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8" r:id="rId2"/>
    <p:sldId id="256" r:id="rId3"/>
    <p:sldId id="257" r:id="rId4"/>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3" d="100"/>
          <a:sy n="83" d="100"/>
        </p:scale>
        <p:origin x="658" y="28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viewProps" Target="viewProps.xml"/><Relationship Id="rId5" Type="http://schemas.openxmlformats.org/officeDocument/2006/relationships/presProps" Target="presProps.xml"/><Relationship Id="rId4" Type="http://schemas.openxmlformats.org/officeDocument/2006/relationships/slide" Target="slides/slide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182E6D6-9F68-44F1-B26E-406D77232420}"/>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endParaRPr lang="es-ES"/>
          </a:p>
        </p:txBody>
      </p:sp>
      <p:sp>
        <p:nvSpPr>
          <p:cNvPr id="3" name="Sous-titre 2">
            <a:extLst>
              <a:ext uri="{FF2B5EF4-FFF2-40B4-BE49-F238E27FC236}">
                <a16:creationId xmlns:a16="http://schemas.microsoft.com/office/drawing/2014/main" id="{ED6D72A9-1DCC-47E7-A5A6-F16CFE5ABAC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es-ES"/>
          </a:p>
        </p:txBody>
      </p:sp>
      <p:sp>
        <p:nvSpPr>
          <p:cNvPr id="4" name="Espace réservé de la date 3">
            <a:extLst>
              <a:ext uri="{FF2B5EF4-FFF2-40B4-BE49-F238E27FC236}">
                <a16:creationId xmlns:a16="http://schemas.microsoft.com/office/drawing/2014/main" id="{C3D6B8F2-2668-41AF-B8F4-19576E4BC96F}"/>
              </a:ext>
            </a:extLst>
          </p:cNvPr>
          <p:cNvSpPr>
            <a:spLocks noGrp="1"/>
          </p:cNvSpPr>
          <p:nvPr>
            <p:ph type="dt" sz="half" idx="10"/>
          </p:nvPr>
        </p:nvSpPr>
        <p:spPr/>
        <p:txBody>
          <a:bodyPr/>
          <a:lstStyle/>
          <a:p>
            <a:fld id="{E9415066-6FC3-4EB9-B93C-7CF41C6C864A}" type="datetimeFigureOut">
              <a:rPr lang="es-ES" smtClean="0"/>
              <a:t>29/01/2026</a:t>
            </a:fld>
            <a:endParaRPr lang="es-ES"/>
          </a:p>
        </p:txBody>
      </p:sp>
      <p:sp>
        <p:nvSpPr>
          <p:cNvPr id="5" name="Espace réservé du pied de page 4">
            <a:extLst>
              <a:ext uri="{FF2B5EF4-FFF2-40B4-BE49-F238E27FC236}">
                <a16:creationId xmlns:a16="http://schemas.microsoft.com/office/drawing/2014/main" id="{E49AFC46-A2CF-497B-B9E0-2092EC66150E}"/>
              </a:ext>
            </a:extLst>
          </p:cNvPr>
          <p:cNvSpPr>
            <a:spLocks noGrp="1"/>
          </p:cNvSpPr>
          <p:nvPr>
            <p:ph type="ftr" sz="quarter" idx="11"/>
          </p:nvPr>
        </p:nvSpPr>
        <p:spPr/>
        <p:txBody>
          <a:bodyPr/>
          <a:lstStyle/>
          <a:p>
            <a:endParaRPr lang="es-ES"/>
          </a:p>
        </p:txBody>
      </p:sp>
      <p:sp>
        <p:nvSpPr>
          <p:cNvPr id="6" name="Espace réservé du numéro de diapositive 5">
            <a:extLst>
              <a:ext uri="{FF2B5EF4-FFF2-40B4-BE49-F238E27FC236}">
                <a16:creationId xmlns:a16="http://schemas.microsoft.com/office/drawing/2014/main" id="{BE349E87-D728-43C1-B91A-6136FF48D469}"/>
              </a:ext>
            </a:extLst>
          </p:cNvPr>
          <p:cNvSpPr>
            <a:spLocks noGrp="1"/>
          </p:cNvSpPr>
          <p:nvPr>
            <p:ph type="sldNum" sz="quarter" idx="12"/>
          </p:nvPr>
        </p:nvSpPr>
        <p:spPr/>
        <p:txBody>
          <a:bodyPr/>
          <a:lstStyle/>
          <a:p>
            <a:fld id="{824D9A6C-4B45-4F72-BA0D-22C2C8965618}" type="slidenum">
              <a:rPr lang="es-ES" smtClean="0"/>
              <a:t>‹N°›</a:t>
            </a:fld>
            <a:endParaRPr lang="es-ES"/>
          </a:p>
        </p:txBody>
      </p:sp>
    </p:spTree>
    <p:extLst>
      <p:ext uri="{BB962C8B-B14F-4D97-AF65-F5344CB8AC3E}">
        <p14:creationId xmlns:p14="http://schemas.microsoft.com/office/powerpoint/2010/main" val="35351344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71C1243-5C4E-46E3-97B0-0301EEC1E9F9}"/>
              </a:ext>
            </a:extLst>
          </p:cNvPr>
          <p:cNvSpPr>
            <a:spLocks noGrp="1"/>
          </p:cNvSpPr>
          <p:nvPr>
            <p:ph type="title"/>
          </p:nvPr>
        </p:nvSpPr>
        <p:spPr/>
        <p:txBody>
          <a:bodyPr/>
          <a:lstStyle/>
          <a:p>
            <a:r>
              <a:rPr lang="fr-FR"/>
              <a:t>Modifiez le style du titre</a:t>
            </a:r>
            <a:endParaRPr lang="es-ES"/>
          </a:p>
        </p:txBody>
      </p:sp>
      <p:sp>
        <p:nvSpPr>
          <p:cNvPr id="3" name="Espace réservé du texte vertical 2">
            <a:extLst>
              <a:ext uri="{FF2B5EF4-FFF2-40B4-BE49-F238E27FC236}">
                <a16:creationId xmlns:a16="http://schemas.microsoft.com/office/drawing/2014/main" id="{2C5C88AA-1046-4D33-BB13-21302BAAB2E4}"/>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s-ES"/>
          </a:p>
        </p:txBody>
      </p:sp>
      <p:sp>
        <p:nvSpPr>
          <p:cNvPr id="4" name="Espace réservé de la date 3">
            <a:extLst>
              <a:ext uri="{FF2B5EF4-FFF2-40B4-BE49-F238E27FC236}">
                <a16:creationId xmlns:a16="http://schemas.microsoft.com/office/drawing/2014/main" id="{9BBE24E0-597E-4953-88A3-25982464DE82}"/>
              </a:ext>
            </a:extLst>
          </p:cNvPr>
          <p:cNvSpPr>
            <a:spLocks noGrp="1"/>
          </p:cNvSpPr>
          <p:nvPr>
            <p:ph type="dt" sz="half" idx="10"/>
          </p:nvPr>
        </p:nvSpPr>
        <p:spPr/>
        <p:txBody>
          <a:bodyPr/>
          <a:lstStyle/>
          <a:p>
            <a:fld id="{E9415066-6FC3-4EB9-B93C-7CF41C6C864A}" type="datetimeFigureOut">
              <a:rPr lang="es-ES" smtClean="0"/>
              <a:t>29/01/2026</a:t>
            </a:fld>
            <a:endParaRPr lang="es-ES"/>
          </a:p>
        </p:txBody>
      </p:sp>
      <p:sp>
        <p:nvSpPr>
          <p:cNvPr id="5" name="Espace réservé du pied de page 4">
            <a:extLst>
              <a:ext uri="{FF2B5EF4-FFF2-40B4-BE49-F238E27FC236}">
                <a16:creationId xmlns:a16="http://schemas.microsoft.com/office/drawing/2014/main" id="{3DB3B1E9-D170-4E6F-B268-293ADABCF910}"/>
              </a:ext>
            </a:extLst>
          </p:cNvPr>
          <p:cNvSpPr>
            <a:spLocks noGrp="1"/>
          </p:cNvSpPr>
          <p:nvPr>
            <p:ph type="ftr" sz="quarter" idx="11"/>
          </p:nvPr>
        </p:nvSpPr>
        <p:spPr/>
        <p:txBody>
          <a:bodyPr/>
          <a:lstStyle/>
          <a:p>
            <a:endParaRPr lang="es-ES"/>
          </a:p>
        </p:txBody>
      </p:sp>
      <p:sp>
        <p:nvSpPr>
          <p:cNvPr id="6" name="Espace réservé du numéro de diapositive 5">
            <a:extLst>
              <a:ext uri="{FF2B5EF4-FFF2-40B4-BE49-F238E27FC236}">
                <a16:creationId xmlns:a16="http://schemas.microsoft.com/office/drawing/2014/main" id="{4961D62F-EB7E-404C-8D9C-F8BA91466BFA}"/>
              </a:ext>
            </a:extLst>
          </p:cNvPr>
          <p:cNvSpPr>
            <a:spLocks noGrp="1"/>
          </p:cNvSpPr>
          <p:nvPr>
            <p:ph type="sldNum" sz="quarter" idx="12"/>
          </p:nvPr>
        </p:nvSpPr>
        <p:spPr/>
        <p:txBody>
          <a:bodyPr/>
          <a:lstStyle/>
          <a:p>
            <a:fld id="{824D9A6C-4B45-4F72-BA0D-22C2C8965618}" type="slidenum">
              <a:rPr lang="es-ES" smtClean="0"/>
              <a:t>‹N°›</a:t>
            </a:fld>
            <a:endParaRPr lang="es-ES"/>
          </a:p>
        </p:txBody>
      </p:sp>
    </p:spTree>
    <p:extLst>
      <p:ext uri="{BB962C8B-B14F-4D97-AF65-F5344CB8AC3E}">
        <p14:creationId xmlns:p14="http://schemas.microsoft.com/office/powerpoint/2010/main" val="7820258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E659A226-7143-4496-8B8D-EAC9C4EA20EA}"/>
              </a:ext>
            </a:extLst>
          </p:cNvPr>
          <p:cNvSpPr>
            <a:spLocks noGrp="1"/>
          </p:cNvSpPr>
          <p:nvPr>
            <p:ph type="title" orient="vert"/>
          </p:nvPr>
        </p:nvSpPr>
        <p:spPr>
          <a:xfrm>
            <a:off x="8724900" y="365125"/>
            <a:ext cx="2628900" cy="5811838"/>
          </a:xfrm>
        </p:spPr>
        <p:txBody>
          <a:bodyPr vert="eaVert"/>
          <a:lstStyle/>
          <a:p>
            <a:r>
              <a:rPr lang="fr-FR"/>
              <a:t>Modifiez le style du titre</a:t>
            </a:r>
            <a:endParaRPr lang="es-ES"/>
          </a:p>
        </p:txBody>
      </p:sp>
      <p:sp>
        <p:nvSpPr>
          <p:cNvPr id="3" name="Espace réservé du texte vertical 2">
            <a:extLst>
              <a:ext uri="{FF2B5EF4-FFF2-40B4-BE49-F238E27FC236}">
                <a16:creationId xmlns:a16="http://schemas.microsoft.com/office/drawing/2014/main" id="{5FE390E7-991A-4012-B2D4-83003BB35691}"/>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s-ES"/>
          </a:p>
        </p:txBody>
      </p:sp>
      <p:sp>
        <p:nvSpPr>
          <p:cNvPr id="4" name="Espace réservé de la date 3">
            <a:extLst>
              <a:ext uri="{FF2B5EF4-FFF2-40B4-BE49-F238E27FC236}">
                <a16:creationId xmlns:a16="http://schemas.microsoft.com/office/drawing/2014/main" id="{76272AFD-3BB6-46A0-BC96-9CE5A221766C}"/>
              </a:ext>
            </a:extLst>
          </p:cNvPr>
          <p:cNvSpPr>
            <a:spLocks noGrp="1"/>
          </p:cNvSpPr>
          <p:nvPr>
            <p:ph type="dt" sz="half" idx="10"/>
          </p:nvPr>
        </p:nvSpPr>
        <p:spPr/>
        <p:txBody>
          <a:bodyPr/>
          <a:lstStyle/>
          <a:p>
            <a:fld id="{E9415066-6FC3-4EB9-B93C-7CF41C6C864A}" type="datetimeFigureOut">
              <a:rPr lang="es-ES" smtClean="0"/>
              <a:t>29/01/2026</a:t>
            </a:fld>
            <a:endParaRPr lang="es-ES"/>
          </a:p>
        </p:txBody>
      </p:sp>
      <p:sp>
        <p:nvSpPr>
          <p:cNvPr id="5" name="Espace réservé du pied de page 4">
            <a:extLst>
              <a:ext uri="{FF2B5EF4-FFF2-40B4-BE49-F238E27FC236}">
                <a16:creationId xmlns:a16="http://schemas.microsoft.com/office/drawing/2014/main" id="{42CA49BF-21C7-4DB6-B808-0BED0D270681}"/>
              </a:ext>
            </a:extLst>
          </p:cNvPr>
          <p:cNvSpPr>
            <a:spLocks noGrp="1"/>
          </p:cNvSpPr>
          <p:nvPr>
            <p:ph type="ftr" sz="quarter" idx="11"/>
          </p:nvPr>
        </p:nvSpPr>
        <p:spPr/>
        <p:txBody>
          <a:bodyPr/>
          <a:lstStyle/>
          <a:p>
            <a:endParaRPr lang="es-ES"/>
          </a:p>
        </p:txBody>
      </p:sp>
      <p:sp>
        <p:nvSpPr>
          <p:cNvPr id="6" name="Espace réservé du numéro de diapositive 5">
            <a:extLst>
              <a:ext uri="{FF2B5EF4-FFF2-40B4-BE49-F238E27FC236}">
                <a16:creationId xmlns:a16="http://schemas.microsoft.com/office/drawing/2014/main" id="{46AB36E1-5FF3-4054-9192-7F374E3E23DC}"/>
              </a:ext>
            </a:extLst>
          </p:cNvPr>
          <p:cNvSpPr>
            <a:spLocks noGrp="1"/>
          </p:cNvSpPr>
          <p:nvPr>
            <p:ph type="sldNum" sz="quarter" idx="12"/>
          </p:nvPr>
        </p:nvSpPr>
        <p:spPr/>
        <p:txBody>
          <a:bodyPr/>
          <a:lstStyle/>
          <a:p>
            <a:fld id="{824D9A6C-4B45-4F72-BA0D-22C2C8965618}" type="slidenum">
              <a:rPr lang="es-ES" smtClean="0"/>
              <a:t>‹N°›</a:t>
            </a:fld>
            <a:endParaRPr lang="es-ES"/>
          </a:p>
        </p:txBody>
      </p:sp>
    </p:spTree>
    <p:extLst>
      <p:ext uri="{BB962C8B-B14F-4D97-AF65-F5344CB8AC3E}">
        <p14:creationId xmlns:p14="http://schemas.microsoft.com/office/powerpoint/2010/main" val="26058154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635209F-8178-4DF5-898E-661C4E96AA2B}"/>
              </a:ext>
            </a:extLst>
          </p:cNvPr>
          <p:cNvSpPr>
            <a:spLocks noGrp="1"/>
          </p:cNvSpPr>
          <p:nvPr>
            <p:ph type="title"/>
          </p:nvPr>
        </p:nvSpPr>
        <p:spPr/>
        <p:txBody>
          <a:bodyPr/>
          <a:lstStyle/>
          <a:p>
            <a:r>
              <a:rPr lang="fr-FR"/>
              <a:t>Modifiez le style du titre</a:t>
            </a:r>
            <a:endParaRPr lang="es-ES"/>
          </a:p>
        </p:txBody>
      </p:sp>
      <p:sp>
        <p:nvSpPr>
          <p:cNvPr id="3" name="Espace réservé du contenu 2">
            <a:extLst>
              <a:ext uri="{FF2B5EF4-FFF2-40B4-BE49-F238E27FC236}">
                <a16:creationId xmlns:a16="http://schemas.microsoft.com/office/drawing/2014/main" id="{7846D43A-81E3-42A5-8690-EB7EABC6FEFA}"/>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s-ES"/>
          </a:p>
        </p:txBody>
      </p:sp>
      <p:sp>
        <p:nvSpPr>
          <p:cNvPr id="4" name="Espace réservé de la date 3">
            <a:extLst>
              <a:ext uri="{FF2B5EF4-FFF2-40B4-BE49-F238E27FC236}">
                <a16:creationId xmlns:a16="http://schemas.microsoft.com/office/drawing/2014/main" id="{2D236428-1EB3-4E1A-8BF3-A85A7BB048F8}"/>
              </a:ext>
            </a:extLst>
          </p:cNvPr>
          <p:cNvSpPr>
            <a:spLocks noGrp="1"/>
          </p:cNvSpPr>
          <p:nvPr>
            <p:ph type="dt" sz="half" idx="10"/>
          </p:nvPr>
        </p:nvSpPr>
        <p:spPr/>
        <p:txBody>
          <a:bodyPr/>
          <a:lstStyle/>
          <a:p>
            <a:fld id="{E9415066-6FC3-4EB9-B93C-7CF41C6C864A}" type="datetimeFigureOut">
              <a:rPr lang="es-ES" smtClean="0"/>
              <a:t>29/01/2026</a:t>
            </a:fld>
            <a:endParaRPr lang="es-ES"/>
          </a:p>
        </p:txBody>
      </p:sp>
      <p:sp>
        <p:nvSpPr>
          <p:cNvPr id="5" name="Espace réservé du pied de page 4">
            <a:extLst>
              <a:ext uri="{FF2B5EF4-FFF2-40B4-BE49-F238E27FC236}">
                <a16:creationId xmlns:a16="http://schemas.microsoft.com/office/drawing/2014/main" id="{1C33D131-6BBA-4FE5-A112-73C543B6A403}"/>
              </a:ext>
            </a:extLst>
          </p:cNvPr>
          <p:cNvSpPr>
            <a:spLocks noGrp="1"/>
          </p:cNvSpPr>
          <p:nvPr>
            <p:ph type="ftr" sz="quarter" idx="11"/>
          </p:nvPr>
        </p:nvSpPr>
        <p:spPr/>
        <p:txBody>
          <a:bodyPr/>
          <a:lstStyle/>
          <a:p>
            <a:endParaRPr lang="es-ES"/>
          </a:p>
        </p:txBody>
      </p:sp>
      <p:sp>
        <p:nvSpPr>
          <p:cNvPr id="6" name="Espace réservé du numéro de diapositive 5">
            <a:extLst>
              <a:ext uri="{FF2B5EF4-FFF2-40B4-BE49-F238E27FC236}">
                <a16:creationId xmlns:a16="http://schemas.microsoft.com/office/drawing/2014/main" id="{1058B68A-D6EF-469D-A6A5-37C29F2B3A29}"/>
              </a:ext>
            </a:extLst>
          </p:cNvPr>
          <p:cNvSpPr>
            <a:spLocks noGrp="1"/>
          </p:cNvSpPr>
          <p:nvPr>
            <p:ph type="sldNum" sz="quarter" idx="12"/>
          </p:nvPr>
        </p:nvSpPr>
        <p:spPr/>
        <p:txBody>
          <a:bodyPr/>
          <a:lstStyle/>
          <a:p>
            <a:fld id="{824D9A6C-4B45-4F72-BA0D-22C2C8965618}" type="slidenum">
              <a:rPr lang="es-ES" smtClean="0"/>
              <a:t>‹N°›</a:t>
            </a:fld>
            <a:endParaRPr lang="es-ES"/>
          </a:p>
        </p:txBody>
      </p:sp>
    </p:spTree>
    <p:extLst>
      <p:ext uri="{BB962C8B-B14F-4D97-AF65-F5344CB8AC3E}">
        <p14:creationId xmlns:p14="http://schemas.microsoft.com/office/powerpoint/2010/main" val="34956809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7F6E90E-7BB1-4E8A-9DDC-7D606F2D93AE}"/>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endParaRPr lang="es-ES"/>
          </a:p>
        </p:txBody>
      </p:sp>
      <p:sp>
        <p:nvSpPr>
          <p:cNvPr id="3" name="Espace réservé du texte 2">
            <a:extLst>
              <a:ext uri="{FF2B5EF4-FFF2-40B4-BE49-F238E27FC236}">
                <a16:creationId xmlns:a16="http://schemas.microsoft.com/office/drawing/2014/main" id="{F75812C0-E1C4-4852-A5E1-E81A42686AE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8146AE2D-2C39-49A2-B1E0-90B724CD3864}"/>
              </a:ext>
            </a:extLst>
          </p:cNvPr>
          <p:cNvSpPr>
            <a:spLocks noGrp="1"/>
          </p:cNvSpPr>
          <p:nvPr>
            <p:ph type="dt" sz="half" idx="10"/>
          </p:nvPr>
        </p:nvSpPr>
        <p:spPr/>
        <p:txBody>
          <a:bodyPr/>
          <a:lstStyle/>
          <a:p>
            <a:fld id="{E9415066-6FC3-4EB9-B93C-7CF41C6C864A}" type="datetimeFigureOut">
              <a:rPr lang="es-ES" smtClean="0"/>
              <a:t>29/01/2026</a:t>
            </a:fld>
            <a:endParaRPr lang="es-ES"/>
          </a:p>
        </p:txBody>
      </p:sp>
      <p:sp>
        <p:nvSpPr>
          <p:cNvPr id="5" name="Espace réservé du pied de page 4">
            <a:extLst>
              <a:ext uri="{FF2B5EF4-FFF2-40B4-BE49-F238E27FC236}">
                <a16:creationId xmlns:a16="http://schemas.microsoft.com/office/drawing/2014/main" id="{A6DA3331-5E42-469C-85A8-DCE93A072921}"/>
              </a:ext>
            </a:extLst>
          </p:cNvPr>
          <p:cNvSpPr>
            <a:spLocks noGrp="1"/>
          </p:cNvSpPr>
          <p:nvPr>
            <p:ph type="ftr" sz="quarter" idx="11"/>
          </p:nvPr>
        </p:nvSpPr>
        <p:spPr/>
        <p:txBody>
          <a:bodyPr/>
          <a:lstStyle/>
          <a:p>
            <a:endParaRPr lang="es-ES"/>
          </a:p>
        </p:txBody>
      </p:sp>
      <p:sp>
        <p:nvSpPr>
          <p:cNvPr id="6" name="Espace réservé du numéro de diapositive 5">
            <a:extLst>
              <a:ext uri="{FF2B5EF4-FFF2-40B4-BE49-F238E27FC236}">
                <a16:creationId xmlns:a16="http://schemas.microsoft.com/office/drawing/2014/main" id="{DF5C6C18-E2BE-40C8-B5AF-052491CB64CE}"/>
              </a:ext>
            </a:extLst>
          </p:cNvPr>
          <p:cNvSpPr>
            <a:spLocks noGrp="1"/>
          </p:cNvSpPr>
          <p:nvPr>
            <p:ph type="sldNum" sz="quarter" idx="12"/>
          </p:nvPr>
        </p:nvSpPr>
        <p:spPr/>
        <p:txBody>
          <a:bodyPr/>
          <a:lstStyle/>
          <a:p>
            <a:fld id="{824D9A6C-4B45-4F72-BA0D-22C2C8965618}" type="slidenum">
              <a:rPr lang="es-ES" smtClean="0"/>
              <a:t>‹N°›</a:t>
            </a:fld>
            <a:endParaRPr lang="es-ES"/>
          </a:p>
        </p:txBody>
      </p:sp>
    </p:spTree>
    <p:extLst>
      <p:ext uri="{BB962C8B-B14F-4D97-AF65-F5344CB8AC3E}">
        <p14:creationId xmlns:p14="http://schemas.microsoft.com/office/powerpoint/2010/main" val="27614782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2655FD1-CD8D-4312-9E72-99874907C419}"/>
              </a:ext>
            </a:extLst>
          </p:cNvPr>
          <p:cNvSpPr>
            <a:spLocks noGrp="1"/>
          </p:cNvSpPr>
          <p:nvPr>
            <p:ph type="title"/>
          </p:nvPr>
        </p:nvSpPr>
        <p:spPr/>
        <p:txBody>
          <a:bodyPr/>
          <a:lstStyle/>
          <a:p>
            <a:r>
              <a:rPr lang="fr-FR"/>
              <a:t>Modifiez le style du titre</a:t>
            </a:r>
            <a:endParaRPr lang="es-ES"/>
          </a:p>
        </p:txBody>
      </p:sp>
      <p:sp>
        <p:nvSpPr>
          <p:cNvPr id="3" name="Espace réservé du contenu 2">
            <a:extLst>
              <a:ext uri="{FF2B5EF4-FFF2-40B4-BE49-F238E27FC236}">
                <a16:creationId xmlns:a16="http://schemas.microsoft.com/office/drawing/2014/main" id="{D471206C-9890-4DD1-B36A-F4FA4D62D08B}"/>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s-ES"/>
          </a:p>
        </p:txBody>
      </p:sp>
      <p:sp>
        <p:nvSpPr>
          <p:cNvPr id="4" name="Espace réservé du contenu 3">
            <a:extLst>
              <a:ext uri="{FF2B5EF4-FFF2-40B4-BE49-F238E27FC236}">
                <a16:creationId xmlns:a16="http://schemas.microsoft.com/office/drawing/2014/main" id="{999FD949-268B-49EE-AAC4-4FE67F83BFF9}"/>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s-ES"/>
          </a:p>
        </p:txBody>
      </p:sp>
      <p:sp>
        <p:nvSpPr>
          <p:cNvPr id="5" name="Espace réservé de la date 4">
            <a:extLst>
              <a:ext uri="{FF2B5EF4-FFF2-40B4-BE49-F238E27FC236}">
                <a16:creationId xmlns:a16="http://schemas.microsoft.com/office/drawing/2014/main" id="{7D5E1584-5165-4F04-89AF-EDB3AF15D0E1}"/>
              </a:ext>
            </a:extLst>
          </p:cNvPr>
          <p:cNvSpPr>
            <a:spLocks noGrp="1"/>
          </p:cNvSpPr>
          <p:nvPr>
            <p:ph type="dt" sz="half" idx="10"/>
          </p:nvPr>
        </p:nvSpPr>
        <p:spPr/>
        <p:txBody>
          <a:bodyPr/>
          <a:lstStyle/>
          <a:p>
            <a:fld id="{E9415066-6FC3-4EB9-B93C-7CF41C6C864A}" type="datetimeFigureOut">
              <a:rPr lang="es-ES" smtClean="0"/>
              <a:t>29/01/2026</a:t>
            </a:fld>
            <a:endParaRPr lang="es-ES"/>
          </a:p>
        </p:txBody>
      </p:sp>
      <p:sp>
        <p:nvSpPr>
          <p:cNvPr id="6" name="Espace réservé du pied de page 5">
            <a:extLst>
              <a:ext uri="{FF2B5EF4-FFF2-40B4-BE49-F238E27FC236}">
                <a16:creationId xmlns:a16="http://schemas.microsoft.com/office/drawing/2014/main" id="{C1C98E88-0D0A-47E3-9745-764E4DE150CF}"/>
              </a:ext>
            </a:extLst>
          </p:cNvPr>
          <p:cNvSpPr>
            <a:spLocks noGrp="1"/>
          </p:cNvSpPr>
          <p:nvPr>
            <p:ph type="ftr" sz="quarter" idx="11"/>
          </p:nvPr>
        </p:nvSpPr>
        <p:spPr/>
        <p:txBody>
          <a:bodyPr/>
          <a:lstStyle/>
          <a:p>
            <a:endParaRPr lang="es-ES"/>
          </a:p>
        </p:txBody>
      </p:sp>
      <p:sp>
        <p:nvSpPr>
          <p:cNvPr id="7" name="Espace réservé du numéro de diapositive 6">
            <a:extLst>
              <a:ext uri="{FF2B5EF4-FFF2-40B4-BE49-F238E27FC236}">
                <a16:creationId xmlns:a16="http://schemas.microsoft.com/office/drawing/2014/main" id="{8D98CF78-2493-415B-BAA7-B8C7ABA3E9C7}"/>
              </a:ext>
            </a:extLst>
          </p:cNvPr>
          <p:cNvSpPr>
            <a:spLocks noGrp="1"/>
          </p:cNvSpPr>
          <p:nvPr>
            <p:ph type="sldNum" sz="quarter" idx="12"/>
          </p:nvPr>
        </p:nvSpPr>
        <p:spPr/>
        <p:txBody>
          <a:bodyPr/>
          <a:lstStyle/>
          <a:p>
            <a:fld id="{824D9A6C-4B45-4F72-BA0D-22C2C8965618}" type="slidenum">
              <a:rPr lang="es-ES" smtClean="0"/>
              <a:t>‹N°›</a:t>
            </a:fld>
            <a:endParaRPr lang="es-ES"/>
          </a:p>
        </p:txBody>
      </p:sp>
    </p:spTree>
    <p:extLst>
      <p:ext uri="{BB962C8B-B14F-4D97-AF65-F5344CB8AC3E}">
        <p14:creationId xmlns:p14="http://schemas.microsoft.com/office/powerpoint/2010/main" val="24576417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309D541-0355-4B10-8D21-677F23328684}"/>
              </a:ext>
            </a:extLst>
          </p:cNvPr>
          <p:cNvSpPr>
            <a:spLocks noGrp="1"/>
          </p:cNvSpPr>
          <p:nvPr>
            <p:ph type="title"/>
          </p:nvPr>
        </p:nvSpPr>
        <p:spPr>
          <a:xfrm>
            <a:off x="839788" y="365125"/>
            <a:ext cx="10515600" cy="1325563"/>
          </a:xfrm>
        </p:spPr>
        <p:txBody>
          <a:bodyPr/>
          <a:lstStyle/>
          <a:p>
            <a:r>
              <a:rPr lang="fr-FR"/>
              <a:t>Modifiez le style du titre</a:t>
            </a:r>
            <a:endParaRPr lang="es-ES"/>
          </a:p>
        </p:txBody>
      </p:sp>
      <p:sp>
        <p:nvSpPr>
          <p:cNvPr id="3" name="Espace réservé du texte 2">
            <a:extLst>
              <a:ext uri="{FF2B5EF4-FFF2-40B4-BE49-F238E27FC236}">
                <a16:creationId xmlns:a16="http://schemas.microsoft.com/office/drawing/2014/main" id="{D3533673-77D5-456D-8457-56D6E1AFFAF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47F2A797-36FE-4490-A8E4-80701B21AC8B}"/>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s-ES"/>
          </a:p>
        </p:txBody>
      </p:sp>
      <p:sp>
        <p:nvSpPr>
          <p:cNvPr id="5" name="Espace réservé du texte 4">
            <a:extLst>
              <a:ext uri="{FF2B5EF4-FFF2-40B4-BE49-F238E27FC236}">
                <a16:creationId xmlns:a16="http://schemas.microsoft.com/office/drawing/2014/main" id="{4490A9E6-242D-425B-AA98-283700B9AB1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C15D61C4-17CC-47E5-9ED9-A5338521843C}"/>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s-ES"/>
          </a:p>
        </p:txBody>
      </p:sp>
      <p:sp>
        <p:nvSpPr>
          <p:cNvPr id="7" name="Espace réservé de la date 6">
            <a:extLst>
              <a:ext uri="{FF2B5EF4-FFF2-40B4-BE49-F238E27FC236}">
                <a16:creationId xmlns:a16="http://schemas.microsoft.com/office/drawing/2014/main" id="{59FA168B-536A-43FF-A831-08D058791581}"/>
              </a:ext>
            </a:extLst>
          </p:cNvPr>
          <p:cNvSpPr>
            <a:spLocks noGrp="1"/>
          </p:cNvSpPr>
          <p:nvPr>
            <p:ph type="dt" sz="half" idx="10"/>
          </p:nvPr>
        </p:nvSpPr>
        <p:spPr/>
        <p:txBody>
          <a:bodyPr/>
          <a:lstStyle/>
          <a:p>
            <a:fld id="{E9415066-6FC3-4EB9-B93C-7CF41C6C864A}" type="datetimeFigureOut">
              <a:rPr lang="es-ES" smtClean="0"/>
              <a:t>29/01/2026</a:t>
            </a:fld>
            <a:endParaRPr lang="es-ES"/>
          </a:p>
        </p:txBody>
      </p:sp>
      <p:sp>
        <p:nvSpPr>
          <p:cNvPr id="8" name="Espace réservé du pied de page 7">
            <a:extLst>
              <a:ext uri="{FF2B5EF4-FFF2-40B4-BE49-F238E27FC236}">
                <a16:creationId xmlns:a16="http://schemas.microsoft.com/office/drawing/2014/main" id="{6872E6B7-F3C8-4BCB-8BC3-E434F21BC164}"/>
              </a:ext>
            </a:extLst>
          </p:cNvPr>
          <p:cNvSpPr>
            <a:spLocks noGrp="1"/>
          </p:cNvSpPr>
          <p:nvPr>
            <p:ph type="ftr" sz="quarter" idx="11"/>
          </p:nvPr>
        </p:nvSpPr>
        <p:spPr/>
        <p:txBody>
          <a:bodyPr/>
          <a:lstStyle/>
          <a:p>
            <a:endParaRPr lang="es-ES"/>
          </a:p>
        </p:txBody>
      </p:sp>
      <p:sp>
        <p:nvSpPr>
          <p:cNvPr id="9" name="Espace réservé du numéro de diapositive 8">
            <a:extLst>
              <a:ext uri="{FF2B5EF4-FFF2-40B4-BE49-F238E27FC236}">
                <a16:creationId xmlns:a16="http://schemas.microsoft.com/office/drawing/2014/main" id="{6D06D949-AFBE-40BC-AB62-2EA5CD78F6E6}"/>
              </a:ext>
            </a:extLst>
          </p:cNvPr>
          <p:cNvSpPr>
            <a:spLocks noGrp="1"/>
          </p:cNvSpPr>
          <p:nvPr>
            <p:ph type="sldNum" sz="quarter" idx="12"/>
          </p:nvPr>
        </p:nvSpPr>
        <p:spPr/>
        <p:txBody>
          <a:bodyPr/>
          <a:lstStyle/>
          <a:p>
            <a:fld id="{824D9A6C-4B45-4F72-BA0D-22C2C8965618}" type="slidenum">
              <a:rPr lang="es-ES" smtClean="0"/>
              <a:t>‹N°›</a:t>
            </a:fld>
            <a:endParaRPr lang="es-ES"/>
          </a:p>
        </p:txBody>
      </p:sp>
    </p:spTree>
    <p:extLst>
      <p:ext uri="{BB962C8B-B14F-4D97-AF65-F5344CB8AC3E}">
        <p14:creationId xmlns:p14="http://schemas.microsoft.com/office/powerpoint/2010/main" val="8397913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7D012DA-31E3-4F5A-8820-F20E5C3BFE51}"/>
              </a:ext>
            </a:extLst>
          </p:cNvPr>
          <p:cNvSpPr>
            <a:spLocks noGrp="1"/>
          </p:cNvSpPr>
          <p:nvPr>
            <p:ph type="title"/>
          </p:nvPr>
        </p:nvSpPr>
        <p:spPr/>
        <p:txBody>
          <a:bodyPr/>
          <a:lstStyle/>
          <a:p>
            <a:r>
              <a:rPr lang="fr-FR"/>
              <a:t>Modifiez le style du titre</a:t>
            </a:r>
            <a:endParaRPr lang="es-ES"/>
          </a:p>
        </p:txBody>
      </p:sp>
      <p:sp>
        <p:nvSpPr>
          <p:cNvPr id="3" name="Espace réservé de la date 2">
            <a:extLst>
              <a:ext uri="{FF2B5EF4-FFF2-40B4-BE49-F238E27FC236}">
                <a16:creationId xmlns:a16="http://schemas.microsoft.com/office/drawing/2014/main" id="{DBF853CD-03BC-4EB7-B46B-5E5D2F977DE1}"/>
              </a:ext>
            </a:extLst>
          </p:cNvPr>
          <p:cNvSpPr>
            <a:spLocks noGrp="1"/>
          </p:cNvSpPr>
          <p:nvPr>
            <p:ph type="dt" sz="half" idx="10"/>
          </p:nvPr>
        </p:nvSpPr>
        <p:spPr/>
        <p:txBody>
          <a:bodyPr/>
          <a:lstStyle/>
          <a:p>
            <a:fld id="{E9415066-6FC3-4EB9-B93C-7CF41C6C864A}" type="datetimeFigureOut">
              <a:rPr lang="es-ES" smtClean="0"/>
              <a:t>29/01/2026</a:t>
            </a:fld>
            <a:endParaRPr lang="es-ES"/>
          </a:p>
        </p:txBody>
      </p:sp>
      <p:sp>
        <p:nvSpPr>
          <p:cNvPr id="4" name="Espace réservé du pied de page 3">
            <a:extLst>
              <a:ext uri="{FF2B5EF4-FFF2-40B4-BE49-F238E27FC236}">
                <a16:creationId xmlns:a16="http://schemas.microsoft.com/office/drawing/2014/main" id="{8A359DD3-6C4F-4A04-84D9-44D5BA95D7DE}"/>
              </a:ext>
            </a:extLst>
          </p:cNvPr>
          <p:cNvSpPr>
            <a:spLocks noGrp="1"/>
          </p:cNvSpPr>
          <p:nvPr>
            <p:ph type="ftr" sz="quarter" idx="11"/>
          </p:nvPr>
        </p:nvSpPr>
        <p:spPr/>
        <p:txBody>
          <a:bodyPr/>
          <a:lstStyle/>
          <a:p>
            <a:endParaRPr lang="es-ES"/>
          </a:p>
        </p:txBody>
      </p:sp>
      <p:sp>
        <p:nvSpPr>
          <p:cNvPr id="5" name="Espace réservé du numéro de diapositive 4">
            <a:extLst>
              <a:ext uri="{FF2B5EF4-FFF2-40B4-BE49-F238E27FC236}">
                <a16:creationId xmlns:a16="http://schemas.microsoft.com/office/drawing/2014/main" id="{2773C2DE-6BC1-4F6A-8BC7-14B7FA643FD6}"/>
              </a:ext>
            </a:extLst>
          </p:cNvPr>
          <p:cNvSpPr>
            <a:spLocks noGrp="1"/>
          </p:cNvSpPr>
          <p:nvPr>
            <p:ph type="sldNum" sz="quarter" idx="12"/>
          </p:nvPr>
        </p:nvSpPr>
        <p:spPr/>
        <p:txBody>
          <a:bodyPr/>
          <a:lstStyle/>
          <a:p>
            <a:fld id="{824D9A6C-4B45-4F72-BA0D-22C2C8965618}" type="slidenum">
              <a:rPr lang="es-ES" smtClean="0"/>
              <a:t>‹N°›</a:t>
            </a:fld>
            <a:endParaRPr lang="es-ES"/>
          </a:p>
        </p:txBody>
      </p:sp>
    </p:spTree>
    <p:extLst>
      <p:ext uri="{BB962C8B-B14F-4D97-AF65-F5344CB8AC3E}">
        <p14:creationId xmlns:p14="http://schemas.microsoft.com/office/powerpoint/2010/main" val="23039898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5F6E4D5D-F6CB-4D86-8424-73383E9D659E}"/>
              </a:ext>
            </a:extLst>
          </p:cNvPr>
          <p:cNvSpPr>
            <a:spLocks noGrp="1"/>
          </p:cNvSpPr>
          <p:nvPr>
            <p:ph type="dt" sz="half" idx="10"/>
          </p:nvPr>
        </p:nvSpPr>
        <p:spPr/>
        <p:txBody>
          <a:bodyPr/>
          <a:lstStyle/>
          <a:p>
            <a:fld id="{E9415066-6FC3-4EB9-B93C-7CF41C6C864A}" type="datetimeFigureOut">
              <a:rPr lang="es-ES" smtClean="0"/>
              <a:t>29/01/2026</a:t>
            </a:fld>
            <a:endParaRPr lang="es-ES"/>
          </a:p>
        </p:txBody>
      </p:sp>
      <p:sp>
        <p:nvSpPr>
          <p:cNvPr id="3" name="Espace réservé du pied de page 2">
            <a:extLst>
              <a:ext uri="{FF2B5EF4-FFF2-40B4-BE49-F238E27FC236}">
                <a16:creationId xmlns:a16="http://schemas.microsoft.com/office/drawing/2014/main" id="{CCAEBB1E-E8EC-4FDE-8E28-1EED0353DCB2}"/>
              </a:ext>
            </a:extLst>
          </p:cNvPr>
          <p:cNvSpPr>
            <a:spLocks noGrp="1"/>
          </p:cNvSpPr>
          <p:nvPr>
            <p:ph type="ftr" sz="quarter" idx="11"/>
          </p:nvPr>
        </p:nvSpPr>
        <p:spPr/>
        <p:txBody>
          <a:bodyPr/>
          <a:lstStyle/>
          <a:p>
            <a:endParaRPr lang="es-ES"/>
          </a:p>
        </p:txBody>
      </p:sp>
      <p:sp>
        <p:nvSpPr>
          <p:cNvPr id="4" name="Espace réservé du numéro de diapositive 3">
            <a:extLst>
              <a:ext uri="{FF2B5EF4-FFF2-40B4-BE49-F238E27FC236}">
                <a16:creationId xmlns:a16="http://schemas.microsoft.com/office/drawing/2014/main" id="{F85D5406-AFA2-4F6F-9583-AE6A637A1803}"/>
              </a:ext>
            </a:extLst>
          </p:cNvPr>
          <p:cNvSpPr>
            <a:spLocks noGrp="1"/>
          </p:cNvSpPr>
          <p:nvPr>
            <p:ph type="sldNum" sz="quarter" idx="12"/>
          </p:nvPr>
        </p:nvSpPr>
        <p:spPr/>
        <p:txBody>
          <a:bodyPr/>
          <a:lstStyle/>
          <a:p>
            <a:fld id="{824D9A6C-4B45-4F72-BA0D-22C2C8965618}" type="slidenum">
              <a:rPr lang="es-ES" smtClean="0"/>
              <a:t>‹N°›</a:t>
            </a:fld>
            <a:endParaRPr lang="es-ES"/>
          </a:p>
        </p:txBody>
      </p:sp>
    </p:spTree>
    <p:extLst>
      <p:ext uri="{BB962C8B-B14F-4D97-AF65-F5344CB8AC3E}">
        <p14:creationId xmlns:p14="http://schemas.microsoft.com/office/powerpoint/2010/main" val="18779041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41F5B19-84A3-410C-88A0-8CFF93AACE2D}"/>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es-ES"/>
          </a:p>
        </p:txBody>
      </p:sp>
      <p:sp>
        <p:nvSpPr>
          <p:cNvPr id="3" name="Espace réservé du contenu 2">
            <a:extLst>
              <a:ext uri="{FF2B5EF4-FFF2-40B4-BE49-F238E27FC236}">
                <a16:creationId xmlns:a16="http://schemas.microsoft.com/office/drawing/2014/main" id="{EBF96965-B377-4E04-B88E-E2F3670C131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s-ES"/>
          </a:p>
        </p:txBody>
      </p:sp>
      <p:sp>
        <p:nvSpPr>
          <p:cNvPr id="4" name="Espace réservé du texte 3">
            <a:extLst>
              <a:ext uri="{FF2B5EF4-FFF2-40B4-BE49-F238E27FC236}">
                <a16:creationId xmlns:a16="http://schemas.microsoft.com/office/drawing/2014/main" id="{D3B80767-A2DA-46D5-9F7B-FD5EC9AA6BB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E3B8767F-F5E3-438C-8439-BF46A152F995}"/>
              </a:ext>
            </a:extLst>
          </p:cNvPr>
          <p:cNvSpPr>
            <a:spLocks noGrp="1"/>
          </p:cNvSpPr>
          <p:nvPr>
            <p:ph type="dt" sz="half" idx="10"/>
          </p:nvPr>
        </p:nvSpPr>
        <p:spPr/>
        <p:txBody>
          <a:bodyPr/>
          <a:lstStyle/>
          <a:p>
            <a:fld id="{E9415066-6FC3-4EB9-B93C-7CF41C6C864A}" type="datetimeFigureOut">
              <a:rPr lang="es-ES" smtClean="0"/>
              <a:t>29/01/2026</a:t>
            </a:fld>
            <a:endParaRPr lang="es-ES"/>
          </a:p>
        </p:txBody>
      </p:sp>
      <p:sp>
        <p:nvSpPr>
          <p:cNvPr id="6" name="Espace réservé du pied de page 5">
            <a:extLst>
              <a:ext uri="{FF2B5EF4-FFF2-40B4-BE49-F238E27FC236}">
                <a16:creationId xmlns:a16="http://schemas.microsoft.com/office/drawing/2014/main" id="{CA386F76-40DD-4C1B-8373-0A86297871F2}"/>
              </a:ext>
            </a:extLst>
          </p:cNvPr>
          <p:cNvSpPr>
            <a:spLocks noGrp="1"/>
          </p:cNvSpPr>
          <p:nvPr>
            <p:ph type="ftr" sz="quarter" idx="11"/>
          </p:nvPr>
        </p:nvSpPr>
        <p:spPr/>
        <p:txBody>
          <a:bodyPr/>
          <a:lstStyle/>
          <a:p>
            <a:endParaRPr lang="es-ES"/>
          </a:p>
        </p:txBody>
      </p:sp>
      <p:sp>
        <p:nvSpPr>
          <p:cNvPr id="7" name="Espace réservé du numéro de diapositive 6">
            <a:extLst>
              <a:ext uri="{FF2B5EF4-FFF2-40B4-BE49-F238E27FC236}">
                <a16:creationId xmlns:a16="http://schemas.microsoft.com/office/drawing/2014/main" id="{7C527EDA-DE7A-4841-B9C4-C5D3790D3CC8}"/>
              </a:ext>
            </a:extLst>
          </p:cNvPr>
          <p:cNvSpPr>
            <a:spLocks noGrp="1"/>
          </p:cNvSpPr>
          <p:nvPr>
            <p:ph type="sldNum" sz="quarter" idx="12"/>
          </p:nvPr>
        </p:nvSpPr>
        <p:spPr/>
        <p:txBody>
          <a:bodyPr/>
          <a:lstStyle/>
          <a:p>
            <a:fld id="{824D9A6C-4B45-4F72-BA0D-22C2C8965618}" type="slidenum">
              <a:rPr lang="es-ES" smtClean="0"/>
              <a:t>‹N°›</a:t>
            </a:fld>
            <a:endParaRPr lang="es-ES"/>
          </a:p>
        </p:txBody>
      </p:sp>
    </p:spTree>
    <p:extLst>
      <p:ext uri="{BB962C8B-B14F-4D97-AF65-F5344CB8AC3E}">
        <p14:creationId xmlns:p14="http://schemas.microsoft.com/office/powerpoint/2010/main" val="11567318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7FBED99-9A29-4A99-8592-86632F274F39}"/>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es-ES"/>
          </a:p>
        </p:txBody>
      </p:sp>
      <p:sp>
        <p:nvSpPr>
          <p:cNvPr id="3" name="Espace réservé pour une image  2">
            <a:extLst>
              <a:ext uri="{FF2B5EF4-FFF2-40B4-BE49-F238E27FC236}">
                <a16:creationId xmlns:a16="http://schemas.microsoft.com/office/drawing/2014/main" id="{5F490FAD-1DDB-4A20-A11A-62A3EA944C6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Espace réservé du texte 3">
            <a:extLst>
              <a:ext uri="{FF2B5EF4-FFF2-40B4-BE49-F238E27FC236}">
                <a16:creationId xmlns:a16="http://schemas.microsoft.com/office/drawing/2014/main" id="{A8F12D73-A557-48E3-9636-ED298798870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8293F51D-D91D-42E6-A362-D30331A11BF1}"/>
              </a:ext>
            </a:extLst>
          </p:cNvPr>
          <p:cNvSpPr>
            <a:spLocks noGrp="1"/>
          </p:cNvSpPr>
          <p:nvPr>
            <p:ph type="dt" sz="half" idx="10"/>
          </p:nvPr>
        </p:nvSpPr>
        <p:spPr/>
        <p:txBody>
          <a:bodyPr/>
          <a:lstStyle/>
          <a:p>
            <a:fld id="{E9415066-6FC3-4EB9-B93C-7CF41C6C864A}" type="datetimeFigureOut">
              <a:rPr lang="es-ES" smtClean="0"/>
              <a:t>29/01/2026</a:t>
            </a:fld>
            <a:endParaRPr lang="es-ES"/>
          </a:p>
        </p:txBody>
      </p:sp>
      <p:sp>
        <p:nvSpPr>
          <p:cNvPr id="6" name="Espace réservé du pied de page 5">
            <a:extLst>
              <a:ext uri="{FF2B5EF4-FFF2-40B4-BE49-F238E27FC236}">
                <a16:creationId xmlns:a16="http://schemas.microsoft.com/office/drawing/2014/main" id="{52A4175B-7C39-46CE-9BA5-018738B2E1BC}"/>
              </a:ext>
            </a:extLst>
          </p:cNvPr>
          <p:cNvSpPr>
            <a:spLocks noGrp="1"/>
          </p:cNvSpPr>
          <p:nvPr>
            <p:ph type="ftr" sz="quarter" idx="11"/>
          </p:nvPr>
        </p:nvSpPr>
        <p:spPr/>
        <p:txBody>
          <a:bodyPr/>
          <a:lstStyle/>
          <a:p>
            <a:endParaRPr lang="es-ES"/>
          </a:p>
        </p:txBody>
      </p:sp>
      <p:sp>
        <p:nvSpPr>
          <p:cNvPr id="7" name="Espace réservé du numéro de diapositive 6">
            <a:extLst>
              <a:ext uri="{FF2B5EF4-FFF2-40B4-BE49-F238E27FC236}">
                <a16:creationId xmlns:a16="http://schemas.microsoft.com/office/drawing/2014/main" id="{C10390A8-83C5-4E2C-9BF6-C9A7CF84B5AB}"/>
              </a:ext>
            </a:extLst>
          </p:cNvPr>
          <p:cNvSpPr>
            <a:spLocks noGrp="1"/>
          </p:cNvSpPr>
          <p:nvPr>
            <p:ph type="sldNum" sz="quarter" idx="12"/>
          </p:nvPr>
        </p:nvSpPr>
        <p:spPr/>
        <p:txBody>
          <a:bodyPr/>
          <a:lstStyle/>
          <a:p>
            <a:fld id="{824D9A6C-4B45-4F72-BA0D-22C2C8965618}" type="slidenum">
              <a:rPr lang="es-ES" smtClean="0"/>
              <a:t>‹N°›</a:t>
            </a:fld>
            <a:endParaRPr lang="es-ES"/>
          </a:p>
        </p:txBody>
      </p:sp>
    </p:spTree>
    <p:extLst>
      <p:ext uri="{BB962C8B-B14F-4D97-AF65-F5344CB8AC3E}">
        <p14:creationId xmlns:p14="http://schemas.microsoft.com/office/powerpoint/2010/main" val="29086291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94DC787C-4D7E-4ED2-9CA0-C7DFF71F91C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endParaRPr lang="es-ES"/>
          </a:p>
        </p:txBody>
      </p:sp>
      <p:sp>
        <p:nvSpPr>
          <p:cNvPr id="3" name="Espace réservé du texte 2">
            <a:extLst>
              <a:ext uri="{FF2B5EF4-FFF2-40B4-BE49-F238E27FC236}">
                <a16:creationId xmlns:a16="http://schemas.microsoft.com/office/drawing/2014/main" id="{65DEE1F4-A5B9-4909-9E8B-C01668F85E2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s-ES"/>
          </a:p>
        </p:txBody>
      </p:sp>
      <p:sp>
        <p:nvSpPr>
          <p:cNvPr id="4" name="Espace réservé de la date 3">
            <a:extLst>
              <a:ext uri="{FF2B5EF4-FFF2-40B4-BE49-F238E27FC236}">
                <a16:creationId xmlns:a16="http://schemas.microsoft.com/office/drawing/2014/main" id="{E7D870DF-1ABF-4AFF-A7ED-5FDEBC6989A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9415066-6FC3-4EB9-B93C-7CF41C6C864A}" type="datetimeFigureOut">
              <a:rPr lang="es-ES" smtClean="0"/>
              <a:t>29/01/2026</a:t>
            </a:fld>
            <a:endParaRPr lang="es-ES"/>
          </a:p>
        </p:txBody>
      </p:sp>
      <p:sp>
        <p:nvSpPr>
          <p:cNvPr id="5" name="Espace réservé du pied de page 4">
            <a:extLst>
              <a:ext uri="{FF2B5EF4-FFF2-40B4-BE49-F238E27FC236}">
                <a16:creationId xmlns:a16="http://schemas.microsoft.com/office/drawing/2014/main" id="{BFA05711-70F4-43A3-BABC-12D9F1EE30B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Espace réservé du numéro de diapositive 5">
            <a:extLst>
              <a:ext uri="{FF2B5EF4-FFF2-40B4-BE49-F238E27FC236}">
                <a16:creationId xmlns:a16="http://schemas.microsoft.com/office/drawing/2014/main" id="{DA2F884C-092C-4845-B797-FD24101D38A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24D9A6C-4B45-4F72-BA0D-22C2C8965618}" type="slidenum">
              <a:rPr lang="es-ES" smtClean="0"/>
              <a:t>‹N°›</a:t>
            </a:fld>
            <a:endParaRPr lang="es-ES"/>
          </a:p>
        </p:txBody>
      </p:sp>
    </p:spTree>
    <p:extLst>
      <p:ext uri="{BB962C8B-B14F-4D97-AF65-F5344CB8AC3E}">
        <p14:creationId xmlns:p14="http://schemas.microsoft.com/office/powerpoint/2010/main" val="386279004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6.png"/><Relationship Id="rId5" Type="http://schemas.openxmlformats.org/officeDocument/2006/relationships/image" Target="../media/image5.jpg"/><Relationship Id="rId4" Type="http://schemas.openxmlformats.org/officeDocument/2006/relationships/image" Target="../media/image4.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17FF74-6839-B9C1-4BBF-DB3B3848F9B2}"/>
            </a:ext>
          </a:extLst>
        </p:cNvPr>
        <p:cNvGrpSpPr/>
        <p:nvPr/>
      </p:nvGrpSpPr>
      <p:grpSpPr>
        <a:xfrm>
          <a:off x="0" y="0"/>
          <a:ext cx="0" cy="0"/>
          <a:chOff x="0" y="0"/>
          <a:chExt cx="0" cy="0"/>
        </a:xfrm>
      </p:grpSpPr>
      <p:pic>
        <p:nvPicPr>
          <p:cNvPr id="9" name="Image 8" descr="Une image contenant texte, capture d’écran, Police, conception&#10;&#10;Le contenu généré par l’IA peut être incorrect.">
            <a:extLst>
              <a:ext uri="{FF2B5EF4-FFF2-40B4-BE49-F238E27FC236}">
                <a16:creationId xmlns:a16="http://schemas.microsoft.com/office/drawing/2014/main" id="{21F0A3AF-3CC5-748C-F361-C2A47CB434B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4758273" cy="6767146"/>
          </a:xfrm>
          <a:prstGeom prst="rect">
            <a:avLst/>
          </a:prstGeom>
        </p:spPr>
      </p:pic>
      <p:pic>
        <p:nvPicPr>
          <p:cNvPr id="13" name="Image 12" descr="Une image contenant texte, capture d’écran, diagramme, conception&#10;&#10;Le contenu généré par l’IA peut être incorrect.">
            <a:extLst>
              <a:ext uri="{FF2B5EF4-FFF2-40B4-BE49-F238E27FC236}">
                <a16:creationId xmlns:a16="http://schemas.microsoft.com/office/drawing/2014/main" id="{FFD8A2CE-CA5A-1167-E1C3-22A01E4C4D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30109" y="90854"/>
            <a:ext cx="5730737" cy="6767146"/>
          </a:xfrm>
          <a:prstGeom prst="rect">
            <a:avLst/>
          </a:prstGeom>
        </p:spPr>
      </p:pic>
    </p:spTree>
    <p:extLst>
      <p:ext uri="{BB962C8B-B14F-4D97-AF65-F5344CB8AC3E}">
        <p14:creationId xmlns:p14="http://schemas.microsoft.com/office/powerpoint/2010/main" val="19654077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descr="Une image contenant intérieur&#10;&#10;Description générée automatiquement">
            <a:extLst>
              <a:ext uri="{FF2B5EF4-FFF2-40B4-BE49-F238E27FC236}">
                <a16:creationId xmlns:a16="http://schemas.microsoft.com/office/drawing/2014/main" id="{D7E494C7-FC8D-490A-BEE5-FB3E1CC3EE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37391"/>
            <a:ext cx="12330547" cy="5548746"/>
          </a:xfrm>
          <a:prstGeom prst="rect">
            <a:avLst/>
          </a:prstGeom>
        </p:spPr>
      </p:pic>
      <p:cxnSp>
        <p:nvCxnSpPr>
          <p:cNvPr id="7" name="Connecteur droit avec flèche 6">
            <a:extLst>
              <a:ext uri="{FF2B5EF4-FFF2-40B4-BE49-F238E27FC236}">
                <a16:creationId xmlns:a16="http://schemas.microsoft.com/office/drawing/2014/main" id="{8ADDD8B1-C1C4-4C76-8190-694131918D0F}"/>
              </a:ext>
            </a:extLst>
          </p:cNvPr>
          <p:cNvCxnSpPr>
            <a:cxnSpLocks/>
          </p:cNvCxnSpPr>
          <p:nvPr/>
        </p:nvCxnSpPr>
        <p:spPr>
          <a:xfrm flipV="1">
            <a:off x="3938155" y="1330036"/>
            <a:ext cx="6702136" cy="114300"/>
          </a:xfrm>
          <a:prstGeom prst="straightConnector1">
            <a:avLst/>
          </a:prstGeom>
          <a:ln w="5715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9" name="Connecteur droit avec flèche 8">
            <a:extLst>
              <a:ext uri="{FF2B5EF4-FFF2-40B4-BE49-F238E27FC236}">
                <a16:creationId xmlns:a16="http://schemas.microsoft.com/office/drawing/2014/main" id="{0CB0CBB3-2E73-4EEF-9109-E7E8E2A4157A}"/>
              </a:ext>
            </a:extLst>
          </p:cNvPr>
          <p:cNvCxnSpPr>
            <a:cxnSpLocks/>
          </p:cNvCxnSpPr>
          <p:nvPr/>
        </p:nvCxnSpPr>
        <p:spPr>
          <a:xfrm flipV="1">
            <a:off x="3938155" y="2608118"/>
            <a:ext cx="4686300" cy="103909"/>
          </a:xfrm>
          <a:prstGeom prst="straightConnector1">
            <a:avLst/>
          </a:prstGeom>
          <a:ln w="5715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5" name="Connecteur droit avec flèche 14">
            <a:extLst>
              <a:ext uri="{FF2B5EF4-FFF2-40B4-BE49-F238E27FC236}">
                <a16:creationId xmlns:a16="http://schemas.microsoft.com/office/drawing/2014/main" id="{B63CCFB9-B9D6-4ABC-BC62-DA7CB663D1C6}"/>
              </a:ext>
            </a:extLst>
          </p:cNvPr>
          <p:cNvCxnSpPr>
            <a:cxnSpLocks/>
          </p:cNvCxnSpPr>
          <p:nvPr/>
        </p:nvCxnSpPr>
        <p:spPr>
          <a:xfrm>
            <a:off x="4177146" y="4218708"/>
            <a:ext cx="4914899" cy="0"/>
          </a:xfrm>
          <a:prstGeom prst="straightConnector1">
            <a:avLst/>
          </a:prstGeom>
          <a:ln w="5715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8" name="ZoneTexte 17">
            <a:extLst>
              <a:ext uri="{FF2B5EF4-FFF2-40B4-BE49-F238E27FC236}">
                <a16:creationId xmlns:a16="http://schemas.microsoft.com/office/drawing/2014/main" id="{88EB26D9-68D1-4DFD-95E4-AF8B5FE4E564}"/>
              </a:ext>
            </a:extLst>
          </p:cNvPr>
          <p:cNvSpPr txBox="1"/>
          <p:nvPr/>
        </p:nvSpPr>
        <p:spPr>
          <a:xfrm>
            <a:off x="5409335" y="1496566"/>
            <a:ext cx="1278082" cy="646331"/>
          </a:xfrm>
          <a:prstGeom prst="rect">
            <a:avLst/>
          </a:prstGeom>
          <a:solidFill>
            <a:schemeClr val="bg1"/>
          </a:solidFill>
        </p:spPr>
        <p:txBody>
          <a:bodyPr wrap="square" rtlCol="0">
            <a:spAutoFit/>
          </a:bodyPr>
          <a:lstStyle/>
          <a:p>
            <a:r>
              <a:rPr lang="es-ES" dirty="0"/>
              <a:t>300 mm </a:t>
            </a:r>
            <a:r>
              <a:rPr lang="es-ES" dirty="0" err="1"/>
              <a:t>lenght</a:t>
            </a:r>
            <a:r>
              <a:rPr lang="es-ES" dirty="0"/>
              <a:t> </a:t>
            </a:r>
          </a:p>
        </p:txBody>
      </p:sp>
      <p:sp>
        <p:nvSpPr>
          <p:cNvPr id="19" name="ZoneTexte 18">
            <a:extLst>
              <a:ext uri="{FF2B5EF4-FFF2-40B4-BE49-F238E27FC236}">
                <a16:creationId xmlns:a16="http://schemas.microsoft.com/office/drawing/2014/main" id="{80DA8F32-FA24-4675-AD33-AE3F8D35DB3A}"/>
              </a:ext>
            </a:extLst>
          </p:cNvPr>
          <p:cNvSpPr txBox="1"/>
          <p:nvPr/>
        </p:nvSpPr>
        <p:spPr>
          <a:xfrm>
            <a:off x="5409335" y="2817488"/>
            <a:ext cx="1278082" cy="646331"/>
          </a:xfrm>
          <a:prstGeom prst="rect">
            <a:avLst/>
          </a:prstGeom>
          <a:solidFill>
            <a:schemeClr val="bg1"/>
          </a:solidFill>
        </p:spPr>
        <p:txBody>
          <a:bodyPr wrap="square" rtlCol="0">
            <a:spAutoFit/>
          </a:bodyPr>
          <a:lstStyle/>
          <a:p>
            <a:r>
              <a:rPr lang="es-ES" dirty="0"/>
              <a:t>200 mm</a:t>
            </a:r>
          </a:p>
          <a:p>
            <a:r>
              <a:rPr lang="es-ES" dirty="0" err="1"/>
              <a:t>length</a:t>
            </a:r>
            <a:endParaRPr lang="es-ES" dirty="0"/>
          </a:p>
        </p:txBody>
      </p:sp>
      <p:sp>
        <p:nvSpPr>
          <p:cNvPr id="21" name="ZoneTexte 20">
            <a:extLst>
              <a:ext uri="{FF2B5EF4-FFF2-40B4-BE49-F238E27FC236}">
                <a16:creationId xmlns:a16="http://schemas.microsoft.com/office/drawing/2014/main" id="{8258D418-48FC-4A2C-8643-AD1CCB2031C0}"/>
              </a:ext>
            </a:extLst>
          </p:cNvPr>
          <p:cNvSpPr txBox="1"/>
          <p:nvPr/>
        </p:nvSpPr>
        <p:spPr>
          <a:xfrm>
            <a:off x="4861645" y="390022"/>
            <a:ext cx="3762810" cy="646331"/>
          </a:xfrm>
          <a:prstGeom prst="rect">
            <a:avLst/>
          </a:prstGeom>
          <a:solidFill>
            <a:schemeClr val="bg1"/>
          </a:solidFill>
        </p:spPr>
        <p:txBody>
          <a:bodyPr wrap="square" rtlCol="0">
            <a:spAutoFit/>
          </a:bodyPr>
          <a:lstStyle/>
          <a:p>
            <a:r>
              <a:rPr lang="es-ES" dirty="0"/>
              <a:t>Open </a:t>
            </a:r>
            <a:r>
              <a:rPr lang="es-ES" dirty="0" err="1"/>
              <a:t>rings</a:t>
            </a:r>
            <a:r>
              <a:rPr lang="es-ES" dirty="0"/>
              <a:t> </a:t>
            </a:r>
            <a:r>
              <a:rPr lang="es-ES" dirty="0" err="1"/>
              <a:t>to</a:t>
            </a:r>
            <a:r>
              <a:rPr lang="es-ES" dirty="0"/>
              <a:t> </a:t>
            </a:r>
            <a:r>
              <a:rPr lang="es-ES" dirty="0" err="1"/>
              <a:t>let</a:t>
            </a:r>
            <a:r>
              <a:rPr lang="es-ES" dirty="0"/>
              <a:t> </a:t>
            </a:r>
            <a:r>
              <a:rPr lang="es-ES" dirty="0" err="1"/>
              <a:t>the</a:t>
            </a:r>
            <a:r>
              <a:rPr lang="es-ES" dirty="0"/>
              <a:t> </a:t>
            </a:r>
            <a:r>
              <a:rPr lang="es-ES" dirty="0" err="1"/>
              <a:t>thread</a:t>
            </a:r>
            <a:r>
              <a:rPr lang="es-ES" dirty="0"/>
              <a:t>  off</a:t>
            </a:r>
          </a:p>
          <a:p>
            <a:r>
              <a:rPr lang="es-ES" dirty="0"/>
              <a:t>deformable </a:t>
            </a:r>
            <a:r>
              <a:rPr lang="es-ES" dirty="0" err="1"/>
              <a:t>stainless</a:t>
            </a:r>
            <a:r>
              <a:rPr lang="es-ES" dirty="0"/>
              <a:t> </a:t>
            </a:r>
            <a:r>
              <a:rPr lang="es-ES" dirty="0" err="1"/>
              <a:t>steel</a:t>
            </a:r>
            <a:r>
              <a:rPr lang="es-ES" dirty="0"/>
              <a:t> </a:t>
            </a:r>
          </a:p>
        </p:txBody>
      </p:sp>
      <p:sp>
        <p:nvSpPr>
          <p:cNvPr id="22" name="ZoneTexte 21">
            <a:extLst>
              <a:ext uri="{FF2B5EF4-FFF2-40B4-BE49-F238E27FC236}">
                <a16:creationId xmlns:a16="http://schemas.microsoft.com/office/drawing/2014/main" id="{D0E2B0D7-C9EC-4A28-A351-16E7EB35C547}"/>
              </a:ext>
            </a:extLst>
          </p:cNvPr>
          <p:cNvSpPr txBox="1"/>
          <p:nvPr/>
        </p:nvSpPr>
        <p:spPr>
          <a:xfrm>
            <a:off x="6687417" y="1483438"/>
            <a:ext cx="1278082" cy="369332"/>
          </a:xfrm>
          <a:prstGeom prst="rect">
            <a:avLst/>
          </a:prstGeom>
          <a:solidFill>
            <a:schemeClr val="bg1"/>
          </a:solidFill>
        </p:spPr>
        <p:txBody>
          <a:bodyPr wrap="square" rtlCol="0">
            <a:spAutoFit/>
          </a:bodyPr>
          <a:lstStyle/>
          <a:p>
            <a:r>
              <a:rPr lang="es-ES" dirty="0"/>
              <a:t>3mm </a:t>
            </a:r>
            <a:r>
              <a:rPr lang="es-ES" dirty="0" err="1"/>
              <a:t>width</a:t>
            </a:r>
            <a:r>
              <a:rPr lang="es-ES" dirty="0"/>
              <a:t> </a:t>
            </a:r>
          </a:p>
        </p:txBody>
      </p:sp>
      <p:sp>
        <p:nvSpPr>
          <p:cNvPr id="23" name="ZoneTexte 22">
            <a:extLst>
              <a:ext uri="{FF2B5EF4-FFF2-40B4-BE49-F238E27FC236}">
                <a16:creationId xmlns:a16="http://schemas.microsoft.com/office/drawing/2014/main" id="{04F9F6E5-4AEB-48F1-891B-E2EF6F36C887}"/>
              </a:ext>
            </a:extLst>
          </p:cNvPr>
          <p:cNvSpPr txBox="1"/>
          <p:nvPr/>
        </p:nvSpPr>
        <p:spPr>
          <a:xfrm>
            <a:off x="6931604" y="2809467"/>
            <a:ext cx="1278082" cy="646331"/>
          </a:xfrm>
          <a:prstGeom prst="rect">
            <a:avLst/>
          </a:prstGeom>
          <a:solidFill>
            <a:schemeClr val="bg1"/>
          </a:solidFill>
        </p:spPr>
        <p:txBody>
          <a:bodyPr wrap="square" rtlCol="0">
            <a:spAutoFit/>
          </a:bodyPr>
          <a:lstStyle/>
          <a:p>
            <a:r>
              <a:rPr lang="es-ES" dirty="0"/>
              <a:t>2.5 mm</a:t>
            </a:r>
          </a:p>
          <a:p>
            <a:r>
              <a:rPr lang="es-ES" dirty="0" err="1"/>
              <a:t>width</a:t>
            </a:r>
            <a:endParaRPr lang="es-ES" dirty="0"/>
          </a:p>
        </p:txBody>
      </p:sp>
      <p:sp>
        <p:nvSpPr>
          <p:cNvPr id="24" name="ZoneTexte 23">
            <a:extLst>
              <a:ext uri="{FF2B5EF4-FFF2-40B4-BE49-F238E27FC236}">
                <a16:creationId xmlns:a16="http://schemas.microsoft.com/office/drawing/2014/main" id="{90891DEA-CE85-4D93-88E4-02EF7BF1C8AD}"/>
              </a:ext>
            </a:extLst>
          </p:cNvPr>
          <p:cNvSpPr txBox="1"/>
          <p:nvPr/>
        </p:nvSpPr>
        <p:spPr>
          <a:xfrm>
            <a:off x="5409335" y="4335288"/>
            <a:ext cx="1278082" cy="646331"/>
          </a:xfrm>
          <a:prstGeom prst="rect">
            <a:avLst/>
          </a:prstGeom>
          <a:solidFill>
            <a:schemeClr val="bg1"/>
          </a:solidFill>
        </p:spPr>
        <p:txBody>
          <a:bodyPr wrap="square" rtlCol="0">
            <a:spAutoFit/>
          </a:bodyPr>
          <a:lstStyle/>
          <a:p>
            <a:r>
              <a:rPr lang="es-ES" dirty="0"/>
              <a:t>200 mm</a:t>
            </a:r>
          </a:p>
          <a:p>
            <a:r>
              <a:rPr lang="es-ES" dirty="0" err="1"/>
              <a:t>length</a:t>
            </a:r>
            <a:endParaRPr lang="es-ES" dirty="0"/>
          </a:p>
        </p:txBody>
      </p:sp>
      <p:sp>
        <p:nvSpPr>
          <p:cNvPr id="25" name="ZoneTexte 24">
            <a:extLst>
              <a:ext uri="{FF2B5EF4-FFF2-40B4-BE49-F238E27FC236}">
                <a16:creationId xmlns:a16="http://schemas.microsoft.com/office/drawing/2014/main" id="{1CC08D51-9D64-4E81-BA48-CEE33ECB6F3C}"/>
              </a:ext>
            </a:extLst>
          </p:cNvPr>
          <p:cNvSpPr txBox="1"/>
          <p:nvPr/>
        </p:nvSpPr>
        <p:spPr>
          <a:xfrm>
            <a:off x="7087468" y="4316147"/>
            <a:ext cx="1278082" cy="646331"/>
          </a:xfrm>
          <a:prstGeom prst="rect">
            <a:avLst/>
          </a:prstGeom>
          <a:solidFill>
            <a:schemeClr val="bg1"/>
          </a:solidFill>
        </p:spPr>
        <p:txBody>
          <a:bodyPr wrap="square" rtlCol="0">
            <a:spAutoFit/>
          </a:bodyPr>
          <a:lstStyle/>
          <a:p>
            <a:r>
              <a:rPr lang="es-ES" dirty="0"/>
              <a:t>2 mm</a:t>
            </a:r>
          </a:p>
          <a:p>
            <a:r>
              <a:rPr lang="es-ES" dirty="0" err="1"/>
              <a:t>width</a:t>
            </a:r>
            <a:endParaRPr lang="es-ES" dirty="0"/>
          </a:p>
        </p:txBody>
      </p:sp>
      <p:cxnSp>
        <p:nvCxnSpPr>
          <p:cNvPr id="26" name="Connecteur droit avec flèche 25">
            <a:extLst>
              <a:ext uri="{FF2B5EF4-FFF2-40B4-BE49-F238E27FC236}">
                <a16:creationId xmlns:a16="http://schemas.microsoft.com/office/drawing/2014/main" id="{B7CC66E3-70C8-43BA-90C9-9AA03381A62D}"/>
              </a:ext>
            </a:extLst>
          </p:cNvPr>
          <p:cNvCxnSpPr>
            <a:cxnSpLocks/>
          </p:cNvCxnSpPr>
          <p:nvPr/>
        </p:nvCxnSpPr>
        <p:spPr>
          <a:xfrm flipV="1">
            <a:off x="10759788" y="820882"/>
            <a:ext cx="628648" cy="307352"/>
          </a:xfrm>
          <a:prstGeom prst="straightConnector1">
            <a:avLst/>
          </a:prstGeom>
          <a:ln w="5715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0" name="Connecteur droit avec flèche 29">
            <a:extLst>
              <a:ext uri="{FF2B5EF4-FFF2-40B4-BE49-F238E27FC236}">
                <a16:creationId xmlns:a16="http://schemas.microsoft.com/office/drawing/2014/main" id="{C05BF74E-BAE2-4D55-B26E-F7360A151926}"/>
              </a:ext>
            </a:extLst>
          </p:cNvPr>
          <p:cNvCxnSpPr>
            <a:cxnSpLocks/>
          </p:cNvCxnSpPr>
          <p:nvPr/>
        </p:nvCxnSpPr>
        <p:spPr>
          <a:xfrm flipV="1">
            <a:off x="8968652" y="1907685"/>
            <a:ext cx="0" cy="700433"/>
          </a:xfrm>
          <a:prstGeom prst="straightConnector1">
            <a:avLst/>
          </a:prstGeom>
          <a:ln w="5715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9" name="Connecteur droit avec flèche 38">
            <a:extLst>
              <a:ext uri="{FF2B5EF4-FFF2-40B4-BE49-F238E27FC236}">
                <a16:creationId xmlns:a16="http://schemas.microsoft.com/office/drawing/2014/main" id="{1F961C12-A4C1-426B-BB13-207E55BC4EAD}"/>
              </a:ext>
            </a:extLst>
          </p:cNvPr>
          <p:cNvCxnSpPr>
            <a:cxnSpLocks/>
          </p:cNvCxnSpPr>
          <p:nvPr/>
        </p:nvCxnSpPr>
        <p:spPr>
          <a:xfrm flipV="1">
            <a:off x="9394679" y="3792681"/>
            <a:ext cx="0" cy="509153"/>
          </a:xfrm>
          <a:prstGeom prst="straightConnector1">
            <a:avLst/>
          </a:prstGeom>
          <a:ln w="5715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41" name="ZoneTexte 40">
            <a:extLst>
              <a:ext uri="{FF2B5EF4-FFF2-40B4-BE49-F238E27FC236}">
                <a16:creationId xmlns:a16="http://schemas.microsoft.com/office/drawing/2014/main" id="{3C6B268B-F1FC-4E65-92BA-FCB63E6E8810}"/>
              </a:ext>
            </a:extLst>
          </p:cNvPr>
          <p:cNvSpPr txBox="1"/>
          <p:nvPr/>
        </p:nvSpPr>
        <p:spPr>
          <a:xfrm>
            <a:off x="10971502" y="1390878"/>
            <a:ext cx="1278082" cy="646331"/>
          </a:xfrm>
          <a:prstGeom prst="rect">
            <a:avLst/>
          </a:prstGeom>
          <a:solidFill>
            <a:schemeClr val="bg1"/>
          </a:solidFill>
        </p:spPr>
        <p:txBody>
          <a:bodyPr wrap="square" rtlCol="0">
            <a:spAutoFit/>
          </a:bodyPr>
          <a:lstStyle/>
          <a:p>
            <a:r>
              <a:rPr lang="es-ES" dirty="0"/>
              <a:t>30mm </a:t>
            </a:r>
            <a:r>
              <a:rPr lang="es-ES" dirty="0" err="1"/>
              <a:t>diameter</a:t>
            </a:r>
            <a:endParaRPr lang="es-ES" dirty="0"/>
          </a:p>
        </p:txBody>
      </p:sp>
      <p:sp>
        <p:nvSpPr>
          <p:cNvPr id="42" name="ZoneTexte 41">
            <a:extLst>
              <a:ext uri="{FF2B5EF4-FFF2-40B4-BE49-F238E27FC236}">
                <a16:creationId xmlns:a16="http://schemas.microsoft.com/office/drawing/2014/main" id="{BD004B81-0F22-401E-94D6-4E24BD57F665}"/>
              </a:ext>
            </a:extLst>
          </p:cNvPr>
          <p:cNvSpPr txBox="1"/>
          <p:nvPr/>
        </p:nvSpPr>
        <p:spPr>
          <a:xfrm>
            <a:off x="9299864" y="2071483"/>
            <a:ext cx="1278082" cy="646331"/>
          </a:xfrm>
          <a:prstGeom prst="rect">
            <a:avLst/>
          </a:prstGeom>
          <a:solidFill>
            <a:schemeClr val="bg1"/>
          </a:solidFill>
        </p:spPr>
        <p:txBody>
          <a:bodyPr wrap="square" rtlCol="0">
            <a:spAutoFit/>
          </a:bodyPr>
          <a:lstStyle/>
          <a:p>
            <a:r>
              <a:rPr lang="es-ES" dirty="0"/>
              <a:t>20mm </a:t>
            </a:r>
            <a:r>
              <a:rPr lang="es-ES" dirty="0" err="1"/>
              <a:t>diameter</a:t>
            </a:r>
            <a:endParaRPr lang="es-ES" dirty="0"/>
          </a:p>
        </p:txBody>
      </p:sp>
      <p:sp>
        <p:nvSpPr>
          <p:cNvPr id="43" name="ZoneTexte 42">
            <a:extLst>
              <a:ext uri="{FF2B5EF4-FFF2-40B4-BE49-F238E27FC236}">
                <a16:creationId xmlns:a16="http://schemas.microsoft.com/office/drawing/2014/main" id="{2E0A6F5E-2E93-4662-A33A-4190819CBD76}"/>
              </a:ext>
            </a:extLst>
          </p:cNvPr>
          <p:cNvSpPr txBox="1"/>
          <p:nvPr/>
        </p:nvSpPr>
        <p:spPr>
          <a:xfrm>
            <a:off x="9584531" y="3739816"/>
            <a:ext cx="1278082" cy="646331"/>
          </a:xfrm>
          <a:prstGeom prst="rect">
            <a:avLst/>
          </a:prstGeom>
          <a:solidFill>
            <a:schemeClr val="bg1"/>
          </a:solidFill>
        </p:spPr>
        <p:txBody>
          <a:bodyPr wrap="square" rtlCol="0">
            <a:spAutoFit/>
          </a:bodyPr>
          <a:lstStyle/>
          <a:p>
            <a:r>
              <a:rPr lang="es-ES" dirty="0"/>
              <a:t>10mm </a:t>
            </a:r>
            <a:r>
              <a:rPr lang="es-ES" dirty="0" err="1"/>
              <a:t>diameter</a:t>
            </a:r>
            <a:endParaRPr lang="es-ES" dirty="0"/>
          </a:p>
        </p:txBody>
      </p:sp>
      <p:sp>
        <p:nvSpPr>
          <p:cNvPr id="2" name="ZoneTexte 1">
            <a:extLst>
              <a:ext uri="{FF2B5EF4-FFF2-40B4-BE49-F238E27FC236}">
                <a16:creationId xmlns:a16="http://schemas.microsoft.com/office/drawing/2014/main" id="{D806BEE0-DD95-BC0D-9071-A35C29B17C5F}"/>
              </a:ext>
            </a:extLst>
          </p:cNvPr>
          <p:cNvSpPr txBox="1"/>
          <p:nvPr/>
        </p:nvSpPr>
        <p:spPr>
          <a:xfrm>
            <a:off x="92365" y="5812071"/>
            <a:ext cx="11509086" cy="1077218"/>
          </a:xfrm>
          <a:prstGeom prst="rect">
            <a:avLst/>
          </a:prstGeom>
          <a:solidFill>
            <a:schemeClr val="bg1"/>
          </a:solidFill>
        </p:spPr>
        <p:txBody>
          <a:bodyPr wrap="square" rtlCol="0">
            <a:spAutoFit/>
          </a:bodyPr>
          <a:lstStyle/>
          <a:p>
            <a:r>
              <a:rPr lang="es-ES" sz="3200" dirty="0"/>
              <a:t>Easy </a:t>
            </a:r>
            <a:r>
              <a:rPr lang="es-ES" sz="3200" dirty="0" err="1"/>
              <a:t>to</a:t>
            </a:r>
            <a:r>
              <a:rPr lang="es-ES" sz="3200" dirty="0"/>
              <a:t> </a:t>
            </a:r>
            <a:r>
              <a:rPr lang="es-ES" sz="3200" dirty="0" err="1"/>
              <a:t>copy</a:t>
            </a:r>
            <a:r>
              <a:rPr lang="es-ES" sz="3200" dirty="0"/>
              <a:t> </a:t>
            </a:r>
            <a:r>
              <a:rPr lang="es-ES" sz="3200" dirty="0" err="1"/>
              <a:t>because</a:t>
            </a:r>
            <a:r>
              <a:rPr lang="es-ES" sz="3200" dirty="0"/>
              <a:t> I </a:t>
            </a:r>
            <a:r>
              <a:rPr lang="es-ES" sz="3200" dirty="0" err="1"/>
              <a:t>made</a:t>
            </a:r>
            <a:r>
              <a:rPr lang="es-ES" sz="3200" dirty="0"/>
              <a:t> </a:t>
            </a:r>
            <a:r>
              <a:rPr lang="es-ES" sz="3200" dirty="0" err="1"/>
              <a:t>the</a:t>
            </a:r>
            <a:r>
              <a:rPr lang="es-ES" sz="3200" dirty="0"/>
              <a:t> </a:t>
            </a:r>
            <a:r>
              <a:rPr lang="es-ES" sz="3200" dirty="0" err="1"/>
              <a:t>patent</a:t>
            </a:r>
            <a:r>
              <a:rPr lang="es-ES" sz="3200" dirty="0"/>
              <a:t> free </a:t>
            </a:r>
            <a:r>
              <a:rPr lang="es-ES" sz="3200" dirty="0" err="1"/>
              <a:t>otherwise</a:t>
            </a:r>
            <a:r>
              <a:rPr lang="es-ES" sz="3200" dirty="0"/>
              <a:t> </a:t>
            </a:r>
            <a:r>
              <a:rPr lang="es-ES" sz="3200" dirty="0" err="1"/>
              <a:t>you</a:t>
            </a:r>
            <a:r>
              <a:rPr lang="es-ES" sz="3200" dirty="0"/>
              <a:t> can </a:t>
            </a:r>
            <a:r>
              <a:rPr lang="es-ES" sz="3200" dirty="0" err="1"/>
              <a:t>by</a:t>
            </a:r>
            <a:r>
              <a:rPr lang="es-ES" sz="3200" dirty="0"/>
              <a:t> </a:t>
            </a:r>
            <a:r>
              <a:rPr lang="es-ES" sz="3200" dirty="0" err="1"/>
              <a:t>it</a:t>
            </a:r>
            <a:r>
              <a:rPr lang="es-ES" sz="3200" dirty="0"/>
              <a:t> at </a:t>
            </a:r>
            <a:r>
              <a:rPr lang="es-ES" sz="3200" dirty="0" err="1"/>
              <a:t>Landanger</a:t>
            </a:r>
            <a:r>
              <a:rPr lang="es-ES" sz="3200" dirty="0"/>
              <a:t> France </a:t>
            </a:r>
          </a:p>
        </p:txBody>
      </p:sp>
    </p:spTree>
    <p:extLst>
      <p:ext uri="{BB962C8B-B14F-4D97-AF65-F5344CB8AC3E}">
        <p14:creationId xmlns:p14="http://schemas.microsoft.com/office/powerpoint/2010/main" val="11568684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descr="Une image contenant personne, doigt, intérieur, poignet&#10;&#10;Le contenu généré par l’IA peut être incorrect.">
            <a:extLst>
              <a:ext uri="{FF2B5EF4-FFF2-40B4-BE49-F238E27FC236}">
                <a16:creationId xmlns:a16="http://schemas.microsoft.com/office/drawing/2014/main" id="{6B8391B6-7E4F-3BAA-1AFF-C0CFDF276A5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5592" y="2648291"/>
            <a:ext cx="3019717" cy="4026289"/>
          </a:xfrm>
          <a:prstGeom prst="rect">
            <a:avLst/>
          </a:prstGeom>
        </p:spPr>
      </p:pic>
      <p:pic>
        <p:nvPicPr>
          <p:cNvPr id="7" name="Image 6" descr="Une image contenant Équipement médical, médical, intérieur, pièce&#10;&#10;Le contenu généré par l’IA peut être incorrect.">
            <a:extLst>
              <a:ext uri="{FF2B5EF4-FFF2-40B4-BE49-F238E27FC236}">
                <a16:creationId xmlns:a16="http://schemas.microsoft.com/office/drawing/2014/main" id="{55732208-8E22-1C85-1B7F-FD23FA27E8B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96637" y="2694200"/>
            <a:ext cx="2947555" cy="3930073"/>
          </a:xfrm>
          <a:prstGeom prst="rect">
            <a:avLst/>
          </a:prstGeom>
        </p:spPr>
      </p:pic>
      <p:pic>
        <p:nvPicPr>
          <p:cNvPr id="14" name="VIDEO Hemostator Bleeding AV malformation Phong Le -20220602-WA0000">
            <a:hlinkClick r:id="" action="ppaction://media"/>
            <a:extLst>
              <a:ext uri="{FF2B5EF4-FFF2-40B4-BE49-F238E27FC236}">
                <a16:creationId xmlns:a16="http://schemas.microsoft.com/office/drawing/2014/main" id="{7D4A9F40-E23F-22E8-BE50-7D34F1FB6805}"/>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7855520" y="2515077"/>
            <a:ext cx="2090101" cy="3799284"/>
          </a:xfrm>
          <a:prstGeom prst="rect">
            <a:avLst/>
          </a:prstGeom>
        </p:spPr>
      </p:pic>
      <p:sp>
        <p:nvSpPr>
          <p:cNvPr id="2" name="ZoneTexte 1">
            <a:extLst>
              <a:ext uri="{FF2B5EF4-FFF2-40B4-BE49-F238E27FC236}">
                <a16:creationId xmlns:a16="http://schemas.microsoft.com/office/drawing/2014/main" id="{C464A5FA-E928-EE33-E0D9-06F8EDBEEC68}"/>
              </a:ext>
            </a:extLst>
          </p:cNvPr>
          <p:cNvSpPr txBox="1"/>
          <p:nvPr/>
        </p:nvSpPr>
        <p:spPr>
          <a:xfrm>
            <a:off x="213012" y="233727"/>
            <a:ext cx="7804728" cy="1754326"/>
          </a:xfrm>
          <a:prstGeom prst="rect">
            <a:avLst/>
          </a:prstGeom>
          <a:noFill/>
        </p:spPr>
        <p:txBody>
          <a:bodyPr wrap="square" rtlCol="0">
            <a:spAutoFit/>
          </a:bodyPr>
          <a:lstStyle/>
          <a:p>
            <a:r>
              <a:rPr lang="en-GB" i="1"/>
              <a:t>The hemostator ring compresses the vessels around the wound and stops the bleeding.</a:t>
            </a:r>
            <a:endParaRPr lang="fr-FR"/>
          </a:p>
          <a:p>
            <a:r>
              <a:rPr lang="en-GB" i="1"/>
              <a:t>This allows the wound to be stitched inside the ring. When the wound is stitched, the ring is removed. The ring has an opening that allows it to be removed without cutting the thread. </a:t>
            </a:r>
            <a:endParaRPr lang="fr-FR"/>
          </a:p>
          <a:p>
            <a:r>
              <a:rPr lang="en-GB" i="1"/>
              <a:t>Easy to copy because I made the patent free</a:t>
            </a:r>
            <a:endParaRPr lang="it-IT" dirty="0"/>
          </a:p>
        </p:txBody>
      </p:sp>
    </p:spTree>
    <p:extLst>
      <p:ext uri="{BB962C8B-B14F-4D97-AF65-F5344CB8AC3E}">
        <p14:creationId xmlns:p14="http://schemas.microsoft.com/office/powerpoint/2010/main" val="603528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2970"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4"/>
                </p:tgtEl>
              </p:cMediaNode>
            </p:video>
            <p:seq concurrent="1" nextAc="seek">
              <p:cTn id="8" restart="whenNotActive" fill="hold" evtFilter="cancelBubble" nodeType="interactiveSeq">
                <p:stCondLst>
                  <p:cond evt="onClick" delay="0">
                    <p:tgtEl>
                      <p:spTgt spid="1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4"/>
                                        </p:tgtEl>
                                      </p:cBhvr>
                                    </p:cmd>
                                  </p:childTnLst>
                                </p:cTn>
                              </p:par>
                            </p:childTnLst>
                          </p:cTn>
                        </p:par>
                      </p:childTnLst>
                    </p:cTn>
                  </p:par>
                </p:childTnLst>
              </p:cTn>
              <p:nextCondLst>
                <p:cond evt="onClick" delay="0">
                  <p:tgtEl>
                    <p:spTgt spid="14"/>
                  </p:tgtEl>
                </p:cond>
              </p:nextCondLst>
            </p:seq>
          </p:childTnLst>
        </p:cTn>
      </p:par>
    </p:tnLst>
  </p:timing>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85</TotalTime>
  <Words>111</Words>
  <Application>Microsoft Office PowerPoint</Application>
  <PresentationFormat>Grand écran</PresentationFormat>
  <Paragraphs>19</Paragraphs>
  <Slides>3</Slides>
  <Notes>0</Notes>
  <HiddenSlides>0</HiddenSlides>
  <MMClips>1</MMClips>
  <ScaleCrop>false</ScaleCrop>
  <HeadingPairs>
    <vt:vector size="6" baseType="variant">
      <vt:variant>
        <vt:lpstr>Polices utilisées</vt:lpstr>
      </vt:variant>
      <vt:variant>
        <vt:i4>3</vt:i4>
      </vt:variant>
      <vt:variant>
        <vt:lpstr>Thème</vt:lpstr>
      </vt:variant>
      <vt:variant>
        <vt:i4>1</vt:i4>
      </vt:variant>
      <vt:variant>
        <vt:lpstr>Titres des diapositives</vt:lpstr>
      </vt:variant>
      <vt:variant>
        <vt:i4>3</vt:i4>
      </vt:variant>
    </vt:vector>
  </HeadingPairs>
  <TitlesOfParts>
    <vt:vector size="7" baseType="lpstr">
      <vt:lpstr>Arial</vt:lpstr>
      <vt:lpstr>Calibri</vt:lpstr>
      <vt:lpstr>Calibri Light</vt:lpstr>
      <vt:lpstr>Thème Office</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Claude Franceschi</dc:creator>
  <cp:lastModifiedBy>Claude Franceschi</cp:lastModifiedBy>
  <cp:revision>4</cp:revision>
  <dcterms:created xsi:type="dcterms:W3CDTF">2022-05-03T07:15:23Z</dcterms:created>
  <dcterms:modified xsi:type="dcterms:W3CDTF">2026-01-29T14:58:18Z</dcterms:modified>
</cp:coreProperties>
</file>