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FC664-B688-4E98-98E8-22771891E882}" type="datetimeFigureOut">
              <a:rPr lang="en-US" smtClean="0"/>
              <a:t>2/17/2013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520E7-2937-44E7-8FC8-D4A51B91FC8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5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20E7-2937-44E7-8FC8-D4A51B91FC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89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20E7-2937-44E7-8FC8-D4A51B91FC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8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17/02/2013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869160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Diagnosis</a:t>
            </a:r>
            <a:r>
              <a:rPr lang="fr-FR" dirty="0" smtClean="0"/>
              <a:t>:  (1) Reflux GSV </a:t>
            </a:r>
            <a:r>
              <a:rPr lang="fr-FR" dirty="0" err="1" smtClean="0"/>
              <a:t>mid-thigh</a:t>
            </a:r>
            <a:r>
              <a:rPr lang="fr-FR" dirty="0" smtClean="0"/>
              <a:t>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tributary</a:t>
            </a:r>
            <a:r>
              <a:rPr lang="fr-FR" dirty="0" smtClean="0"/>
              <a:t>. </a:t>
            </a:r>
            <a:r>
              <a:rPr lang="fr-FR" dirty="0" err="1" smtClean="0"/>
              <a:t>Complementary</a:t>
            </a:r>
            <a:r>
              <a:rPr lang="fr-FR" dirty="0" smtClean="0"/>
              <a:t> data are </a:t>
            </a:r>
            <a:r>
              <a:rPr lang="fr-FR" dirty="0" err="1" smtClean="0"/>
              <a:t>necessary</a:t>
            </a:r>
            <a:r>
              <a:rPr lang="fr-FR" dirty="0" smtClean="0"/>
              <a:t> to  </a:t>
            </a:r>
            <a:r>
              <a:rPr lang="fr-FR" dirty="0" err="1" smtClean="0"/>
              <a:t>implement</a:t>
            </a:r>
            <a:r>
              <a:rPr lang="fr-FR" dirty="0" smtClean="0"/>
              <a:t> an </a:t>
            </a:r>
            <a:r>
              <a:rPr lang="fr-FR" dirty="0" err="1" smtClean="0"/>
              <a:t>hemodynamic</a:t>
            </a:r>
            <a:r>
              <a:rPr lang="fr-FR" dirty="0" smtClean="0"/>
              <a:t> and </a:t>
            </a:r>
            <a:r>
              <a:rPr lang="fr-FR" dirty="0" err="1" smtClean="0"/>
              <a:t>hemodynamic</a:t>
            </a:r>
            <a:r>
              <a:rPr lang="fr-FR" dirty="0" smtClean="0"/>
              <a:t> </a:t>
            </a:r>
            <a:r>
              <a:rPr lang="fr-FR" dirty="0" err="1" smtClean="0"/>
              <a:t>tretment</a:t>
            </a:r>
            <a:r>
              <a:rPr lang="fr-FR" dirty="0" smtClean="0"/>
              <a:t> (CHIVA)</a:t>
            </a:r>
          </a:p>
          <a:p>
            <a:r>
              <a:rPr lang="fr-FR" dirty="0" smtClean="0"/>
              <a:t>SFJ Valsalva + or - ?</a:t>
            </a:r>
          </a:p>
          <a:p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err="1" smtClean="0"/>
              <a:t>perforator</a:t>
            </a:r>
            <a:r>
              <a:rPr lang="fr-FR" dirty="0" smtClean="0"/>
              <a:t> </a:t>
            </a:r>
            <a:r>
              <a:rPr lang="fr-FR" dirty="0" err="1" smtClean="0"/>
              <a:t>re</a:t>
            </a:r>
            <a:r>
              <a:rPr lang="fr-FR" dirty="0" smtClean="0"/>
              <a:t>-entry  in b?</a:t>
            </a:r>
          </a:p>
          <a:p>
            <a:r>
              <a:rPr lang="fr-FR" dirty="0" smtClean="0"/>
              <a:t>Terminal </a:t>
            </a:r>
            <a:r>
              <a:rPr lang="fr-FR" dirty="0" err="1" smtClean="0"/>
              <a:t>re</a:t>
            </a:r>
            <a:r>
              <a:rPr lang="fr-FR" dirty="0" smtClean="0"/>
              <a:t>-entry : d?</a:t>
            </a:r>
            <a:endParaRPr lang="en-US" dirty="0"/>
          </a:p>
        </p:txBody>
      </p:sp>
      <p:grpSp>
        <p:nvGrpSpPr>
          <p:cNvPr id="3" name="Groupe 2"/>
          <p:cNvGrpSpPr/>
          <p:nvPr/>
        </p:nvGrpSpPr>
        <p:grpSpPr>
          <a:xfrm>
            <a:off x="107503" y="119353"/>
            <a:ext cx="8856985" cy="4533783"/>
            <a:chOff x="107503" y="119353"/>
            <a:chExt cx="8856985" cy="4533783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3" y="332656"/>
              <a:ext cx="5442501" cy="4320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119353"/>
              <a:ext cx="3816424" cy="431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6312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503" y="4293096"/>
            <a:ext cx="90364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Diagnosis</a:t>
            </a:r>
            <a:r>
              <a:rPr lang="fr-FR" dirty="0" smtClean="0"/>
              <a:t>:  </a:t>
            </a:r>
          </a:p>
          <a:p>
            <a:r>
              <a:rPr lang="fr-FR" dirty="0" smtClean="0"/>
              <a:t>(2) Shunt II if terminal valve comptent ( Valsalva -) . </a:t>
            </a:r>
            <a:r>
              <a:rPr lang="fr-FR" dirty="0" err="1" smtClean="0"/>
              <a:t>Treatment</a:t>
            </a:r>
            <a:r>
              <a:rPr lang="fr-FR" dirty="0" smtClean="0"/>
              <a:t>: </a:t>
            </a:r>
            <a:r>
              <a:rPr lang="fr-FR" dirty="0" err="1" smtClean="0"/>
              <a:t>disconnection</a:t>
            </a:r>
            <a:r>
              <a:rPr lang="fr-FR" dirty="0" smtClean="0"/>
              <a:t> in b (3) Shunt III if terminal valve </a:t>
            </a:r>
            <a:r>
              <a:rPr lang="fr-FR" dirty="0" err="1" smtClean="0"/>
              <a:t>incompetent</a:t>
            </a:r>
            <a:r>
              <a:rPr lang="fr-FR" dirty="0" smtClean="0"/>
              <a:t> ( Valsalva +)  and absence of </a:t>
            </a:r>
            <a:r>
              <a:rPr lang="fr-FR" dirty="0" err="1" smtClean="0"/>
              <a:t>perforator</a:t>
            </a:r>
            <a:r>
              <a:rPr lang="fr-FR" dirty="0" smtClean="0"/>
              <a:t> b. </a:t>
            </a:r>
            <a:r>
              <a:rPr lang="fr-FR" dirty="0" err="1" smtClean="0"/>
              <a:t>Treatment</a:t>
            </a:r>
            <a:r>
              <a:rPr lang="fr-FR" dirty="0" smtClean="0"/>
              <a:t>: CHIVA 2 </a:t>
            </a:r>
            <a:r>
              <a:rPr lang="fr-FR" dirty="0" err="1" smtClean="0"/>
              <a:t>steps</a:t>
            </a:r>
            <a:r>
              <a:rPr lang="fr-FR" dirty="0" smtClean="0"/>
              <a:t> </a:t>
            </a:r>
            <a:r>
              <a:rPr lang="fr-FR" dirty="0" err="1" smtClean="0"/>
              <a:t>disconnection</a:t>
            </a:r>
            <a:r>
              <a:rPr lang="fr-FR" dirty="0" smtClean="0"/>
              <a:t> b </a:t>
            </a:r>
            <a:r>
              <a:rPr lang="fr-FR" dirty="0" err="1" smtClean="0"/>
              <a:t>then</a:t>
            </a:r>
            <a:r>
              <a:rPr lang="fr-FR" dirty="0" smtClean="0"/>
              <a:t> a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secondary</a:t>
            </a:r>
            <a:r>
              <a:rPr lang="fr-FR" dirty="0" smtClean="0"/>
              <a:t>  reflux( (80% of the cases)  or  a + b </a:t>
            </a:r>
            <a:r>
              <a:rPr lang="fr-FR" dirty="0" err="1" smtClean="0"/>
              <a:t>disconnection</a:t>
            </a:r>
            <a:r>
              <a:rPr lang="fr-FR" dirty="0" smtClean="0"/>
              <a:t> +  </a:t>
            </a:r>
            <a:r>
              <a:rPr lang="fr-FR" dirty="0" err="1" smtClean="0"/>
              <a:t>devalvulation</a:t>
            </a:r>
            <a:r>
              <a:rPr lang="fr-FR" dirty="0" smtClean="0"/>
              <a:t> down to the </a:t>
            </a:r>
            <a:r>
              <a:rPr lang="fr-FR" dirty="0" err="1" smtClean="0"/>
              <a:t>perforator</a:t>
            </a:r>
            <a:r>
              <a:rPr lang="fr-FR" dirty="0" smtClean="0"/>
              <a:t> p </a:t>
            </a:r>
          </a:p>
          <a:p>
            <a:r>
              <a:rPr lang="fr-FR" dirty="0" smtClean="0"/>
              <a:t>(4) Shunt I + II: </a:t>
            </a:r>
            <a:r>
              <a:rPr lang="fr-FR" dirty="0"/>
              <a:t>terminal valve </a:t>
            </a:r>
            <a:r>
              <a:rPr lang="fr-FR" dirty="0" err="1"/>
              <a:t>incompetent</a:t>
            </a:r>
            <a:r>
              <a:rPr lang="fr-FR" dirty="0"/>
              <a:t> ( Valsalva +)  and </a:t>
            </a:r>
            <a:r>
              <a:rPr lang="fr-FR" dirty="0" err="1" smtClean="0"/>
              <a:t>presence</a:t>
            </a:r>
            <a:r>
              <a:rPr lang="fr-FR" dirty="0" smtClean="0"/>
              <a:t> of </a:t>
            </a:r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err="1" smtClean="0"/>
              <a:t>perforator</a:t>
            </a:r>
            <a:r>
              <a:rPr lang="fr-FR" dirty="0" smtClean="0"/>
              <a:t> b. </a:t>
            </a:r>
            <a:r>
              <a:rPr lang="fr-FR" dirty="0" err="1" smtClean="0"/>
              <a:t>Treatment</a:t>
            </a:r>
            <a:r>
              <a:rPr lang="fr-FR" dirty="0" smtClean="0"/>
              <a:t>:  a </a:t>
            </a:r>
            <a:r>
              <a:rPr lang="fr-FR" dirty="0"/>
              <a:t>+ </a:t>
            </a:r>
            <a:r>
              <a:rPr lang="fr-FR" dirty="0" smtClean="0"/>
              <a:t>b </a:t>
            </a:r>
            <a:r>
              <a:rPr lang="fr-FR" dirty="0" err="1" smtClean="0"/>
              <a:t>disconnection</a:t>
            </a:r>
            <a:endParaRPr lang="fr-FR" dirty="0" smtClean="0"/>
          </a:p>
          <a:p>
            <a:r>
              <a:rPr lang="fr-FR" dirty="0" smtClean="0"/>
              <a:t>(5) Shunt IV: Valsalva (-)terminal valve  but </a:t>
            </a:r>
            <a:r>
              <a:rPr lang="fr-FR" dirty="0"/>
              <a:t>(e) </a:t>
            </a:r>
            <a:r>
              <a:rPr lang="fr-FR" dirty="0" err="1"/>
              <a:t>valsalva</a:t>
            </a:r>
            <a:r>
              <a:rPr lang="fr-FR" dirty="0"/>
              <a:t> + </a:t>
            </a:r>
            <a:r>
              <a:rPr lang="fr-FR" dirty="0" smtClean="0"/>
              <a:t>(point I or O) : </a:t>
            </a:r>
            <a:r>
              <a:rPr lang="fr-FR" dirty="0" err="1" smtClean="0"/>
              <a:t>treatment</a:t>
            </a:r>
            <a:r>
              <a:rPr lang="fr-FR" dirty="0" smtClean="0"/>
              <a:t>: e + b </a:t>
            </a:r>
            <a:r>
              <a:rPr lang="fr-FR" dirty="0" err="1" smtClean="0"/>
              <a:t>disconnection</a:t>
            </a:r>
            <a:endParaRPr lang="fr-FR" dirty="0" smtClean="0"/>
          </a:p>
          <a:p>
            <a:endParaRPr lang="en-US" dirty="0"/>
          </a:p>
        </p:txBody>
      </p:sp>
      <p:grpSp>
        <p:nvGrpSpPr>
          <p:cNvPr id="7" name="Groupe 6"/>
          <p:cNvGrpSpPr/>
          <p:nvPr/>
        </p:nvGrpSpPr>
        <p:grpSpPr>
          <a:xfrm>
            <a:off x="107503" y="-96671"/>
            <a:ext cx="8856985" cy="4533783"/>
            <a:chOff x="107503" y="119353"/>
            <a:chExt cx="8856985" cy="4533783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3" y="332656"/>
              <a:ext cx="5442501" cy="4320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119353"/>
              <a:ext cx="3816424" cy="431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6" name="Connecteur droit 5"/>
          <p:cNvCxnSpPr/>
          <p:nvPr/>
        </p:nvCxnSpPr>
        <p:spPr>
          <a:xfrm>
            <a:off x="2828753" y="1340768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644008" y="194877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</a:t>
            </a:r>
            <a:endParaRPr lang="en-US" sz="2000" b="1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4572000" y="260648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427984" y="1268760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300192" y="260648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156176" y="1268760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8529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171</Words>
  <Application>Microsoft Office PowerPoint</Application>
  <PresentationFormat>Affichage à l'écran 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</dc:creator>
  <cp:lastModifiedBy>claude</cp:lastModifiedBy>
  <cp:revision>16</cp:revision>
  <dcterms:created xsi:type="dcterms:W3CDTF">2013-02-15T10:12:05Z</dcterms:created>
  <dcterms:modified xsi:type="dcterms:W3CDTF">2013-02-17T23:04:34Z</dcterms:modified>
</cp:coreProperties>
</file>