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" d="100"/>
          <a:sy n="12" d="100"/>
        </p:scale>
        <p:origin x="-1524" y="-5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B3A17E-B733-4499-88F5-E3D8C51EDD30}" type="datetimeFigureOut">
              <a:rPr lang="en-US" smtClean="0"/>
              <a:t>12/31/2011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2E3603-ED8C-4265-BBF9-E74E3272D7E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5948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2E3603-ED8C-4265-BBF9-E74E3272D7E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9594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31/12/2011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31/12/2011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31/12/2011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31/12/2011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31/12/2011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31/12/2011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31/12/2011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31/12/2011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31/12/2011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31/12/2011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31/12/2011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31/12/2011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Bureau 1\Desktop\photods pedro\photo C.Franceschi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82"/>
          <a:stretch/>
        </p:blipFill>
        <p:spPr bwMode="auto">
          <a:xfrm>
            <a:off x="13524" y="0"/>
            <a:ext cx="7438796" cy="6860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69295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</Words>
  <Application>Microsoft Office PowerPoint</Application>
  <PresentationFormat>Affichage à l'écran (4:3)</PresentationFormat>
  <Paragraphs>1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claude</dc:creator>
  <cp:lastModifiedBy>claude</cp:lastModifiedBy>
  <cp:revision>2</cp:revision>
  <dcterms:created xsi:type="dcterms:W3CDTF">2011-12-31T11:40:22Z</dcterms:created>
  <dcterms:modified xsi:type="dcterms:W3CDTF">2011-12-31T11:49:45Z</dcterms:modified>
</cp:coreProperties>
</file>