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" d="100"/>
          <a:sy n="12" d="100"/>
        </p:scale>
        <p:origin x="-152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3A17E-B733-4499-88F5-E3D8C51EDD30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E3603-ED8C-4265-BBF9-E74E3272D7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9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3603-ED8C-4265-BBF9-E74E3272D7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59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31/12/2011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31/12/2011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31/12/2011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31/12/2011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31/12/2011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31/12/2011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31/12/2011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ureau 1\Desktop\photods pedro\photo C.Franceschi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82"/>
          <a:stretch/>
        </p:blipFill>
        <p:spPr bwMode="auto">
          <a:xfrm>
            <a:off x="13524" y="0"/>
            <a:ext cx="7438796" cy="686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929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Affichage à l'écran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</dc:creator>
  <cp:lastModifiedBy>claude</cp:lastModifiedBy>
  <cp:revision>2</cp:revision>
  <dcterms:created xsi:type="dcterms:W3CDTF">2011-12-31T11:40:22Z</dcterms:created>
  <dcterms:modified xsi:type="dcterms:W3CDTF">2011-12-31T11:49:45Z</dcterms:modified>
</cp:coreProperties>
</file>