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6858000" cy="9144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16" autoAdjust="0"/>
  </p:normalViewPr>
  <p:slideViewPr>
    <p:cSldViewPr snapToGrid="0" snapToObjects="1">
      <p:cViewPr>
        <p:scale>
          <a:sx n="120" d="100"/>
          <a:sy n="120" d="100"/>
        </p:scale>
        <p:origin x="-810" y="45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AE86B-D3B2-498D-A153-F8776350003F}" type="datetimeFigureOut">
              <a:rPr lang="en-US" smtClean="0"/>
              <a:t>6/19/2012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467DB-C3BD-4E99-B14A-7DDE2882694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69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467DB-C3BD-4E99-B14A-7DDE288269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44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467DB-C3BD-4E99-B14A-7DDE288269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81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467DB-C3BD-4E99-B14A-7DDE288269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81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467DB-C3BD-4E99-B14A-7DDE288269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0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5E11-2AAB-D24C-85C4-DB8D6EF56C63}" type="datetimeFigureOut">
              <a:rPr lang="it-IT" smtClean="0"/>
              <a:t>19/06/2012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FD2E-D465-A346-AE3F-6004BD84E150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618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5E11-2AAB-D24C-85C4-DB8D6EF56C63}" type="datetimeFigureOut">
              <a:rPr lang="it-IT" smtClean="0"/>
              <a:t>19/06/2012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FD2E-D465-A346-AE3F-6004BD84E150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6866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5E11-2AAB-D24C-85C4-DB8D6EF56C63}" type="datetimeFigureOut">
              <a:rPr lang="it-IT" smtClean="0"/>
              <a:t>19/06/2012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FD2E-D465-A346-AE3F-6004BD84E150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2564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5E11-2AAB-D24C-85C4-DB8D6EF56C63}" type="datetimeFigureOut">
              <a:rPr lang="it-IT" smtClean="0"/>
              <a:t>19/06/2012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FD2E-D465-A346-AE3F-6004BD84E150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8013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5E11-2AAB-D24C-85C4-DB8D6EF56C63}" type="datetimeFigureOut">
              <a:rPr lang="it-IT" smtClean="0"/>
              <a:t>19/06/2012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FD2E-D465-A346-AE3F-6004BD84E150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8877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5E11-2AAB-D24C-85C4-DB8D6EF56C63}" type="datetimeFigureOut">
              <a:rPr lang="it-IT" smtClean="0"/>
              <a:t>19/06/2012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FD2E-D465-A346-AE3F-6004BD84E150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1787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5E11-2AAB-D24C-85C4-DB8D6EF56C63}" type="datetimeFigureOut">
              <a:rPr lang="it-IT" smtClean="0"/>
              <a:t>19/06/2012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FD2E-D465-A346-AE3F-6004BD84E150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0255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5E11-2AAB-D24C-85C4-DB8D6EF56C63}" type="datetimeFigureOut">
              <a:rPr lang="it-IT" smtClean="0"/>
              <a:t>19/06/2012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FD2E-D465-A346-AE3F-6004BD84E150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9973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5E11-2AAB-D24C-85C4-DB8D6EF56C63}" type="datetimeFigureOut">
              <a:rPr lang="it-IT" smtClean="0"/>
              <a:t>19/06/2012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FD2E-D465-A346-AE3F-6004BD84E150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1460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5E11-2AAB-D24C-85C4-DB8D6EF56C63}" type="datetimeFigureOut">
              <a:rPr lang="it-IT" smtClean="0"/>
              <a:t>19/06/2012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FD2E-D465-A346-AE3F-6004BD84E150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1951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5E11-2AAB-D24C-85C4-DB8D6EF56C63}" type="datetimeFigureOut">
              <a:rPr lang="it-IT" smtClean="0"/>
              <a:t>19/06/2012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FD2E-D465-A346-AE3F-6004BD84E150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244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25E11-2AAB-D24C-85C4-DB8D6EF56C63}" type="datetimeFigureOut">
              <a:rPr lang="it-IT" smtClean="0"/>
              <a:t>19/06/2012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FD2E-D465-A346-AE3F-6004BD84E150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074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5" Type="http://schemas.openxmlformats.org/officeDocument/2006/relationships/image" Target="../media/image2.png"/><Relationship Id="rId4" Type="http://schemas.openxmlformats.org/officeDocument/2006/relationships/hyperlink" Target="mailto:claude.franceschi@wanadoo.fr" TargetMode="External"/><Relationship Id="rId9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34906" y="39197"/>
            <a:ext cx="6858000" cy="8875059"/>
            <a:chOff x="34906" y="39197"/>
            <a:chExt cx="6858000" cy="8875059"/>
          </a:xfrm>
        </p:grpSpPr>
        <p:pic>
          <p:nvPicPr>
            <p:cNvPr id="2" name="Immagine 1" descr="Phleb_statemen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06" y="39197"/>
              <a:ext cx="6858000" cy="8875059"/>
            </a:xfrm>
            <a:prstGeom prst="rect">
              <a:avLst/>
            </a:prstGeom>
          </p:spPr>
        </p:pic>
        <p:sp>
          <p:nvSpPr>
            <p:cNvPr id="3" name="CasellaDiTesto 2"/>
            <p:cNvSpPr txBox="1"/>
            <p:nvPr/>
          </p:nvSpPr>
          <p:spPr>
            <a:xfrm>
              <a:off x="972719" y="1571848"/>
              <a:ext cx="46509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smtClean="0"/>
                <a:t>Additional </a:t>
              </a:r>
              <a:r>
                <a:rPr lang="it-IT" sz="1200" dirty="0"/>
                <a:t>information and comments to the article review citing </a:t>
              </a:r>
              <a:r>
                <a:rPr lang="it-IT" sz="1200" dirty="0" smtClean="0"/>
                <a:t>CHIVA</a:t>
              </a:r>
            </a:p>
            <a:p>
              <a:endParaRPr lang="it-IT" sz="1200" dirty="0"/>
            </a:p>
          </p:txBody>
        </p:sp>
        <p:sp>
          <p:nvSpPr>
            <p:cNvPr id="4" name="CasellaDiTesto 3"/>
            <p:cNvSpPr txBox="1"/>
            <p:nvPr/>
          </p:nvSpPr>
          <p:spPr>
            <a:xfrm>
              <a:off x="634969" y="5295023"/>
              <a:ext cx="539628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1200" dirty="0"/>
                <a:t>Claude Franceschi Hopital Saint Joseph Paris France  </a:t>
              </a:r>
              <a:r>
                <a:rPr lang="it-IT" sz="1200" u="sng" dirty="0" smtClean="0">
                  <a:hlinkClick r:id="rId4"/>
                </a:rPr>
                <a:t>claude.franceschi@wanadoo.fr</a:t>
              </a:r>
            </a:p>
            <a:p>
              <a:r>
                <a:rPr lang="it-IT" sz="1200" u="sng" dirty="0" smtClean="0">
                  <a:hlinkClick r:id="rId4"/>
                </a:rPr>
                <a:t>Tel: 0033687811610</a:t>
              </a:r>
            </a:p>
          </p:txBody>
        </p:sp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2719" y="6291358"/>
              <a:ext cx="1310467" cy="438600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>
              <a:lum bright="11000" contrast="5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9325" y="6232177"/>
              <a:ext cx="973960" cy="486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asellaDiTesto 5"/>
            <p:cNvSpPr txBox="1"/>
            <p:nvPr/>
          </p:nvSpPr>
          <p:spPr>
            <a:xfrm>
              <a:off x="2383233" y="6233659"/>
              <a:ext cx="11055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smtClean="0"/>
                <a:t>Erika Mendoza</a:t>
              </a:r>
              <a:endParaRPr lang="it-IT" sz="1200" dirty="0"/>
            </a:p>
          </p:txBody>
        </p:sp>
        <p:sp>
          <p:nvSpPr>
            <p:cNvPr id="15" name="CasellaDiTesto 5"/>
            <p:cNvSpPr txBox="1"/>
            <p:nvPr/>
          </p:nvSpPr>
          <p:spPr>
            <a:xfrm>
              <a:off x="951277" y="6559702"/>
              <a:ext cx="12859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smtClean="0"/>
                <a:t>Massimo Cappelli</a:t>
              </a:r>
              <a:endParaRPr lang="it-IT" sz="1200" dirty="0"/>
            </a:p>
          </p:txBody>
        </p:sp>
        <p:sp>
          <p:nvSpPr>
            <p:cNvPr id="16" name="CasellaDiTesto 5"/>
            <p:cNvSpPr txBox="1"/>
            <p:nvPr/>
          </p:nvSpPr>
          <p:spPr>
            <a:xfrm>
              <a:off x="2379325" y="6577535"/>
              <a:ext cx="13068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smtClean="0"/>
                <a:t>Claude Franceschi</a:t>
              </a:r>
              <a:endParaRPr lang="it-IT" sz="1200" dirty="0"/>
            </a:p>
          </p:txBody>
        </p:sp>
        <p:grpSp>
          <p:nvGrpSpPr>
            <p:cNvPr id="17" name="Group 5"/>
            <p:cNvGrpSpPr>
              <a:grpSpLocks/>
            </p:cNvGrpSpPr>
            <p:nvPr/>
          </p:nvGrpSpPr>
          <p:grpSpPr bwMode="auto">
            <a:xfrm>
              <a:off x="2335935" y="6723615"/>
              <a:ext cx="1200153" cy="264950"/>
              <a:chOff x="2018" y="2704"/>
              <a:chExt cx="1633" cy="530"/>
            </a:xfrm>
          </p:grpSpPr>
          <p:sp>
            <p:nvSpPr>
              <p:cNvPr id="18" name="Freeform 6"/>
              <p:cNvSpPr>
                <a:spLocks/>
              </p:cNvSpPr>
              <p:nvPr/>
            </p:nvSpPr>
            <p:spPr bwMode="auto">
              <a:xfrm>
                <a:off x="2018" y="2704"/>
                <a:ext cx="1469" cy="530"/>
              </a:xfrm>
              <a:custGeom>
                <a:avLst/>
                <a:gdLst>
                  <a:gd name="T0" fmla="*/ 936 w 2510"/>
                  <a:gd name="T1" fmla="*/ 67 h 1240"/>
                  <a:gd name="T2" fmla="*/ 918 w 2510"/>
                  <a:gd name="T3" fmla="*/ 32 h 1240"/>
                  <a:gd name="T4" fmla="*/ 658 w 2510"/>
                  <a:gd name="T5" fmla="*/ 257 h 1240"/>
                  <a:gd name="T6" fmla="*/ 204 w 2510"/>
                  <a:gd name="T7" fmla="*/ 756 h 1240"/>
                  <a:gd name="T8" fmla="*/ 23 w 2510"/>
                  <a:gd name="T9" fmla="*/ 1073 h 1240"/>
                  <a:gd name="T10" fmla="*/ 68 w 2510"/>
                  <a:gd name="T11" fmla="*/ 1209 h 1240"/>
                  <a:gd name="T12" fmla="*/ 386 w 2510"/>
                  <a:gd name="T13" fmla="*/ 1119 h 1240"/>
                  <a:gd name="T14" fmla="*/ 1157 w 2510"/>
                  <a:gd name="T15" fmla="*/ 484 h 1240"/>
                  <a:gd name="T16" fmla="*/ 1112 w 2510"/>
                  <a:gd name="T17" fmla="*/ 574 h 1240"/>
                  <a:gd name="T18" fmla="*/ 1112 w 2510"/>
                  <a:gd name="T19" fmla="*/ 710 h 1240"/>
                  <a:gd name="T20" fmla="*/ 1429 w 2510"/>
                  <a:gd name="T21" fmla="*/ 710 h 1240"/>
                  <a:gd name="T22" fmla="*/ 1883 w 2510"/>
                  <a:gd name="T23" fmla="*/ 574 h 1240"/>
                  <a:gd name="T24" fmla="*/ 2200 w 2510"/>
                  <a:gd name="T25" fmla="*/ 529 h 1240"/>
                  <a:gd name="T26" fmla="*/ 2472 w 2510"/>
                  <a:gd name="T27" fmla="*/ 620 h 1240"/>
                  <a:gd name="T28" fmla="*/ 2427 w 2510"/>
                  <a:gd name="T29" fmla="*/ 665 h 1240"/>
                  <a:gd name="T30" fmla="*/ 2336 w 2510"/>
                  <a:gd name="T31" fmla="*/ 756 h 1240"/>
                  <a:gd name="T32" fmla="*/ 2291 w 2510"/>
                  <a:gd name="T33" fmla="*/ 892 h 1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10" h="1240">
                    <a:moveTo>
                      <a:pt x="936" y="67"/>
                    </a:moveTo>
                    <a:cubicBezTo>
                      <a:pt x="933" y="63"/>
                      <a:pt x="964" y="0"/>
                      <a:pt x="918" y="32"/>
                    </a:cubicBezTo>
                    <a:cubicBezTo>
                      <a:pt x="872" y="64"/>
                      <a:pt x="777" y="136"/>
                      <a:pt x="658" y="257"/>
                    </a:cubicBezTo>
                    <a:cubicBezTo>
                      <a:pt x="539" y="378"/>
                      <a:pt x="310" y="620"/>
                      <a:pt x="204" y="756"/>
                    </a:cubicBezTo>
                    <a:cubicBezTo>
                      <a:pt x="98" y="892"/>
                      <a:pt x="46" y="998"/>
                      <a:pt x="23" y="1073"/>
                    </a:cubicBezTo>
                    <a:cubicBezTo>
                      <a:pt x="0" y="1148"/>
                      <a:pt x="8" y="1201"/>
                      <a:pt x="68" y="1209"/>
                    </a:cubicBezTo>
                    <a:cubicBezTo>
                      <a:pt x="128" y="1217"/>
                      <a:pt x="204" y="1240"/>
                      <a:pt x="386" y="1119"/>
                    </a:cubicBezTo>
                    <a:cubicBezTo>
                      <a:pt x="568" y="998"/>
                      <a:pt x="1036" y="575"/>
                      <a:pt x="1157" y="484"/>
                    </a:cubicBezTo>
                    <a:cubicBezTo>
                      <a:pt x="1278" y="393"/>
                      <a:pt x="1120" y="536"/>
                      <a:pt x="1112" y="574"/>
                    </a:cubicBezTo>
                    <a:cubicBezTo>
                      <a:pt x="1104" y="612"/>
                      <a:pt x="1059" y="687"/>
                      <a:pt x="1112" y="710"/>
                    </a:cubicBezTo>
                    <a:cubicBezTo>
                      <a:pt x="1165" y="733"/>
                      <a:pt x="1301" y="733"/>
                      <a:pt x="1429" y="710"/>
                    </a:cubicBezTo>
                    <a:cubicBezTo>
                      <a:pt x="1557" y="687"/>
                      <a:pt x="1755" y="604"/>
                      <a:pt x="1883" y="574"/>
                    </a:cubicBezTo>
                    <a:cubicBezTo>
                      <a:pt x="2011" y="544"/>
                      <a:pt x="2102" y="521"/>
                      <a:pt x="2200" y="529"/>
                    </a:cubicBezTo>
                    <a:cubicBezTo>
                      <a:pt x="2298" y="537"/>
                      <a:pt x="2434" y="597"/>
                      <a:pt x="2472" y="620"/>
                    </a:cubicBezTo>
                    <a:cubicBezTo>
                      <a:pt x="2510" y="643"/>
                      <a:pt x="2450" y="642"/>
                      <a:pt x="2427" y="665"/>
                    </a:cubicBezTo>
                    <a:cubicBezTo>
                      <a:pt x="2404" y="688"/>
                      <a:pt x="2359" y="718"/>
                      <a:pt x="2336" y="756"/>
                    </a:cubicBezTo>
                    <a:cubicBezTo>
                      <a:pt x="2313" y="794"/>
                      <a:pt x="2302" y="843"/>
                      <a:pt x="2291" y="892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7"/>
              <p:cNvSpPr>
                <a:spLocks/>
              </p:cNvSpPr>
              <p:nvPr/>
            </p:nvSpPr>
            <p:spPr bwMode="auto">
              <a:xfrm>
                <a:off x="3598" y="3027"/>
                <a:ext cx="53" cy="45"/>
              </a:xfrm>
              <a:custGeom>
                <a:avLst/>
                <a:gdLst>
                  <a:gd name="T0" fmla="*/ 0 w 91"/>
                  <a:gd name="T1" fmla="*/ 90 h 106"/>
                  <a:gd name="T2" fmla="*/ 62 w 91"/>
                  <a:gd name="T3" fmla="*/ 91 h 106"/>
                  <a:gd name="T4" fmla="*/ 91 w 91"/>
                  <a:gd name="T5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106">
                    <a:moveTo>
                      <a:pt x="0" y="90"/>
                    </a:moveTo>
                    <a:cubicBezTo>
                      <a:pt x="10" y="90"/>
                      <a:pt x="47" y="106"/>
                      <a:pt x="62" y="91"/>
                    </a:cubicBezTo>
                    <a:cubicBezTo>
                      <a:pt x="77" y="76"/>
                      <a:pt x="85" y="19"/>
                      <a:pt x="91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CasellaDiTesto 5"/>
            <p:cNvSpPr txBox="1"/>
            <p:nvPr/>
          </p:nvSpPr>
          <p:spPr>
            <a:xfrm>
              <a:off x="1047456" y="6871458"/>
              <a:ext cx="10935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smtClean="0"/>
                <a:t>Amine Bahnini</a:t>
              </a:r>
              <a:endParaRPr lang="it-IT" sz="1200" dirty="0"/>
            </a:p>
          </p:txBody>
        </p:sp>
        <p:grpSp>
          <p:nvGrpSpPr>
            <p:cNvPr id="22" name="Groupe 21"/>
            <p:cNvGrpSpPr/>
            <p:nvPr/>
          </p:nvGrpSpPr>
          <p:grpSpPr>
            <a:xfrm>
              <a:off x="882960" y="6609017"/>
              <a:ext cx="1422561" cy="494147"/>
              <a:chOff x="1643718" y="2361063"/>
              <a:chExt cx="2910297" cy="1289671"/>
            </a:xfrm>
          </p:grpSpPr>
          <p:sp>
            <p:nvSpPr>
              <p:cNvPr id="23" name="Forme libre 22"/>
              <p:cNvSpPr/>
              <p:nvPr/>
            </p:nvSpPr>
            <p:spPr>
              <a:xfrm>
                <a:off x="1643718" y="2743279"/>
                <a:ext cx="2910297" cy="600422"/>
              </a:xfrm>
              <a:custGeom>
                <a:avLst/>
                <a:gdLst>
                  <a:gd name="connsiteX0" fmla="*/ 495942 w 2907258"/>
                  <a:gd name="connsiteY0" fmla="*/ 0 h 477671"/>
                  <a:gd name="connsiteX1" fmla="*/ 4622 w 2907258"/>
                  <a:gd name="connsiteY1" fmla="*/ 177421 h 477671"/>
                  <a:gd name="connsiteX2" fmla="*/ 755249 w 2907258"/>
                  <a:gd name="connsiteY2" fmla="*/ 327546 h 477671"/>
                  <a:gd name="connsiteX3" fmla="*/ 2788765 w 2907258"/>
                  <a:gd name="connsiteY3" fmla="*/ 95534 h 477671"/>
                  <a:gd name="connsiteX4" fmla="*/ 2529458 w 2907258"/>
                  <a:gd name="connsiteY4" fmla="*/ 27295 h 477671"/>
                  <a:gd name="connsiteX5" fmla="*/ 1396694 w 2907258"/>
                  <a:gd name="connsiteY5" fmla="*/ 163773 h 477671"/>
                  <a:gd name="connsiteX6" fmla="*/ 577828 w 2907258"/>
                  <a:gd name="connsiteY6" fmla="*/ 477671 h 477671"/>
                  <a:gd name="connsiteX7" fmla="*/ 577828 w 2907258"/>
                  <a:gd name="connsiteY7" fmla="*/ 477671 h 477671"/>
                  <a:gd name="connsiteX0" fmla="*/ 1041772 w 2907178"/>
                  <a:gd name="connsiteY0" fmla="*/ 0 h 614149"/>
                  <a:gd name="connsiteX1" fmla="*/ 4542 w 2907178"/>
                  <a:gd name="connsiteY1" fmla="*/ 313899 h 614149"/>
                  <a:gd name="connsiteX2" fmla="*/ 755169 w 2907178"/>
                  <a:gd name="connsiteY2" fmla="*/ 464024 h 614149"/>
                  <a:gd name="connsiteX3" fmla="*/ 2788685 w 2907178"/>
                  <a:gd name="connsiteY3" fmla="*/ 232012 h 614149"/>
                  <a:gd name="connsiteX4" fmla="*/ 2529378 w 2907178"/>
                  <a:gd name="connsiteY4" fmla="*/ 163773 h 614149"/>
                  <a:gd name="connsiteX5" fmla="*/ 1396614 w 2907178"/>
                  <a:gd name="connsiteY5" fmla="*/ 300251 h 614149"/>
                  <a:gd name="connsiteX6" fmla="*/ 577748 w 2907178"/>
                  <a:gd name="connsiteY6" fmla="*/ 614149 h 614149"/>
                  <a:gd name="connsiteX7" fmla="*/ 577748 w 2907178"/>
                  <a:gd name="connsiteY7" fmla="*/ 614149 h 614149"/>
                  <a:gd name="connsiteX0" fmla="*/ 1041772 w 2907178"/>
                  <a:gd name="connsiteY0" fmla="*/ 5373 h 619522"/>
                  <a:gd name="connsiteX1" fmla="*/ 4542 w 2907178"/>
                  <a:gd name="connsiteY1" fmla="*/ 319272 h 619522"/>
                  <a:gd name="connsiteX2" fmla="*/ 755169 w 2907178"/>
                  <a:gd name="connsiteY2" fmla="*/ 469397 h 619522"/>
                  <a:gd name="connsiteX3" fmla="*/ 2788685 w 2907178"/>
                  <a:gd name="connsiteY3" fmla="*/ 237385 h 619522"/>
                  <a:gd name="connsiteX4" fmla="*/ 2529378 w 2907178"/>
                  <a:gd name="connsiteY4" fmla="*/ 169146 h 619522"/>
                  <a:gd name="connsiteX5" fmla="*/ 1396614 w 2907178"/>
                  <a:gd name="connsiteY5" fmla="*/ 305624 h 619522"/>
                  <a:gd name="connsiteX6" fmla="*/ 577748 w 2907178"/>
                  <a:gd name="connsiteY6" fmla="*/ 619522 h 619522"/>
                  <a:gd name="connsiteX7" fmla="*/ 577748 w 2907178"/>
                  <a:gd name="connsiteY7" fmla="*/ 619522 h 619522"/>
                  <a:gd name="connsiteX0" fmla="*/ 1097983 w 2908798"/>
                  <a:gd name="connsiteY0" fmla="*/ 7513 h 512480"/>
                  <a:gd name="connsiteX1" fmla="*/ 6162 w 2908798"/>
                  <a:gd name="connsiteY1" fmla="*/ 212230 h 512480"/>
                  <a:gd name="connsiteX2" fmla="*/ 756789 w 2908798"/>
                  <a:gd name="connsiteY2" fmla="*/ 362355 h 512480"/>
                  <a:gd name="connsiteX3" fmla="*/ 2790305 w 2908798"/>
                  <a:gd name="connsiteY3" fmla="*/ 130343 h 512480"/>
                  <a:gd name="connsiteX4" fmla="*/ 2530998 w 2908798"/>
                  <a:gd name="connsiteY4" fmla="*/ 62104 h 512480"/>
                  <a:gd name="connsiteX5" fmla="*/ 1398234 w 2908798"/>
                  <a:gd name="connsiteY5" fmla="*/ 198582 h 512480"/>
                  <a:gd name="connsiteX6" fmla="*/ 579368 w 2908798"/>
                  <a:gd name="connsiteY6" fmla="*/ 512480 h 512480"/>
                  <a:gd name="connsiteX7" fmla="*/ 579368 w 2908798"/>
                  <a:gd name="connsiteY7" fmla="*/ 512480 h 512480"/>
                  <a:gd name="connsiteX0" fmla="*/ 1092008 w 2902823"/>
                  <a:gd name="connsiteY0" fmla="*/ 75201 h 580168"/>
                  <a:gd name="connsiteX1" fmla="*/ 682575 w 2902823"/>
                  <a:gd name="connsiteY1" fmla="*/ 6963 h 580168"/>
                  <a:gd name="connsiteX2" fmla="*/ 187 w 2902823"/>
                  <a:gd name="connsiteY2" fmla="*/ 279918 h 580168"/>
                  <a:gd name="connsiteX3" fmla="*/ 750814 w 2902823"/>
                  <a:gd name="connsiteY3" fmla="*/ 430043 h 580168"/>
                  <a:gd name="connsiteX4" fmla="*/ 2784330 w 2902823"/>
                  <a:gd name="connsiteY4" fmla="*/ 198031 h 580168"/>
                  <a:gd name="connsiteX5" fmla="*/ 2525023 w 2902823"/>
                  <a:gd name="connsiteY5" fmla="*/ 129792 h 580168"/>
                  <a:gd name="connsiteX6" fmla="*/ 1392259 w 2902823"/>
                  <a:gd name="connsiteY6" fmla="*/ 266270 h 580168"/>
                  <a:gd name="connsiteX7" fmla="*/ 573393 w 2902823"/>
                  <a:gd name="connsiteY7" fmla="*/ 580168 h 580168"/>
                  <a:gd name="connsiteX8" fmla="*/ 573393 w 2902823"/>
                  <a:gd name="connsiteY8" fmla="*/ 580168 h 580168"/>
                  <a:gd name="connsiteX0" fmla="*/ 1099375 w 2910190"/>
                  <a:gd name="connsiteY0" fmla="*/ 75201 h 580168"/>
                  <a:gd name="connsiteX1" fmla="*/ 689942 w 2910190"/>
                  <a:gd name="connsiteY1" fmla="*/ 6963 h 580168"/>
                  <a:gd name="connsiteX2" fmla="*/ 389691 w 2910190"/>
                  <a:gd name="connsiteY2" fmla="*/ 47906 h 580168"/>
                  <a:gd name="connsiteX3" fmla="*/ 7554 w 2910190"/>
                  <a:gd name="connsiteY3" fmla="*/ 279918 h 580168"/>
                  <a:gd name="connsiteX4" fmla="*/ 758181 w 2910190"/>
                  <a:gd name="connsiteY4" fmla="*/ 430043 h 580168"/>
                  <a:gd name="connsiteX5" fmla="*/ 2791697 w 2910190"/>
                  <a:gd name="connsiteY5" fmla="*/ 198031 h 580168"/>
                  <a:gd name="connsiteX6" fmla="*/ 2532390 w 2910190"/>
                  <a:gd name="connsiteY6" fmla="*/ 129792 h 580168"/>
                  <a:gd name="connsiteX7" fmla="*/ 1399626 w 2910190"/>
                  <a:gd name="connsiteY7" fmla="*/ 266270 h 580168"/>
                  <a:gd name="connsiteX8" fmla="*/ 580760 w 2910190"/>
                  <a:gd name="connsiteY8" fmla="*/ 580168 h 580168"/>
                  <a:gd name="connsiteX9" fmla="*/ 580760 w 2910190"/>
                  <a:gd name="connsiteY9" fmla="*/ 580168 h 580168"/>
                  <a:gd name="connsiteX0" fmla="*/ 1099495 w 2910310"/>
                  <a:gd name="connsiteY0" fmla="*/ 87316 h 592283"/>
                  <a:gd name="connsiteX1" fmla="*/ 726440 w 2910310"/>
                  <a:gd name="connsiteY1" fmla="*/ 6321 h 592283"/>
                  <a:gd name="connsiteX2" fmla="*/ 389811 w 2910310"/>
                  <a:gd name="connsiteY2" fmla="*/ 60021 h 592283"/>
                  <a:gd name="connsiteX3" fmla="*/ 7674 w 2910310"/>
                  <a:gd name="connsiteY3" fmla="*/ 292033 h 592283"/>
                  <a:gd name="connsiteX4" fmla="*/ 758301 w 2910310"/>
                  <a:gd name="connsiteY4" fmla="*/ 442158 h 592283"/>
                  <a:gd name="connsiteX5" fmla="*/ 2791817 w 2910310"/>
                  <a:gd name="connsiteY5" fmla="*/ 210146 h 592283"/>
                  <a:gd name="connsiteX6" fmla="*/ 2532510 w 2910310"/>
                  <a:gd name="connsiteY6" fmla="*/ 141907 h 592283"/>
                  <a:gd name="connsiteX7" fmla="*/ 1399746 w 2910310"/>
                  <a:gd name="connsiteY7" fmla="*/ 278385 h 592283"/>
                  <a:gd name="connsiteX8" fmla="*/ 580880 w 2910310"/>
                  <a:gd name="connsiteY8" fmla="*/ 592283 h 592283"/>
                  <a:gd name="connsiteX9" fmla="*/ 580880 w 2910310"/>
                  <a:gd name="connsiteY9" fmla="*/ 592283 h 592283"/>
                  <a:gd name="connsiteX0" fmla="*/ 1099482 w 2910297"/>
                  <a:gd name="connsiteY0" fmla="*/ 95455 h 600422"/>
                  <a:gd name="connsiteX1" fmla="*/ 722385 w 2910297"/>
                  <a:gd name="connsiteY1" fmla="*/ 5955 h 600422"/>
                  <a:gd name="connsiteX2" fmla="*/ 389798 w 2910297"/>
                  <a:gd name="connsiteY2" fmla="*/ 68160 h 600422"/>
                  <a:gd name="connsiteX3" fmla="*/ 7661 w 2910297"/>
                  <a:gd name="connsiteY3" fmla="*/ 300172 h 600422"/>
                  <a:gd name="connsiteX4" fmla="*/ 758288 w 2910297"/>
                  <a:gd name="connsiteY4" fmla="*/ 450297 h 600422"/>
                  <a:gd name="connsiteX5" fmla="*/ 2791804 w 2910297"/>
                  <a:gd name="connsiteY5" fmla="*/ 218285 h 600422"/>
                  <a:gd name="connsiteX6" fmla="*/ 2532497 w 2910297"/>
                  <a:gd name="connsiteY6" fmla="*/ 150046 h 600422"/>
                  <a:gd name="connsiteX7" fmla="*/ 1399733 w 2910297"/>
                  <a:gd name="connsiteY7" fmla="*/ 286524 h 600422"/>
                  <a:gd name="connsiteX8" fmla="*/ 580867 w 2910297"/>
                  <a:gd name="connsiteY8" fmla="*/ 600422 h 600422"/>
                  <a:gd name="connsiteX9" fmla="*/ 580867 w 2910297"/>
                  <a:gd name="connsiteY9" fmla="*/ 600422 h 600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10297" h="600422">
                    <a:moveTo>
                      <a:pt x="1099482" y="95455"/>
                    </a:moveTo>
                    <a:cubicBezTo>
                      <a:pt x="1031243" y="95455"/>
                      <a:pt x="904355" y="-28165"/>
                      <a:pt x="722385" y="5955"/>
                    </a:cubicBezTo>
                    <a:cubicBezTo>
                      <a:pt x="599555" y="10504"/>
                      <a:pt x="508919" y="19124"/>
                      <a:pt x="389798" y="68160"/>
                    </a:cubicBezTo>
                    <a:cubicBezTo>
                      <a:pt x="270677" y="117196"/>
                      <a:pt x="-53754" y="236483"/>
                      <a:pt x="7661" y="300172"/>
                    </a:cubicBezTo>
                    <a:cubicBezTo>
                      <a:pt x="69076" y="363861"/>
                      <a:pt x="294264" y="463945"/>
                      <a:pt x="758288" y="450297"/>
                    </a:cubicBezTo>
                    <a:cubicBezTo>
                      <a:pt x="1222312" y="436649"/>
                      <a:pt x="2496103" y="268327"/>
                      <a:pt x="2791804" y="218285"/>
                    </a:cubicBezTo>
                    <a:cubicBezTo>
                      <a:pt x="3087506" y="168243"/>
                      <a:pt x="2764509" y="138673"/>
                      <a:pt x="2532497" y="150046"/>
                    </a:cubicBezTo>
                    <a:cubicBezTo>
                      <a:pt x="2300485" y="161419"/>
                      <a:pt x="1725005" y="211461"/>
                      <a:pt x="1399733" y="286524"/>
                    </a:cubicBezTo>
                    <a:cubicBezTo>
                      <a:pt x="1074461" y="361587"/>
                      <a:pt x="580867" y="600422"/>
                      <a:pt x="580867" y="600422"/>
                    </a:cubicBezTo>
                    <a:lnTo>
                      <a:pt x="580867" y="600422"/>
                    </a:lnTo>
                  </a:path>
                </a:pathLst>
              </a:cu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orme libre 23"/>
              <p:cNvSpPr/>
              <p:nvPr/>
            </p:nvSpPr>
            <p:spPr>
              <a:xfrm>
                <a:off x="2715136" y="2579424"/>
                <a:ext cx="382906" cy="1071310"/>
              </a:xfrm>
              <a:custGeom>
                <a:avLst/>
                <a:gdLst>
                  <a:gd name="connsiteX0" fmla="*/ 382906 w 382906"/>
                  <a:gd name="connsiteY0" fmla="*/ 0 h 1071310"/>
                  <a:gd name="connsiteX1" fmla="*/ 14416 w 382906"/>
                  <a:gd name="connsiteY1" fmla="*/ 1009935 h 1071310"/>
                  <a:gd name="connsiteX2" fmla="*/ 109951 w 382906"/>
                  <a:gd name="connsiteY2" fmla="*/ 873457 h 1071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2906" h="1071310">
                    <a:moveTo>
                      <a:pt x="382906" y="0"/>
                    </a:moveTo>
                    <a:cubicBezTo>
                      <a:pt x="221407" y="432179"/>
                      <a:pt x="59908" y="864359"/>
                      <a:pt x="14416" y="1009935"/>
                    </a:cubicBezTo>
                    <a:cubicBezTo>
                      <a:pt x="-31076" y="1155511"/>
                      <a:pt x="39437" y="1014484"/>
                      <a:pt x="109951" y="873457"/>
                    </a:cubicBezTo>
                  </a:path>
                </a:pathLst>
              </a:cu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orme libre 24"/>
              <p:cNvSpPr/>
              <p:nvPr/>
            </p:nvSpPr>
            <p:spPr>
              <a:xfrm>
                <a:off x="2851997" y="2361063"/>
                <a:ext cx="491704" cy="1289671"/>
              </a:xfrm>
              <a:custGeom>
                <a:avLst/>
                <a:gdLst>
                  <a:gd name="connsiteX0" fmla="*/ 382906 w 382906"/>
                  <a:gd name="connsiteY0" fmla="*/ 0 h 1071310"/>
                  <a:gd name="connsiteX1" fmla="*/ 14416 w 382906"/>
                  <a:gd name="connsiteY1" fmla="*/ 1009935 h 1071310"/>
                  <a:gd name="connsiteX2" fmla="*/ 109951 w 382906"/>
                  <a:gd name="connsiteY2" fmla="*/ 873457 h 1071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2906" h="1071310">
                    <a:moveTo>
                      <a:pt x="382906" y="0"/>
                    </a:moveTo>
                    <a:cubicBezTo>
                      <a:pt x="221407" y="432179"/>
                      <a:pt x="59908" y="864359"/>
                      <a:pt x="14416" y="1009935"/>
                    </a:cubicBezTo>
                    <a:cubicBezTo>
                      <a:pt x="-31076" y="1155511"/>
                      <a:pt x="39437" y="1014484"/>
                      <a:pt x="109951" y="873457"/>
                    </a:cubicBezTo>
                  </a:path>
                </a:pathLst>
              </a:cu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orme libre 25"/>
              <p:cNvSpPr/>
              <p:nvPr/>
            </p:nvSpPr>
            <p:spPr>
              <a:xfrm>
                <a:off x="3343700" y="2653461"/>
                <a:ext cx="668741" cy="354959"/>
              </a:xfrm>
              <a:custGeom>
                <a:avLst/>
                <a:gdLst>
                  <a:gd name="connsiteX0" fmla="*/ 0 w 941695"/>
                  <a:gd name="connsiteY0" fmla="*/ 245905 h 368735"/>
                  <a:gd name="connsiteX1" fmla="*/ 150125 w 941695"/>
                  <a:gd name="connsiteY1" fmla="*/ 218610 h 368735"/>
                  <a:gd name="connsiteX2" fmla="*/ 177421 w 941695"/>
                  <a:gd name="connsiteY2" fmla="*/ 68485 h 368735"/>
                  <a:gd name="connsiteX3" fmla="*/ 95534 w 941695"/>
                  <a:gd name="connsiteY3" fmla="*/ 82132 h 368735"/>
                  <a:gd name="connsiteX4" fmla="*/ 109182 w 941695"/>
                  <a:gd name="connsiteY4" fmla="*/ 245905 h 368735"/>
                  <a:gd name="connsiteX5" fmla="*/ 286603 w 941695"/>
                  <a:gd name="connsiteY5" fmla="*/ 300496 h 368735"/>
                  <a:gd name="connsiteX6" fmla="*/ 354841 w 941695"/>
                  <a:gd name="connsiteY6" fmla="*/ 95780 h 368735"/>
                  <a:gd name="connsiteX7" fmla="*/ 232012 w 941695"/>
                  <a:gd name="connsiteY7" fmla="*/ 300496 h 368735"/>
                  <a:gd name="connsiteX8" fmla="*/ 518615 w 941695"/>
                  <a:gd name="connsiteY8" fmla="*/ 286849 h 368735"/>
                  <a:gd name="connsiteX9" fmla="*/ 450376 w 941695"/>
                  <a:gd name="connsiteY9" fmla="*/ 246 h 368735"/>
                  <a:gd name="connsiteX10" fmla="*/ 436728 w 941695"/>
                  <a:gd name="connsiteY10" fmla="*/ 341440 h 368735"/>
                  <a:gd name="connsiteX11" fmla="*/ 805218 w 941695"/>
                  <a:gd name="connsiteY11" fmla="*/ 300496 h 368735"/>
                  <a:gd name="connsiteX12" fmla="*/ 696036 w 941695"/>
                  <a:gd name="connsiteY12" fmla="*/ 82132 h 368735"/>
                  <a:gd name="connsiteX13" fmla="*/ 709683 w 941695"/>
                  <a:gd name="connsiteY13" fmla="*/ 286849 h 368735"/>
                  <a:gd name="connsiteX14" fmla="*/ 941695 w 941695"/>
                  <a:gd name="connsiteY14" fmla="*/ 368735 h 368735"/>
                  <a:gd name="connsiteX0" fmla="*/ 0 w 941695"/>
                  <a:gd name="connsiteY0" fmla="*/ 301478 h 424308"/>
                  <a:gd name="connsiteX1" fmla="*/ 150125 w 941695"/>
                  <a:gd name="connsiteY1" fmla="*/ 274183 h 424308"/>
                  <a:gd name="connsiteX2" fmla="*/ 177421 w 941695"/>
                  <a:gd name="connsiteY2" fmla="*/ 124058 h 424308"/>
                  <a:gd name="connsiteX3" fmla="*/ 68238 w 941695"/>
                  <a:gd name="connsiteY3" fmla="*/ 5224 h 424308"/>
                  <a:gd name="connsiteX4" fmla="*/ 109182 w 941695"/>
                  <a:gd name="connsiteY4" fmla="*/ 301478 h 424308"/>
                  <a:gd name="connsiteX5" fmla="*/ 286603 w 941695"/>
                  <a:gd name="connsiteY5" fmla="*/ 356069 h 424308"/>
                  <a:gd name="connsiteX6" fmla="*/ 354841 w 941695"/>
                  <a:gd name="connsiteY6" fmla="*/ 151353 h 424308"/>
                  <a:gd name="connsiteX7" fmla="*/ 232012 w 941695"/>
                  <a:gd name="connsiteY7" fmla="*/ 356069 h 424308"/>
                  <a:gd name="connsiteX8" fmla="*/ 518615 w 941695"/>
                  <a:gd name="connsiteY8" fmla="*/ 342422 h 424308"/>
                  <a:gd name="connsiteX9" fmla="*/ 450376 w 941695"/>
                  <a:gd name="connsiteY9" fmla="*/ 55819 h 424308"/>
                  <a:gd name="connsiteX10" fmla="*/ 436728 w 941695"/>
                  <a:gd name="connsiteY10" fmla="*/ 397013 h 424308"/>
                  <a:gd name="connsiteX11" fmla="*/ 805218 w 941695"/>
                  <a:gd name="connsiteY11" fmla="*/ 356069 h 424308"/>
                  <a:gd name="connsiteX12" fmla="*/ 696036 w 941695"/>
                  <a:gd name="connsiteY12" fmla="*/ 137705 h 424308"/>
                  <a:gd name="connsiteX13" fmla="*/ 709683 w 941695"/>
                  <a:gd name="connsiteY13" fmla="*/ 342422 h 424308"/>
                  <a:gd name="connsiteX14" fmla="*/ 941695 w 941695"/>
                  <a:gd name="connsiteY14" fmla="*/ 424308 h 424308"/>
                  <a:gd name="connsiteX0" fmla="*/ 0 w 941695"/>
                  <a:gd name="connsiteY0" fmla="*/ 301479 h 424309"/>
                  <a:gd name="connsiteX1" fmla="*/ 150125 w 941695"/>
                  <a:gd name="connsiteY1" fmla="*/ 274184 h 424309"/>
                  <a:gd name="connsiteX2" fmla="*/ 177421 w 941695"/>
                  <a:gd name="connsiteY2" fmla="*/ 124059 h 424309"/>
                  <a:gd name="connsiteX3" fmla="*/ 68238 w 941695"/>
                  <a:gd name="connsiteY3" fmla="*/ 5225 h 424309"/>
                  <a:gd name="connsiteX4" fmla="*/ 109182 w 941695"/>
                  <a:gd name="connsiteY4" fmla="*/ 301479 h 424309"/>
                  <a:gd name="connsiteX5" fmla="*/ 286603 w 941695"/>
                  <a:gd name="connsiteY5" fmla="*/ 356070 h 424309"/>
                  <a:gd name="connsiteX6" fmla="*/ 354841 w 941695"/>
                  <a:gd name="connsiteY6" fmla="*/ 151354 h 424309"/>
                  <a:gd name="connsiteX7" fmla="*/ 232012 w 941695"/>
                  <a:gd name="connsiteY7" fmla="*/ 356070 h 424309"/>
                  <a:gd name="connsiteX8" fmla="*/ 518615 w 941695"/>
                  <a:gd name="connsiteY8" fmla="*/ 342423 h 424309"/>
                  <a:gd name="connsiteX9" fmla="*/ 450376 w 941695"/>
                  <a:gd name="connsiteY9" fmla="*/ 221421 h 424309"/>
                  <a:gd name="connsiteX10" fmla="*/ 436728 w 941695"/>
                  <a:gd name="connsiteY10" fmla="*/ 397014 h 424309"/>
                  <a:gd name="connsiteX11" fmla="*/ 805218 w 941695"/>
                  <a:gd name="connsiteY11" fmla="*/ 356070 h 424309"/>
                  <a:gd name="connsiteX12" fmla="*/ 696036 w 941695"/>
                  <a:gd name="connsiteY12" fmla="*/ 137706 h 424309"/>
                  <a:gd name="connsiteX13" fmla="*/ 709683 w 941695"/>
                  <a:gd name="connsiteY13" fmla="*/ 342423 h 424309"/>
                  <a:gd name="connsiteX14" fmla="*/ 941695 w 941695"/>
                  <a:gd name="connsiteY14" fmla="*/ 424309 h 424309"/>
                  <a:gd name="connsiteX0" fmla="*/ 0 w 941695"/>
                  <a:gd name="connsiteY0" fmla="*/ 301479 h 424309"/>
                  <a:gd name="connsiteX1" fmla="*/ 150125 w 941695"/>
                  <a:gd name="connsiteY1" fmla="*/ 274184 h 424309"/>
                  <a:gd name="connsiteX2" fmla="*/ 177421 w 941695"/>
                  <a:gd name="connsiteY2" fmla="*/ 124059 h 424309"/>
                  <a:gd name="connsiteX3" fmla="*/ 68238 w 941695"/>
                  <a:gd name="connsiteY3" fmla="*/ 5225 h 424309"/>
                  <a:gd name="connsiteX4" fmla="*/ 109182 w 941695"/>
                  <a:gd name="connsiteY4" fmla="*/ 301479 h 424309"/>
                  <a:gd name="connsiteX5" fmla="*/ 286603 w 941695"/>
                  <a:gd name="connsiteY5" fmla="*/ 356070 h 424309"/>
                  <a:gd name="connsiteX6" fmla="*/ 354841 w 941695"/>
                  <a:gd name="connsiteY6" fmla="*/ 151354 h 424309"/>
                  <a:gd name="connsiteX7" fmla="*/ 232012 w 941695"/>
                  <a:gd name="connsiteY7" fmla="*/ 356070 h 424309"/>
                  <a:gd name="connsiteX8" fmla="*/ 518615 w 941695"/>
                  <a:gd name="connsiteY8" fmla="*/ 342423 h 424309"/>
                  <a:gd name="connsiteX9" fmla="*/ 450376 w 941695"/>
                  <a:gd name="connsiteY9" fmla="*/ 221421 h 424309"/>
                  <a:gd name="connsiteX10" fmla="*/ 436728 w 941695"/>
                  <a:gd name="connsiteY10" fmla="*/ 397014 h 424309"/>
                  <a:gd name="connsiteX11" fmla="*/ 805218 w 941695"/>
                  <a:gd name="connsiteY11" fmla="*/ 356070 h 424309"/>
                  <a:gd name="connsiteX12" fmla="*/ 696037 w 941695"/>
                  <a:gd name="connsiteY12" fmla="*/ 220505 h 424309"/>
                  <a:gd name="connsiteX13" fmla="*/ 709683 w 941695"/>
                  <a:gd name="connsiteY13" fmla="*/ 342423 h 424309"/>
                  <a:gd name="connsiteX14" fmla="*/ 941695 w 941695"/>
                  <a:gd name="connsiteY14" fmla="*/ 424309 h 424309"/>
                  <a:gd name="connsiteX0" fmla="*/ 0 w 941695"/>
                  <a:gd name="connsiteY0" fmla="*/ 304813 h 427643"/>
                  <a:gd name="connsiteX1" fmla="*/ 150125 w 941695"/>
                  <a:gd name="connsiteY1" fmla="*/ 277518 h 427643"/>
                  <a:gd name="connsiteX2" fmla="*/ 177421 w 941695"/>
                  <a:gd name="connsiteY2" fmla="*/ 127393 h 427643"/>
                  <a:gd name="connsiteX3" fmla="*/ 68238 w 941695"/>
                  <a:gd name="connsiteY3" fmla="*/ 8559 h 427643"/>
                  <a:gd name="connsiteX4" fmla="*/ 109182 w 941695"/>
                  <a:gd name="connsiteY4" fmla="*/ 371053 h 427643"/>
                  <a:gd name="connsiteX5" fmla="*/ 286603 w 941695"/>
                  <a:gd name="connsiteY5" fmla="*/ 359404 h 427643"/>
                  <a:gd name="connsiteX6" fmla="*/ 354841 w 941695"/>
                  <a:gd name="connsiteY6" fmla="*/ 154688 h 427643"/>
                  <a:gd name="connsiteX7" fmla="*/ 232012 w 941695"/>
                  <a:gd name="connsiteY7" fmla="*/ 359404 h 427643"/>
                  <a:gd name="connsiteX8" fmla="*/ 518615 w 941695"/>
                  <a:gd name="connsiteY8" fmla="*/ 345757 h 427643"/>
                  <a:gd name="connsiteX9" fmla="*/ 450376 w 941695"/>
                  <a:gd name="connsiteY9" fmla="*/ 224755 h 427643"/>
                  <a:gd name="connsiteX10" fmla="*/ 436728 w 941695"/>
                  <a:gd name="connsiteY10" fmla="*/ 400348 h 427643"/>
                  <a:gd name="connsiteX11" fmla="*/ 805218 w 941695"/>
                  <a:gd name="connsiteY11" fmla="*/ 359404 h 427643"/>
                  <a:gd name="connsiteX12" fmla="*/ 696037 w 941695"/>
                  <a:gd name="connsiteY12" fmla="*/ 223839 h 427643"/>
                  <a:gd name="connsiteX13" fmla="*/ 709683 w 941695"/>
                  <a:gd name="connsiteY13" fmla="*/ 345757 h 427643"/>
                  <a:gd name="connsiteX14" fmla="*/ 941695 w 941695"/>
                  <a:gd name="connsiteY14" fmla="*/ 427643 h 427643"/>
                  <a:gd name="connsiteX0" fmla="*/ 0 w 941695"/>
                  <a:gd name="connsiteY0" fmla="*/ 304814 h 427644"/>
                  <a:gd name="connsiteX1" fmla="*/ 150125 w 941695"/>
                  <a:gd name="connsiteY1" fmla="*/ 277519 h 427644"/>
                  <a:gd name="connsiteX2" fmla="*/ 177421 w 941695"/>
                  <a:gd name="connsiteY2" fmla="*/ 127394 h 427644"/>
                  <a:gd name="connsiteX3" fmla="*/ 68238 w 941695"/>
                  <a:gd name="connsiteY3" fmla="*/ 8560 h 427644"/>
                  <a:gd name="connsiteX4" fmla="*/ 109182 w 941695"/>
                  <a:gd name="connsiteY4" fmla="*/ 371054 h 427644"/>
                  <a:gd name="connsiteX5" fmla="*/ 286603 w 941695"/>
                  <a:gd name="connsiteY5" fmla="*/ 359405 h 427644"/>
                  <a:gd name="connsiteX6" fmla="*/ 275158 w 941695"/>
                  <a:gd name="connsiteY6" fmla="*/ 128890 h 427644"/>
                  <a:gd name="connsiteX7" fmla="*/ 232012 w 941695"/>
                  <a:gd name="connsiteY7" fmla="*/ 359405 h 427644"/>
                  <a:gd name="connsiteX8" fmla="*/ 518615 w 941695"/>
                  <a:gd name="connsiteY8" fmla="*/ 345758 h 427644"/>
                  <a:gd name="connsiteX9" fmla="*/ 450376 w 941695"/>
                  <a:gd name="connsiteY9" fmla="*/ 224756 h 427644"/>
                  <a:gd name="connsiteX10" fmla="*/ 436728 w 941695"/>
                  <a:gd name="connsiteY10" fmla="*/ 400349 h 427644"/>
                  <a:gd name="connsiteX11" fmla="*/ 805218 w 941695"/>
                  <a:gd name="connsiteY11" fmla="*/ 359405 h 427644"/>
                  <a:gd name="connsiteX12" fmla="*/ 696037 w 941695"/>
                  <a:gd name="connsiteY12" fmla="*/ 223840 h 427644"/>
                  <a:gd name="connsiteX13" fmla="*/ 709683 w 941695"/>
                  <a:gd name="connsiteY13" fmla="*/ 345758 h 427644"/>
                  <a:gd name="connsiteX14" fmla="*/ 941695 w 941695"/>
                  <a:gd name="connsiteY14" fmla="*/ 427644 h 427644"/>
                  <a:gd name="connsiteX0" fmla="*/ 0 w 941695"/>
                  <a:gd name="connsiteY0" fmla="*/ 304814 h 428047"/>
                  <a:gd name="connsiteX1" fmla="*/ 150125 w 941695"/>
                  <a:gd name="connsiteY1" fmla="*/ 277519 h 428047"/>
                  <a:gd name="connsiteX2" fmla="*/ 177421 w 941695"/>
                  <a:gd name="connsiteY2" fmla="*/ 127394 h 428047"/>
                  <a:gd name="connsiteX3" fmla="*/ 68238 w 941695"/>
                  <a:gd name="connsiteY3" fmla="*/ 8560 h 428047"/>
                  <a:gd name="connsiteX4" fmla="*/ 109182 w 941695"/>
                  <a:gd name="connsiteY4" fmla="*/ 371054 h 428047"/>
                  <a:gd name="connsiteX5" fmla="*/ 286603 w 941695"/>
                  <a:gd name="connsiteY5" fmla="*/ 359405 h 428047"/>
                  <a:gd name="connsiteX6" fmla="*/ 275158 w 941695"/>
                  <a:gd name="connsiteY6" fmla="*/ 128890 h 428047"/>
                  <a:gd name="connsiteX7" fmla="*/ 232012 w 941695"/>
                  <a:gd name="connsiteY7" fmla="*/ 359405 h 428047"/>
                  <a:gd name="connsiteX8" fmla="*/ 338314 w 941695"/>
                  <a:gd name="connsiteY8" fmla="*/ 427881 h 428047"/>
                  <a:gd name="connsiteX9" fmla="*/ 518615 w 941695"/>
                  <a:gd name="connsiteY9" fmla="*/ 345758 h 428047"/>
                  <a:gd name="connsiteX10" fmla="*/ 450376 w 941695"/>
                  <a:gd name="connsiteY10" fmla="*/ 224756 h 428047"/>
                  <a:gd name="connsiteX11" fmla="*/ 436728 w 941695"/>
                  <a:gd name="connsiteY11" fmla="*/ 400349 h 428047"/>
                  <a:gd name="connsiteX12" fmla="*/ 805218 w 941695"/>
                  <a:gd name="connsiteY12" fmla="*/ 359405 h 428047"/>
                  <a:gd name="connsiteX13" fmla="*/ 696037 w 941695"/>
                  <a:gd name="connsiteY13" fmla="*/ 223840 h 428047"/>
                  <a:gd name="connsiteX14" fmla="*/ 709683 w 941695"/>
                  <a:gd name="connsiteY14" fmla="*/ 345758 h 428047"/>
                  <a:gd name="connsiteX15" fmla="*/ 941695 w 941695"/>
                  <a:gd name="connsiteY15" fmla="*/ 427644 h 428047"/>
                  <a:gd name="connsiteX0" fmla="*/ 0 w 941695"/>
                  <a:gd name="connsiteY0" fmla="*/ 304814 h 428047"/>
                  <a:gd name="connsiteX1" fmla="*/ 150125 w 941695"/>
                  <a:gd name="connsiteY1" fmla="*/ 277519 h 428047"/>
                  <a:gd name="connsiteX2" fmla="*/ 177421 w 941695"/>
                  <a:gd name="connsiteY2" fmla="*/ 127394 h 428047"/>
                  <a:gd name="connsiteX3" fmla="*/ 68238 w 941695"/>
                  <a:gd name="connsiteY3" fmla="*/ 8560 h 428047"/>
                  <a:gd name="connsiteX4" fmla="*/ 109182 w 941695"/>
                  <a:gd name="connsiteY4" fmla="*/ 371054 h 428047"/>
                  <a:gd name="connsiteX5" fmla="*/ 286603 w 941695"/>
                  <a:gd name="connsiteY5" fmla="*/ 359405 h 428047"/>
                  <a:gd name="connsiteX6" fmla="*/ 275158 w 941695"/>
                  <a:gd name="connsiteY6" fmla="*/ 128890 h 428047"/>
                  <a:gd name="connsiteX7" fmla="*/ 232012 w 941695"/>
                  <a:gd name="connsiteY7" fmla="*/ 359405 h 428047"/>
                  <a:gd name="connsiteX8" fmla="*/ 338314 w 941695"/>
                  <a:gd name="connsiteY8" fmla="*/ 427881 h 428047"/>
                  <a:gd name="connsiteX9" fmla="*/ 518615 w 941695"/>
                  <a:gd name="connsiteY9" fmla="*/ 345758 h 428047"/>
                  <a:gd name="connsiteX10" fmla="*/ 450376 w 941695"/>
                  <a:gd name="connsiteY10" fmla="*/ 224756 h 428047"/>
                  <a:gd name="connsiteX11" fmla="*/ 436728 w 941695"/>
                  <a:gd name="connsiteY11" fmla="*/ 400349 h 428047"/>
                  <a:gd name="connsiteX12" fmla="*/ 805218 w 941695"/>
                  <a:gd name="connsiteY12" fmla="*/ 359405 h 428047"/>
                  <a:gd name="connsiteX13" fmla="*/ 696037 w 941695"/>
                  <a:gd name="connsiteY13" fmla="*/ 223840 h 428047"/>
                  <a:gd name="connsiteX14" fmla="*/ 588749 w 941695"/>
                  <a:gd name="connsiteY14" fmla="*/ 360803 h 428047"/>
                  <a:gd name="connsiteX15" fmla="*/ 709683 w 941695"/>
                  <a:gd name="connsiteY15" fmla="*/ 345758 h 428047"/>
                  <a:gd name="connsiteX16" fmla="*/ 941695 w 941695"/>
                  <a:gd name="connsiteY16" fmla="*/ 427644 h 428047"/>
                  <a:gd name="connsiteX0" fmla="*/ 0 w 941695"/>
                  <a:gd name="connsiteY0" fmla="*/ 304814 h 428047"/>
                  <a:gd name="connsiteX1" fmla="*/ 150125 w 941695"/>
                  <a:gd name="connsiteY1" fmla="*/ 277519 h 428047"/>
                  <a:gd name="connsiteX2" fmla="*/ 177421 w 941695"/>
                  <a:gd name="connsiteY2" fmla="*/ 127394 h 428047"/>
                  <a:gd name="connsiteX3" fmla="*/ 68238 w 941695"/>
                  <a:gd name="connsiteY3" fmla="*/ 8560 h 428047"/>
                  <a:gd name="connsiteX4" fmla="*/ 109182 w 941695"/>
                  <a:gd name="connsiteY4" fmla="*/ 371054 h 428047"/>
                  <a:gd name="connsiteX5" fmla="*/ 286603 w 941695"/>
                  <a:gd name="connsiteY5" fmla="*/ 359405 h 428047"/>
                  <a:gd name="connsiteX6" fmla="*/ 275158 w 941695"/>
                  <a:gd name="connsiteY6" fmla="*/ 128890 h 428047"/>
                  <a:gd name="connsiteX7" fmla="*/ 232012 w 941695"/>
                  <a:gd name="connsiteY7" fmla="*/ 359405 h 428047"/>
                  <a:gd name="connsiteX8" fmla="*/ 338314 w 941695"/>
                  <a:gd name="connsiteY8" fmla="*/ 427881 h 428047"/>
                  <a:gd name="connsiteX9" fmla="*/ 518615 w 941695"/>
                  <a:gd name="connsiteY9" fmla="*/ 345758 h 428047"/>
                  <a:gd name="connsiteX10" fmla="*/ 450376 w 941695"/>
                  <a:gd name="connsiteY10" fmla="*/ 224756 h 428047"/>
                  <a:gd name="connsiteX11" fmla="*/ 436728 w 941695"/>
                  <a:gd name="connsiteY11" fmla="*/ 400349 h 428047"/>
                  <a:gd name="connsiteX12" fmla="*/ 805218 w 941695"/>
                  <a:gd name="connsiteY12" fmla="*/ 359405 h 428047"/>
                  <a:gd name="connsiteX13" fmla="*/ 696037 w 941695"/>
                  <a:gd name="connsiteY13" fmla="*/ 223840 h 428047"/>
                  <a:gd name="connsiteX14" fmla="*/ 588749 w 941695"/>
                  <a:gd name="connsiteY14" fmla="*/ 360803 h 428047"/>
                  <a:gd name="connsiteX15" fmla="*/ 635691 w 941695"/>
                  <a:gd name="connsiteY15" fmla="*/ 371557 h 428047"/>
                  <a:gd name="connsiteX16" fmla="*/ 941695 w 941695"/>
                  <a:gd name="connsiteY16" fmla="*/ 427644 h 428047"/>
                  <a:gd name="connsiteX0" fmla="*/ 0 w 941695"/>
                  <a:gd name="connsiteY0" fmla="*/ 304814 h 428047"/>
                  <a:gd name="connsiteX1" fmla="*/ 150125 w 941695"/>
                  <a:gd name="connsiteY1" fmla="*/ 277519 h 428047"/>
                  <a:gd name="connsiteX2" fmla="*/ 177421 w 941695"/>
                  <a:gd name="connsiteY2" fmla="*/ 127394 h 428047"/>
                  <a:gd name="connsiteX3" fmla="*/ 68238 w 941695"/>
                  <a:gd name="connsiteY3" fmla="*/ 8560 h 428047"/>
                  <a:gd name="connsiteX4" fmla="*/ 109182 w 941695"/>
                  <a:gd name="connsiteY4" fmla="*/ 371054 h 428047"/>
                  <a:gd name="connsiteX5" fmla="*/ 286603 w 941695"/>
                  <a:gd name="connsiteY5" fmla="*/ 359405 h 428047"/>
                  <a:gd name="connsiteX6" fmla="*/ 275158 w 941695"/>
                  <a:gd name="connsiteY6" fmla="*/ 128890 h 428047"/>
                  <a:gd name="connsiteX7" fmla="*/ 232012 w 941695"/>
                  <a:gd name="connsiteY7" fmla="*/ 359405 h 428047"/>
                  <a:gd name="connsiteX8" fmla="*/ 338314 w 941695"/>
                  <a:gd name="connsiteY8" fmla="*/ 427881 h 428047"/>
                  <a:gd name="connsiteX9" fmla="*/ 518615 w 941695"/>
                  <a:gd name="connsiteY9" fmla="*/ 345758 h 428047"/>
                  <a:gd name="connsiteX10" fmla="*/ 450376 w 941695"/>
                  <a:gd name="connsiteY10" fmla="*/ 224756 h 428047"/>
                  <a:gd name="connsiteX11" fmla="*/ 436728 w 941695"/>
                  <a:gd name="connsiteY11" fmla="*/ 400349 h 428047"/>
                  <a:gd name="connsiteX12" fmla="*/ 702768 w 941695"/>
                  <a:gd name="connsiteY12" fmla="*/ 380044 h 428047"/>
                  <a:gd name="connsiteX13" fmla="*/ 696037 w 941695"/>
                  <a:gd name="connsiteY13" fmla="*/ 223840 h 428047"/>
                  <a:gd name="connsiteX14" fmla="*/ 588749 w 941695"/>
                  <a:gd name="connsiteY14" fmla="*/ 360803 h 428047"/>
                  <a:gd name="connsiteX15" fmla="*/ 635691 w 941695"/>
                  <a:gd name="connsiteY15" fmla="*/ 371557 h 428047"/>
                  <a:gd name="connsiteX16" fmla="*/ 941695 w 941695"/>
                  <a:gd name="connsiteY16" fmla="*/ 427644 h 428047"/>
                  <a:gd name="connsiteX0" fmla="*/ 0 w 941695"/>
                  <a:gd name="connsiteY0" fmla="*/ 304814 h 428047"/>
                  <a:gd name="connsiteX1" fmla="*/ 150125 w 941695"/>
                  <a:gd name="connsiteY1" fmla="*/ 277519 h 428047"/>
                  <a:gd name="connsiteX2" fmla="*/ 177421 w 941695"/>
                  <a:gd name="connsiteY2" fmla="*/ 127394 h 428047"/>
                  <a:gd name="connsiteX3" fmla="*/ 68238 w 941695"/>
                  <a:gd name="connsiteY3" fmla="*/ 8560 h 428047"/>
                  <a:gd name="connsiteX4" fmla="*/ 109182 w 941695"/>
                  <a:gd name="connsiteY4" fmla="*/ 371054 h 428047"/>
                  <a:gd name="connsiteX5" fmla="*/ 286603 w 941695"/>
                  <a:gd name="connsiteY5" fmla="*/ 359405 h 428047"/>
                  <a:gd name="connsiteX6" fmla="*/ 275158 w 941695"/>
                  <a:gd name="connsiteY6" fmla="*/ 128890 h 428047"/>
                  <a:gd name="connsiteX7" fmla="*/ 232012 w 941695"/>
                  <a:gd name="connsiteY7" fmla="*/ 359405 h 428047"/>
                  <a:gd name="connsiteX8" fmla="*/ 338314 w 941695"/>
                  <a:gd name="connsiteY8" fmla="*/ 427881 h 428047"/>
                  <a:gd name="connsiteX9" fmla="*/ 518615 w 941695"/>
                  <a:gd name="connsiteY9" fmla="*/ 345758 h 428047"/>
                  <a:gd name="connsiteX10" fmla="*/ 450376 w 941695"/>
                  <a:gd name="connsiteY10" fmla="*/ 224756 h 428047"/>
                  <a:gd name="connsiteX11" fmla="*/ 436728 w 941695"/>
                  <a:gd name="connsiteY11" fmla="*/ 400349 h 428047"/>
                  <a:gd name="connsiteX12" fmla="*/ 702768 w 941695"/>
                  <a:gd name="connsiteY12" fmla="*/ 380044 h 428047"/>
                  <a:gd name="connsiteX13" fmla="*/ 599278 w 941695"/>
                  <a:gd name="connsiteY13" fmla="*/ 244479 h 428047"/>
                  <a:gd name="connsiteX14" fmla="*/ 588749 w 941695"/>
                  <a:gd name="connsiteY14" fmla="*/ 360803 h 428047"/>
                  <a:gd name="connsiteX15" fmla="*/ 635691 w 941695"/>
                  <a:gd name="connsiteY15" fmla="*/ 371557 h 428047"/>
                  <a:gd name="connsiteX16" fmla="*/ 941695 w 941695"/>
                  <a:gd name="connsiteY16" fmla="*/ 427644 h 428047"/>
                  <a:gd name="connsiteX0" fmla="*/ 0 w 941695"/>
                  <a:gd name="connsiteY0" fmla="*/ 304814 h 428047"/>
                  <a:gd name="connsiteX1" fmla="*/ 150125 w 941695"/>
                  <a:gd name="connsiteY1" fmla="*/ 277519 h 428047"/>
                  <a:gd name="connsiteX2" fmla="*/ 177421 w 941695"/>
                  <a:gd name="connsiteY2" fmla="*/ 127394 h 428047"/>
                  <a:gd name="connsiteX3" fmla="*/ 68238 w 941695"/>
                  <a:gd name="connsiteY3" fmla="*/ 8560 h 428047"/>
                  <a:gd name="connsiteX4" fmla="*/ 109182 w 941695"/>
                  <a:gd name="connsiteY4" fmla="*/ 371054 h 428047"/>
                  <a:gd name="connsiteX5" fmla="*/ 286603 w 941695"/>
                  <a:gd name="connsiteY5" fmla="*/ 359405 h 428047"/>
                  <a:gd name="connsiteX6" fmla="*/ 275158 w 941695"/>
                  <a:gd name="connsiteY6" fmla="*/ 128890 h 428047"/>
                  <a:gd name="connsiteX7" fmla="*/ 232012 w 941695"/>
                  <a:gd name="connsiteY7" fmla="*/ 359405 h 428047"/>
                  <a:gd name="connsiteX8" fmla="*/ 338314 w 941695"/>
                  <a:gd name="connsiteY8" fmla="*/ 427881 h 428047"/>
                  <a:gd name="connsiteX9" fmla="*/ 518615 w 941695"/>
                  <a:gd name="connsiteY9" fmla="*/ 345758 h 428047"/>
                  <a:gd name="connsiteX10" fmla="*/ 387768 w 941695"/>
                  <a:gd name="connsiteY10" fmla="*/ 209276 h 428047"/>
                  <a:gd name="connsiteX11" fmla="*/ 436728 w 941695"/>
                  <a:gd name="connsiteY11" fmla="*/ 400349 h 428047"/>
                  <a:gd name="connsiteX12" fmla="*/ 702768 w 941695"/>
                  <a:gd name="connsiteY12" fmla="*/ 380044 h 428047"/>
                  <a:gd name="connsiteX13" fmla="*/ 599278 w 941695"/>
                  <a:gd name="connsiteY13" fmla="*/ 244479 h 428047"/>
                  <a:gd name="connsiteX14" fmla="*/ 588749 w 941695"/>
                  <a:gd name="connsiteY14" fmla="*/ 360803 h 428047"/>
                  <a:gd name="connsiteX15" fmla="*/ 635691 w 941695"/>
                  <a:gd name="connsiteY15" fmla="*/ 371557 h 428047"/>
                  <a:gd name="connsiteX16" fmla="*/ 941695 w 941695"/>
                  <a:gd name="connsiteY16" fmla="*/ 427644 h 428047"/>
                  <a:gd name="connsiteX0" fmla="*/ 0 w 941695"/>
                  <a:gd name="connsiteY0" fmla="*/ 304814 h 428047"/>
                  <a:gd name="connsiteX1" fmla="*/ 150125 w 941695"/>
                  <a:gd name="connsiteY1" fmla="*/ 277519 h 428047"/>
                  <a:gd name="connsiteX2" fmla="*/ 177421 w 941695"/>
                  <a:gd name="connsiteY2" fmla="*/ 127394 h 428047"/>
                  <a:gd name="connsiteX3" fmla="*/ 68238 w 941695"/>
                  <a:gd name="connsiteY3" fmla="*/ 8560 h 428047"/>
                  <a:gd name="connsiteX4" fmla="*/ 109182 w 941695"/>
                  <a:gd name="connsiteY4" fmla="*/ 371054 h 428047"/>
                  <a:gd name="connsiteX5" fmla="*/ 286603 w 941695"/>
                  <a:gd name="connsiteY5" fmla="*/ 359405 h 428047"/>
                  <a:gd name="connsiteX6" fmla="*/ 275158 w 941695"/>
                  <a:gd name="connsiteY6" fmla="*/ 128890 h 428047"/>
                  <a:gd name="connsiteX7" fmla="*/ 232012 w 941695"/>
                  <a:gd name="connsiteY7" fmla="*/ 359405 h 428047"/>
                  <a:gd name="connsiteX8" fmla="*/ 338314 w 941695"/>
                  <a:gd name="connsiteY8" fmla="*/ 427881 h 428047"/>
                  <a:gd name="connsiteX9" fmla="*/ 518615 w 941695"/>
                  <a:gd name="connsiteY9" fmla="*/ 345758 h 428047"/>
                  <a:gd name="connsiteX10" fmla="*/ 387768 w 941695"/>
                  <a:gd name="connsiteY10" fmla="*/ 209276 h 428047"/>
                  <a:gd name="connsiteX11" fmla="*/ 396886 w 941695"/>
                  <a:gd name="connsiteY11" fmla="*/ 410669 h 428047"/>
                  <a:gd name="connsiteX12" fmla="*/ 702768 w 941695"/>
                  <a:gd name="connsiteY12" fmla="*/ 380044 h 428047"/>
                  <a:gd name="connsiteX13" fmla="*/ 599278 w 941695"/>
                  <a:gd name="connsiteY13" fmla="*/ 244479 h 428047"/>
                  <a:gd name="connsiteX14" fmla="*/ 588749 w 941695"/>
                  <a:gd name="connsiteY14" fmla="*/ 360803 h 428047"/>
                  <a:gd name="connsiteX15" fmla="*/ 635691 w 941695"/>
                  <a:gd name="connsiteY15" fmla="*/ 371557 h 428047"/>
                  <a:gd name="connsiteX16" fmla="*/ 941695 w 941695"/>
                  <a:gd name="connsiteY16" fmla="*/ 427644 h 428047"/>
                  <a:gd name="connsiteX0" fmla="*/ 0 w 941695"/>
                  <a:gd name="connsiteY0" fmla="*/ 304814 h 428047"/>
                  <a:gd name="connsiteX1" fmla="*/ 150125 w 941695"/>
                  <a:gd name="connsiteY1" fmla="*/ 277519 h 428047"/>
                  <a:gd name="connsiteX2" fmla="*/ 177421 w 941695"/>
                  <a:gd name="connsiteY2" fmla="*/ 127394 h 428047"/>
                  <a:gd name="connsiteX3" fmla="*/ 68238 w 941695"/>
                  <a:gd name="connsiteY3" fmla="*/ 8560 h 428047"/>
                  <a:gd name="connsiteX4" fmla="*/ 109182 w 941695"/>
                  <a:gd name="connsiteY4" fmla="*/ 371054 h 428047"/>
                  <a:gd name="connsiteX5" fmla="*/ 286603 w 941695"/>
                  <a:gd name="connsiteY5" fmla="*/ 359405 h 428047"/>
                  <a:gd name="connsiteX6" fmla="*/ 275158 w 941695"/>
                  <a:gd name="connsiteY6" fmla="*/ 128890 h 428047"/>
                  <a:gd name="connsiteX7" fmla="*/ 232012 w 941695"/>
                  <a:gd name="connsiteY7" fmla="*/ 359405 h 428047"/>
                  <a:gd name="connsiteX8" fmla="*/ 338314 w 941695"/>
                  <a:gd name="connsiteY8" fmla="*/ 427881 h 428047"/>
                  <a:gd name="connsiteX9" fmla="*/ 461698 w 941695"/>
                  <a:gd name="connsiteY9" fmla="*/ 350918 h 428047"/>
                  <a:gd name="connsiteX10" fmla="*/ 387768 w 941695"/>
                  <a:gd name="connsiteY10" fmla="*/ 209276 h 428047"/>
                  <a:gd name="connsiteX11" fmla="*/ 396886 w 941695"/>
                  <a:gd name="connsiteY11" fmla="*/ 410669 h 428047"/>
                  <a:gd name="connsiteX12" fmla="*/ 702768 w 941695"/>
                  <a:gd name="connsiteY12" fmla="*/ 380044 h 428047"/>
                  <a:gd name="connsiteX13" fmla="*/ 599278 w 941695"/>
                  <a:gd name="connsiteY13" fmla="*/ 244479 h 428047"/>
                  <a:gd name="connsiteX14" fmla="*/ 588749 w 941695"/>
                  <a:gd name="connsiteY14" fmla="*/ 360803 h 428047"/>
                  <a:gd name="connsiteX15" fmla="*/ 635691 w 941695"/>
                  <a:gd name="connsiteY15" fmla="*/ 371557 h 428047"/>
                  <a:gd name="connsiteX16" fmla="*/ 941695 w 941695"/>
                  <a:gd name="connsiteY16" fmla="*/ 427644 h 428047"/>
                  <a:gd name="connsiteX0" fmla="*/ 0 w 941695"/>
                  <a:gd name="connsiteY0" fmla="*/ 304814 h 428047"/>
                  <a:gd name="connsiteX1" fmla="*/ 150125 w 941695"/>
                  <a:gd name="connsiteY1" fmla="*/ 277519 h 428047"/>
                  <a:gd name="connsiteX2" fmla="*/ 177421 w 941695"/>
                  <a:gd name="connsiteY2" fmla="*/ 127394 h 428047"/>
                  <a:gd name="connsiteX3" fmla="*/ 68238 w 941695"/>
                  <a:gd name="connsiteY3" fmla="*/ 8560 h 428047"/>
                  <a:gd name="connsiteX4" fmla="*/ 109182 w 941695"/>
                  <a:gd name="connsiteY4" fmla="*/ 371054 h 428047"/>
                  <a:gd name="connsiteX5" fmla="*/ 286603 w 941695"/>
                  <a:gd name="connsiteY5" fmla="*/ 359405 h 428047"/>
                  <a:gd name="connsiteX6" fmla="*/ 275158 w 941695"/>
                  <a:gd name="connsiteY6" fmla="*/ 128890 h 428047"/>
                  <a:gd name="connsiteX7" fmla="*/ 232012 w 941695"/>
                  <a:gd name="connsiteY7" fmla="*/ 359405 h 428047"/>
                  <a:gd name="connsiteX8" fmla="*/ 338314 w 941695"/>
                  <a:gd name="connsiteY8" fmla="*/ 427881 h 428047"/>
                  <a:gd name="connsiteX9" fmla="*/ 461698 w 941695"/>
                  <a:gd name="connsiteY9" fmla="*/ 350918 h 428047"/>
                  <a:gd name="connsiteX10" fmla="*/ 387768 w 941695"/>
                  <a:gd name="connsiteY10" fmla="*/ 209276 h 428047"/>
                  <a:gd name="connsiteX11" fmla="*/ 396886 w 941695"/>
                  <a:gd name="connsiteY11" fmla="*/ 410669 h 428047"/>
                  <a:gd name="connsiteX12" fmla="*/ 702768 w 941695"/>
                  <a:gd name="connsiteY12" fmla="*/ 380044 h 428047"/>
                  <a:gd name="connsiteX13" fmla="*/ 599278 w 941695"/>
                  <a:gd name="connsiteY13" fmla="*/ 244479 h 428047"/>
                  <a:gd name="connsiteX14" fmla="*/ 520449 w 941695"/>
                  <a:gd name="connsiteY14" fmla="*/ 365963 h 428047"/>
                  <a:gd name="connsiteX15" fmla="*/ 635691 w 941695"/>
                  <a:gd name="connsiteY15" fmla="*/ 371557 h 428047"/>
                  <a:gd name="connsiteX16" fmla="*/ 941695 w 941695"/>
                  <a:gd name="connsiteY16" fmla="*/ 427644 h 428047"/>
                  <a:gd name="connsiteX0" fmla="*/ 0 w 941695"/>
                  <a:gd name="connsiteY0" fmla="*/ 304814 h 428047"/>
                  <a:gd name="connsiteX1" fmla="*/ 150125 w 941695"/>
                  <a:gd name="connsiteY1" fmla="*/ 277519 h 428047"/>
                  <a:gd name="connsiteX2" fmla="*/ 177421 w 941695"/>
                  <a:gd name="connsiteY2" fmla="*/ 127394 h 428047"/>
                  <a:gd name="connsiteX3" fmla="*/ 68238 w 941695"/>
                  <a:gd name="connsiteY3" fmla="*/ 8560 h 428047"/>
                  <a:gd name="connsiteX4" fmla="*/ 109182 w 941695"/>
                  <a:gd name="connsiteY4" fmla="*/ 371054 h 428047"/>
                  <a:gd name="connsiteX5" fmla="*/ 286603 w 941695"/>
                  <a:gd name="connsiteY5" fmla="*/ 359405 h 428047"/>
                  <a:gd name="connsiteX6" fmla="*/ 275158 w 941695"/>
                  <a:gd name="connsiteY6" fmla="*/ 128890 h 428047"/>
                  <a:gd name="connsiteX7" fmla="*/ 232012 w 941695"/>
                  <a:gd name="connsiteY7" fmla="*/ 359405 h 428047"/>
                  <a:gd name="connsiteX8" fmla="*/ 338314 w 941695"/>
                  <a:gd name="connsiteY8" fmla="*/ 427881 h 428047"/>
                  <a:gd name="connsiteX9" fmla="*/ 461698 w 941695"/>
                  <a:gd name="connsiteY9" fmla="*/ 350918 h 428047"/>
                  <a:gd name="connsiteX10" fmla="*/ 387768 w 941695"/>
                  <a:gd name="connsiteY10" fmla="*/ 209276 h 428047"/>
                  <a:gd name="connsiteX11" fmla="*/ 396886 w 941695"/>
                  <a:gd name="connsiteY11" fmla="*/ 410669 h 428047"/>
                  <a:gd name="connsiteX12" fmla="*/ 702768 w 941695"/>
                  <a:gd name="connsiteY12" fmla="*/ 380044 h 428047"/>
                  <a:gd name="connsiteX13" fmla="*/ 525286 w 941695"/>
                  <a:gd name="connsiteY13" fmla="*/ 254798 h 428047"/>
                  <a:gd name="connsiteX14" fmla="*/ 520449 w 941695"/>
                  <a:gd name="connsiteY14" fmla="*/ 365963 h 428047"/>
                  <a:gd name="connsiteX15" fmla="*/ 635691 w 941695"/>
                  <a:gd name="connsiteY15" fmla="*/ 371557 h 428047"/>
                  <a:gd name="connsiteX16" fmla="*/ 941695 w 941695"/>
                  <a:gd name="connsiteY16" fmla="*/ 427644 h 428047"/>
                  <a:gd name="connsiteX0" fmla="*/ 0 w 941695"/>
                  <a:gd name="connsiteY0" fmla="*/ 304814 h 428047"/>
                  <a:gd name="connsiteX1" fmla="*/ 150125 w 941695"/>
                  <a:gd name="connsiteY1" fmla="*/ 277519 h 428047"/>
                  <a:gd name="connsiteX2" fmla="*/ 177421 w 941695"/>
                  <a:gd name="connsiteY2" fmla="*/ 127394 h 428047"/>
                  <a:gd name="connsiteX3" fmla="*/ 68238 w 941695"/>
                  <a:gd name="connsiteY3" fmla="*/ 8560 h 428047"/>
                  <a:gd name="connsiteX4" fmla="*/ 109182 w 941695"/>
                  <a:gd name="connsiteY4" fmla="*/ 371054 h 428047"/>
                  <a:gd name="connsiteX5" fmla="*/ 286603 w 941695"/>
                  <a:gd name="connsiteY5" fmla="*/ 359405 h 428047"/>
                  <a:gd name="connsiteX6" fmla="*/ 275158 w 941695"/>
                  <a:gd name="connsiteY6" fmla="*/ 128890 h 428047"/>
                  <a:gd name="connsiteX7" fmla="*/ 232012 w 941695"/>
                  <a:gd name="connsiteY7" fmla="*/ 359405 h 428047"/>
                  <a:gd name="connsiteX8" fmla="*/ 338314 w 941695"/>
                  <a:gd name="connsiteY8" fmla="*/ 427881 h 428047"/>
                  <a:gd name="connsiteX9" fmla="*/ 461698 w 941695"/>
                  <a:gd name="connsiteY9" fmla="*/ 350918 h 428047"/>
                  <a:gd name="connsiteX10" fmla="*/ 387768 w 941695"/>
                  <a:gd name="connsiteY10" fmla="*/ 209276 h 428047"/>
                  <a:gd name="connsiteX11" fmla="*/ 396886 w 941695"/>
                  <a:gd name="connsiteY11" fmla="*/ 410669 h 428047"/>
                  <a:gd name="connsiteX12" fmla="*/ 702768 w 941695"/>
                  <a:gd name="connsiteY12" fmla="*/ 380044 h 428047"/>
                  <a:gd name="connsiteX13" fmla="*/ 525286 w 941695"/>
                  <a:gd name="connsiteY13" fmla="*/ 254798 h 428047"/>
                  <a:gd name="connsiteX14" fmla="*/ 520449 w 941695"/>
                  <a:gd name="connsiteY14" fmla="*/ 365963 h 428047"/>
                  <a:gd name="connsiteX15" fmla="*/ 573083 w 941695"/>
                  <a:gd name="connsiteY15" fmla="*/ 397356 h 428047"/>
                  <a:gd name="connsiteX16" fmla="*/ 941695 w 941695"/>
                  <a:gd name="connsiteY16" fmla="*/ 427644 h 428047"/>
                  <a:gd name="connsiteX0" fmla="*/ 0 w 941695"/>
                  <a:gd name="connsiteY0" fmla="*/ 304814 h 430704"/>
                  <a:gd name="connsiteX1" fmla="*/ 150125 w 941695"/>
                  <a:gd name="connsiteY1" fmla="*/ 277519 h 430704"/>
                  <a:gd name="connsiteX2" fmla="*/ 177421 w 941695"/>
                  <a:gd name="connsiteY2" fmla="*/ 127394 h 430704"/>
                  <a:gd name="connsiteX3" fmla="*/ 68238 w 941695"/>
                  <a:gd name="connsiteY3" fmla="*/ 8560 h 430704"/>
                  <a:gd name="connsiteX4" fmla="*/ 109182 w 941695"/>
                  <a:gd name="connsiteY4" fmla="*/ 371054 h 430704"/>
                  <a:gd name="connsiteX5" fmla="*/ 286603 w 941695"/>
                  <a:gd name="connsiteY5" fmla="*/ 359405 h 430704"/>
                  <a:gd name="connsiteX6" fmla="*/ 275158 w 941695"/>
                  <a:gd name="connsiteY6" fmla="*/ 128890 h 430704"/>
                  <a:gd name="connsiteX7" fmla="*/ 232012 w 941695"/>
                  <a:gd name="connsiteY7" fmla="*/ 359405 h 430704"/>
                  <a:gd name="connsiteX8" fmla="*/ 338314 w 941695"/>
                  <a:gd name="connsiteY8" fmla="*/ 427881 h 430704"/>
                  <a:gd name="connsiteX9" fmla="*/ 461698 w 941695"/>
                  <a:gd name="connsiteY9" fmla="*/ 350918 h 430704"/>
                  <a:gd name="connsiteX10" fmla="*/ 387768 w 941695"/>
                  <a:gd name="connsiteY10" fmla="*/ 209276 h 430704"/>
                  <a:gd name="connsiteX11" fmla="*/ 396886 w 941695"/>
                  <a:gd name="connsiteY11" fmla="*/ 410669 h 430704"/>
                  <a:gd name="connsiteX12" fmla="*/ 611701 w 941695"/>
                  <a:gd name="connsiteY12" fmla="*/ 405843 h 430704"/>
                  <a:gd name="connsiteX13" fmla="*/ 525286 w 941695"/>
                  <a:gd name="connsiteY13" fmla="*/ 254798 h 430704"/>
                  <a:gd name="connsiteX14" fmla="*/ 520449 w 941695"/>
                  <a:gd name="connsiteY14" fmla="*/ 365963 h 430704"/>
                  <a:gd name="connsiteX15" fmla="*/ 573083 w 941695"/>
                  <a:gd name="connsiteY15" fmla="*/ 397356 h 430704"/>
                  <a:gd name="connsiteX16" fmla="*/ 941695 w 941695"/>
                  <a:gd name="connsiteY16" fmla="*/ 427644 h 430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41695" h="430704">
                    <a:moveTo>
                      <a:pt x="0" y="304814"/>
                    </a:moveTo>
                    <a:cubicBezTo>
                      <a:pt x="60277" y="305951"/>
                      <a:pt x="120555" y="307089"/>
                      <a:pt x="150125" y="277519"/>
                    </a:cubicBezTo>
                    <a:cubicBezTo>
                      <a:pt x="179695" y="247949"/>
                      <a:pt x="191069" y="172220"/>
                      <a:pt x="177421" y="127394"/>
                    </a:cubicBezTo>
                    <a:cubicBezTo>
                      <a:pt x="163773" y="82568"/>
                      <a:pt x="79611" y="-32050"/>
                      <a:pt x="68238" y="8560"/>
                    </a:cubicBezTo>
                    <a:cubicBezTo>
                      <a:pt x="56865" y="49170"/>
                      <a:pt x="72788" y="312580"/>
                      <a:pt x="109182" y="371054"/>
                    </a:cubicBezTo>
                    <a:cubicBezTo>
                      <a:pt x="145576" y="429528"/>
                      <a:pt x="258940" y="399766"/>
                      <a:pt x="286603" y="359405"/>
                    </a:cubicBezTo>
                    <a:cubicBezTo>
                      <a:pt x="314266" y="319044"/>
                      <a:pt x="284256" y="128890"/>
                      <a:pt x="275158" y="128890"/>
                    </a:cubicBezTo>
                    <a:cubicBezTo>
                      <a:pt x="266060" y="128890"/>
                      <a:pt x="221486" y="309573"/>
                      <a:pt x="232012" y="359405"/>
                    </a:cubicBezTo>
                    <a:cubicBezTo>
                      <a:pt x="242538" y="409237"/>
                      <a:pt x="290547" y="430155"/>
                      <a:pt x="338314" y="427881"/>
                    </a:cubicBezTo>
                    <a:cubicBezTo>
                      <a:pt x="386081" y="425607"/>
                      <a:pt x="453456" y="387352"/>
                      <a:pt x="461698" y="350918"/>
                    </a:cubicBezTo>
                    <a:cubicBezTo>
                      <a:pt x="469940" y="314484"/>
                      <a:pt x="398570" y="199317"/>
                      <a:pt x="387768" y="209276"/>
                    </a:cubicBezTo>
                    <a:cubicBezTo>
                      <a:pt x="376966" y="219235"/>
                      <a:pt x="359564" y="377908"/>
                      <a:pt x="396886" y="410669"/>
                    </a:cubicBezTo>
                    <a:cubicBezTo>
                      <a:pt x="434208" y="443430"/>
                      <a:pt x="590301" y="431822"/>
                      <a:pt x="611701" y="405843"/>
                    </a:cubicBezTo>
                    <a:cubicBezTo>
                      <a:pt x="633101" y="379865"/>
                      <a:pt x="540495" y="261445"/>
                      <a:pt x="525286" y="254798"/>
                    </a:cubicBezTo>
                    <a:cubicBezTo>
                      <a:pt x="510077" y="248151"/>
                      <a:pt x="518175" y="345643"/>
                      <a:pt x="520449" y="365963"/>
                    </a:cubicBezTo>
                    <a:cubicBezTo>
                      <a:pt x="522723" y="386283"/>
                      <a:pt x="530385" y="380196"/>
                      <a:pt x="573083" y="397356"/>
                    </a:cubicBezTo>
                    <a:cubicBezTo>
                      <a:pt x="614026" y="431323"/>
                      <a:pt x="846160" y="410584"/>
                      <a:pt x="941695" y="427644"/>
                    </a:cubicBezTo>
                  </a:path>
                </a:pathLst>
              </a:cu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orme libre 26"/>
              <p:cNvSpPr/>
              <p:nvPr/>
            </p:nvSpPr>
            <p:spPr>
              <a:xfrm>
                <a:off x="2524823" y="3095085"/>
                <a:ext cx="365410" cy="126064"/>
              </a:xfrm>
              <a:custGeom>
                <a:avLst/>
                <a:gdLst>
                  <a:gd name="connsiteX0" fmla="*/ 81974 w 303784"/>
                  <a:gd name="connsiteY0" fmla="*/ 71316 h 157438"/>
                  <a:gd name="connsiteX1" fmla="*/ 88 w 303784"/>
                  <a:gd name="connsiteY1" fmla="*/ 112259 h 157438"/>
                  <a:gd name="connsiteX2" fmla="*/ 95622 w 303784"/>
                  <a:gd name="connsiteY2" fmla="*/ 153203 h 157438"/>
                  <a:gd name="connsiteX3" fmla="*/ 177509 w 303784"/>
                  <a:gd name="connsiteY3" fmla="*/ 3077 h 157438"/>
                  <a:gd name="connsiteX4" fmla="*/ 136565 w 303784"/>
                  <a:gd name="connsiteY4" fmla="*/ 57668 h 157438"/>
                  <a:gd name="connsiteX5" fmla="*/ 300339 w 303784"/>
                  <a:gd name="connsiteY5" fmla="*/ 125907 h 157438"/>
                  <a:gd name="connsiteX6" fmla="*/ 232100 w 303784"/>
                  <a:gd name="connsiteY6" fmla="*/ 3077 h 157438"/>
                  <a:gd name="connsiteX0" fmla="*/ 48018 w 306205"/>
                  <a:gd name="connsiteY0" fmla="*/ 45802 h 157739"/>
                  <a:gd name="connsiteX1" fmla="*/ 2509 w 306205"/>
                  <a:gd name="connsiteY1" fmla="*/ 112259 h 157739"/>
                  <a:gd name="connsiteX2" fmla="*/ 98043 w 306205"/>
                  <a:gd name="connsiteY2" fmla="*/ 153203 h 157739"/>
                  <a:gd name="connsiteX3" fmla="*/ 179930 w 306205"/>
                  <a:gd name="connsiteY3" fmla="*/ 3077 h 157739"/>
                  <a:gd name="connsiteX4" fmla="*/ 138986 w 306205"/>
                  <a:gd name="connsiteY4" fmla="*/ 57668 h 157739"/>
                  <a:gd name="connsiteX5" fmla="*/ 302760 w 306205"/>
                  <a:gd name="connsiteY5" fmla="*/ 125907 h 157739"/>
                  <a:gd name="connsiteX6" fmla="*/ 234521 w 306205"/>
                  <a:gd name="connsiteY6" fmla="*/ 3077 h 157739"/>
                  <a:gd name="connsiteX0" fmla="*/ 48018 w 306205"/>
                  <a:gd name="connsiteY0" fmla="*/ 42725 h 154162"/>
                  <a:gd name="connsiteX1" fmla="*/ 2509 w 306205"/>
                  <a:gd name="connsiteY1" fmla="*/ 109182 h 154162"/>
                  <a:gd name="connsiteX2" fmla="*/ 98043 w 306205"/>
                  <a:gd name="connsiteY2" fmla="*/ 150126 h 154162"/>
                  <a:gd name="connsiteX3" fmla="*/ 135469 w 306205"/>
                  <a:gd name="connsiteY3" fmla="*/ 8505 h 154162"/>
                  <a:gd name="connsiteX4" fmla="*/ 138986 w 306205"/>
                  <a:gd name="connsiteY4" fmla="*/ 54591 h 154162"/>
                  <a:gd name="connsiteX5" fmla="*/ 302760 w 306205"/>
                  <a:gd name="connsiteY5" fmla="*/ 122830 h 154162"/>
                  <a:gd name="connsiteX6" fmla="*/ 234521 w 306205"/>
                  <a:gd name="connsiteY6" fmla="*/ 0 h 154162"/>
                  <a:gd name="connsiteX0" fmla="*/ 48018 w 306205"/>
                  <a:gd name="connsiteY0" fmla="*/ 42725 h 154162"/>
                  <a:gd name="connsiteX1" fmla="*/ 2509 w 306205"/>
                  <a:gd name="connsiteY1" fmla="*/ 109182 h 154162"/>
                  <a:gd name="connsiteX2" fmla="*/ 98043 w 306205"/>
                  <a:gd name="connsiteY2" fmla="*/ 150126 h 154162"/>
                  <a:gd name="connsiteX3" fmla="*/ 135469 w 306205"/>
                  <a:gd name="connsiteY3" fmla="*/ 8505 h 154162"/>
                  <a:gd name="connsiteX4" fmla="*/ 187489 w 306205"/>
                  <a:gd name="connsiteY4" fmla="*/ 75853 h 154162"/>
                  <a:gd name="connsiteX5" fmla="*/ 302760 w 306205"/>
                  <a:gd name="connsiteY5" fmla="*/ 122830 h 154162"/>
                  <a:gd name="connsiteX6" fmla="*/ 234521 w 306205"/>
                  <a:gd name="connsiteY6" fmla="*/ 0 h 154162"/>
                  <a:gd name="connsiteX0" fmla="*/ 89984 w 303710"/>
                  <a:gd name="connsiteY0" fmla="*/ 46977 h 154113"/>
                  <a:gd name="connsiteX1" fmla="*/ 14 w 303710"/>
                  <a:gd name="connsiteY1" fmla="*/ 109182 h 154113"/>
                  <a:gd name="connsiteX2" fmla="*/ 95548 w 303710"/>
                  <a:gd name="connsiteY2" fmla="*/ 150126 h 154113"/>
                  <a:gd name="connsiteX3" fmla="*/ 132974 w 303710"/>
                  <a:gd name="connsiteY3" fmla="*/ 8505 h 154113"/>
                  <a:gd name="connsiteX4" fmla="*/ 184994 w 303710"/>
                  <a:gd name="connsiteY4" fmla="*/ 75853 h 154113"/>
                  <a:gd name="connsiteX5" fmla="*/ 300265 w 303710"/>
                  <a:gd name="connsiteY5" fmla="*/ 122830 h 154113"/>
                  <a:gd name="connsiteX6" fmla="*/ 232026 w 303710"/>
                  <a:gd name="connsiteY6" fmla="*/ 0 h 154113"/>
                  <a:gd name="connsiteX0" fmla="*/ 89984 w 303710"/>
                  <a:gd name="connsiteY0" fmla="*/ 46977 h 150403"/>
                  <a:gd name="connsiteX1" fmla="*/ 14 w 303710"/>
                  <a:gd name="connsiteY1" fmla="*/ 109182 h 150403"/>
                  <a:gd name="connsiteX2" fmla="*/ 95548 w 303710"/>
                  <a:gd name="connsiteY2" fmla="*/ 150126 h 150403"/>
                  <a:gd name="connsiteX3" fmla="*/ 149142 w 303710"/>
                  <a:gd name="connsiteY3" fmla="*/ 89301 h 150403"/>
                  <a:gd name="connsiteX4" fmla="*/ 184994 w 303710"/>
                  <a:gd name="connsiteY4" fmla="*/ 75853 h 150403"/>
                  <a:gd name="connsiteX5" fmla="*/ 300265 w 303710"/>
                  <a:gd name="connsiteY5" fmla="*/ 122830 h 150403"/>
                  <a:gd name="connsiteX6" fmla="*/ 232026 w 303710"/>
                  <a:gd name="connsiteY6" fmla="*/ 0 h 150403"/>
                  <a:gd name="connsiteX0" fmla="*/ 89984 w 303710"/>
                  <a:gd name="connsiteY0" fmla="*/ 46977 h 150403"/>
                  <a:gd name="connsiteX1" fmla="*/ 14 w 303710"/>
                  <a:gd name="connsiteY1" fmla="*/ 109182 h 150403"/>
                  <a:gd name="connsiteX2" fmla="*/ 95548 w 303710"/>
                  <a:gd name="connsiteY2" fmla="*/ 150126 h 150403"/>
                  <a:gd name="connsiteX3" fmla="*/ 149142 w 303710"/>
                  <a:gd name="connsiteY3" fmla="*/ 89301 h 150403"/>
                  <a:gd name="connsiteX4" fmla="*/ 184994 w 303710"/>
                  <a:gd name="connsiteY4" fmla="*/ 75853 h 150403"/>
                  <a:gd name="connsiteX5" fmla="*/ 234576 w 303710"/>
                  <a:gd name="connsiteY5" fmla="*/ 132296 h 150403"/>
                  <a:gd name="connsiteX6" fmla="*/ 300265 w 303710"/>
                  <a:gd name="connsiteY6" fmla="*/ 122830 h 150403"/>
                  <a:gd name="connsiteX7" fmla="*/ 232026 w 303710"/>
                  <a:gd name="connsiteY7" fmla="*/ 0 h 150403"/>
                  <a:gd name="connsiteX0" fmla="*/ 89984 w 304683"/>
                  <a:gd name="connsiteY0" fmla="*/ 46977 h 150403"/>
                  <a:gd name="connsiteX1" fmla="*/ 14 w 304683"/>
                  <a:gd name="connsiteY1" fmla="*/ 109182 h 150403"/>
                  <a:gd name="connsiteX2" fmla="*/ 95548 w 304683"/>
                  <a:gd name="connsiteY2" fmla="*/ 150126 h 150403"/>
                  <a:gd name="connsiteX3" fmla="*/ 149142 w 304683"/>
                  <a:gd name="connsiteY3" fmla="*/ 89301 h 150403"/>
                  <a:gd name="connsiteX4" fmla="*/ 184994 w 304683"/>
                  <a:gd name="connsiteY4" fmla="*/ 75853 h 150403"/>
                  <a:gd name="connsiteX5" fmla="*/ 234576 w 304683"/>
                  <a:gd name="connsiteY5" fmla="*/ 132296 h 150403"/>
                  <a:gd name="connsiteX6" fmla="*/ 300265 w 304683"/>
                  <a:gd name="connsiteY6" fmla="*/ 122830 h 150403"/>
                  <a:gd name="connsiteX7" fmla="*/ 295205 w 304683"/>
                  <a:gd name="connsiteY7" fmla="*/ 47248 h 150403"/>
                  <a:gd name="connsiteX8" fmla="*/ 232026 w 304683"/>
                  <a:gd name="connsiteY8" fmla="*/ 0 h 150403"/>
                  <a:gd name="connsiteX0" fmla="*/ 89984 w 304683"/>
                  <a:gd name="connsiteY0" fmla="*/ 5824 h 109250"/>
                  <a:gd name="connsiteX1" fmla="*/ 14 w 304683"/>
                  <a:gd name="connsiteY1" fmla="*/ 68029 h 109250"/>
                  <a:gd name="connsiteX2" fmla="*/ 95548 w 304683"/>
                  <a:gd name="connsiteY2" fmla="*/ 108973 h 109250"/>
                  <a:gd name="connsiteX3" fmla="*/ 149142 w 304683"/>
                  <a:gd name="connsiteY3" fmla="*/ 48148 h 109250"/>
                  <a:gd name="connsiteX4" fmla="*/ 184994 w 304683"/>
                  <a:gd name="connsiteY4" fmla="*/ 34700 h 109250"/>
                  <a:gd name="connsiteX5" fmla="*/ 234576 w 304683"/>
                  <a:gd name="connsiteY5" fmla="*/ 91143 h 109250"/>
                  <a:gd name="connsiteX6" fmla="*/ 300265 w 304683"/>
                  <a:gd name="connsiteY6" fmla="*/ 81677 h 109250"/>
                  <a:gd name="connsiteX7" fmla="*/ 295205 w 304683"/>
                  <a:gd name="connsiteY7" fmla="*/ 6095 h 109250"/>
                  <a:gd name="connsiteX8" fmla="*/ 207774 w 304683"/>
                  <a:gd name="connsiteY8" fmla="*/ 14128 h 109250"/>
                  <a:gd name="connsiteX0" fmla="*/ 89984 w 303431"/>
                  <a:gd name="connsiteY0" fmla="*/ 21309 h 124735"/>
                  <a:gd name="connsiteX1" fmla="*/ 14 w 303431"/>
                  <a:gd name="connsiteY1" fmla="*/ 83514 h 124735"/>
                  <a:gd name="connsiteX2" fmla="*/ 95548 w 303431"/>
                  <a:gd name="connsiteY2" fmla="*/ 124458 h 124735"/>
                  <a:gd name="connsiteX3" fmla="*/ 149142 w 303431"/>
                  <a:gd name="connsiteY3" fmla="*/ 63633 h 124735"/>
                  <a:gd name="connsiteX4" fmla="*/ 184994 w 303431"/>
                  <a:gd name="connsiteY4" fmla="*/ 50185 h 124735"/>
                  <a:gd name="connsiteX5" fmla="*/ 234576 w 303431"/>
                  <a:gd name="connsiteY5" fmla="*/ 106628 h 124735"/>
                  <a:gd name="connsiteX6" fmla="*/ 300265 w 303431"/>
                  <a:gd name="connsiteY6" fmla="*/ 97162 h 124735"/>
                  <a:gd name="connsiteX7" fmla="*/ 291163 w 303431"/>
                  <a:gd name="connsiteY7" fmla="*/ 4570 h 124735"/>
                  <a:gd name="connsiteX8" fmla="*/ 207774 w 303431"/>
                  <a:gd name="connsiteY8" fmla="*/ 29613 h 124735"/>
                  <a:gd name="connsiteX0" fmla="*/ 89984 w 303431"/>
                  <a:gd name="connsiteY0" fmla="*/ 59735 h 163161"/>
                  <a:gd name="connsiteX1" fmla="*/ 14 w 303431"/>
                  <a:gd name="connsiteY1" fmla="*/ 121940 h 163161"/>
                  <a:gd name="connsiteX2" fmla="*/ 95548 w 303431"/>
                  <a:gd name="connsiteY2" fmla="*/ 162884 h 163161"/>
                  <a:gd name="connsiteX3" fmla="*/ 149142 w 303431"/>
                  <a:gd name="connsiteY3" fmla="*/ 102059 h 163161"/>
                  <a:gd name="connsiteX4" fmla="*/ 184994 w 303431"/>
                  <a:gd name="connsiteY4" fmla="*/ 88611 h 163161"/>
                  <a:gd name="connsiteX5" fmla="*/ 234576 w 303431"/>
                  <a:gd name="connsiteY5" fmla="*/ 145054 h 163161"/>
                  <a:gd name="connsiteX6" fmla="*/ 300265 w 303431"/>
                  <a:gd name="connsiteY6" fmla="*/ 135588 h 163161"/>
                  <a:gd name="connsiteX7" fmla="*/ 291163 w 303431"/>
                  <a:gd name="connsiteY7" fmla="*/ 42996 h 163161"/>
                  <a:gd name="connsiteX8" fmla="*/ 163313 w 303431"/>
                  <a:gd name="connsiteY8" fmla="*/ 0 h 163161"/>
                  <a:gd name="connsiteX0" fmla="*/ 89984 w 303211"/>
                  <a:gd name="connsiteY0" fmla="*/ 59735 h 163161"/>
                  <a:gd name="connsiteX1" fmla="*/ 14 w 303211"/>
                  <a:gd name="connsiteY1" fmla="*/ 121940 h 163161"/>
                  <a:gd name="connsiteX2" fmla="*/ 95548 w 303211"/>
                  <a:gd name="connsiteY2" fmla="*/ 162884 h 163161"/>
                  <a:gd name="connsiteX3" fmla="*/ 149142 w 303211"/>
                  <a:gd name="connsiteY3" fmla="*/ 102059 h 163161"/>
                  <a:gd name="connsiteX4" fmla="*/ 184994 w 303211"/>
                  <a:gd name="connsiteY4" fmla="*/ 88611 h 163161"/>
                  <a:gd name="connsiteX5" fmla="*/ 234576 w 303211"/>
                  <a:gd name="connsiteY5" fmla="*/ 145054 h 163161"/>
                  <a:gd name="connsiteX6" fmla="*/ 300265 w 303211"/>
                  <a:gd name="connsiteY6" fmla="*/ 135588 h 163161"/>
                  <a:gd name="connsiteX7" fmla="*/ 291163 w 303211"/>
                  <a:gd name="connsiteY7" fmla="*/ 42996 h 163161"/>
                  <a:gd name="connsiteX8" fmla="*/ 230533 w 303211"/>
                  <a:gd name="connsiteY8" fmla="*/ 62921 h 163161"/>
                  <a:gd name="connsiteX9" fmla="*/ 163313 w 303211"/>
                  <a:gd name="connsiteY9" fmla="*/ 0 h 163161"/>
                  <a:gd name="connsiteX0" fmla="*/ 89984 w 366077"/>
                  <a:gd name="connsiteY0" fmla="*/ 21188 h 124614"/>
                  <a:gd name="connsiteX1" fmla="*/ 14 w 366077"/>
                  <a:gd name="connsiteY1" fmla="*/ 83393 h 124614"/>
                  <a:gd name="connsiteX2" fmla="*/ 95548 w 366077"/>
                  <a:gd name="connsiteY2" fmla="*/ 124337 h 124614"/>
                  <a:gd name="connsiteX3" fmla="*/ 149142 w 366077"/>
                  <a:gd name="connsiteY3" fmla="*/ 63512 h 124614"/>
                  <a:gd name="connsiteX4" fmla="*/ 184994 w 366077"/>
                  <a:gd name="connsiteY4" fmla="*/ 50064 h 124614"/>
                  <a:gd name="connsiteX5" fmla="*/ 234576 w 366077"/>
                  <a:gd name="connsiteY5" fmla="*/ 106507 h 124614"/>
                  <a:gd name="connsiteX6" fmla="*/ 300265 w 366077"/>
                  <a:gd name="connsiteY6" fmla="*/ 97041 h 124614"/>
                  <a:gd name="connsiteX7" fmla="*/ 291163 w 366077"/>
                  <a:gd name="connsiteY7" fmla="*/ 4449 h 124614"/>
                  <a:gd name="connsiteX8" fmla="*/ 230533 w 366077"/>
                  <a:gd name="connsiteY8" fmla="*/ 24374 h 124614"/>
                  <a:gd name="connsiteX9" fmla="*/ 365410 w 366077"/>
                  <a:gd name="connsiteY9" fmla="*/ 59259 h 124614"/>
                  <a:gd name="connsiteX0" fmla="*/ 89984 w 365410"/>
                  <a:gd name="connsiteY0" fmla="*/ 22638 h 126064"/>
                  <a:gd name="connsiteX1" fmla="*/ 14 w 365410"/>
                  <a:gd name="connsiteY1" fmla="*/ 84843 h 126064"/>
                  <a:gd name="connsiteX2" fmla="*/ 95548 w 365410"/>
                  <a:gd name="connsiteY2" fmla="*/ 125787 h 126064"/>
                  <a:gd name="connsiteX3" fmla="*/ 149142 w 365410"/>
                  <a:gd name="connsiteY3" fmla="*/ 64962 h 126064"/>
                  <a:gd name="connsiteX4" fmla="*/ 184994 w 365410"/>
                  <a:gd name="connsiteY4" fmla="*/ 51514 h 126064"/>
                  <a:gd name="connsiteX5" fmla="*/ 234576 w 365410"/>
                  <a:gd name="connsiteY5" fmla="*/ 107957 h 126064"/>
                  <a:gd name="connsiteX6" fmla="*/ 300265 w 365410"/>
                  <a:gd name="connsiteY6" fmla="*/ 98491 h 126064"/>
                  <a:gd name="connsiteX7" fmla="*/ 291163 w 365410"/>
                  <a:gd name="connsiteY7" fmla="*/ 5899 h 126064"/>
                  <a:gd name="connsiteX8" fmla="*/ 230533 w 365410"/>
                  <a:gd name="connsiteY8" fmla="*/ 25824 h 126064"/>
                  <a:gd name="connsiteX9" fmla="*/ 339665 w 365410"/>
                  <a:gd name="connsiteY9" fmla="*/ 38581 h 126064"/>
                  <a:gd name="connsiteX10" fmla="*/ 365410 w 365410"/>
                  <a:gd name="connsiteY10" fmla="*/ 60709 h 126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5410" h="126064">
                    <a:moveTo>
                      <a:pt x="89984" y="22638"/>
                    </a:moveTo>
                    <a:cubicBezTo>
                      <a:pt x="47903" y="36285"/>
                      <a:pt x="-913" y="67652"/>
                      <a:pt x="14" y="84843"/>
                    </a:cubicBezTo>
                    <a:cubicBezTo>
                      <a:pt x="941" y="102034"/>
                      <a:pt x="70693" y="129100"/>
                      <a:pt x="95548" y="125787"/>
                    </a:cubicBezTo>
                    <a:cubicBezTo>
                      <a:pt x="120403" y="122474"/>
                      <a:pt x="134234" y="77341"/>
                      <a:pt x="149142" y="64962"/>
                    </a:cubicBezTo>
                    <a:cubicBezTo>
                      <a:pt x="164050" y="52583"/>
                      <a:pt x="170755" y="44348"/>
                      <a:pt x="184994" y="51514"/>
                    </a:cubicBezTo>
                    <a:cubicBezTo>
                      <a:pt x="199233" y="58680"/>
                      <a:pt x="215364" y="100128"/>
                      <a:pt x="234576" y="107957"/>
                    </a:cubicBezTo>
                    <a:cubicBezTo>
                      <a:pt x="253788" y="115787"/>
                      <a:pt x="293529" y="110539"/>
                      <a:pt x="300265" y="98491"/>
                    </a:cubicBezTo>
                    <a:cubicBezTo>
                      <a:pt x="307001" y="86443"/>
                      <a:pt x="301438" y="24389"/>
                      <a:pt x="291163" y="5899"/>
                    </a:cubicBezTo>
                    <a:cubicBezTo>
                      <a:pt x="280888" y="-12591"/>
                      <a:pt x="224470" y="17542"/>
                      <a:pt x="230533" y="25824"/>
                    </a:cubicBezTo>
                    <a:cubicBezTo>
                      <a:pt x="236596" y="34106"/>
                      <a:pt x="317186" y="32767"/>
                      <a:pt x="339665" y="38581"/>
                    </a:cubicBezTo>
                    <a:cubicBezTo>
                      <a:pt x="362144" y="44395"/>
                      <a:pt x="359098" y="59856"/>
                      <a:pt x="365410" y="60709"/>
                    </a:cubicBezTo>
                  </a:path>
                </a:pathLst>
              </a:custGeom>
              <a:noFill/>
              <a:ln w="127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Forme libre 27"/>
            <p:cNvSpPr/>
            <p:nvPr/>
          </p:nvSpPr>
          <p:spPr>
            <a:xfrm>
              <a:off x="1204233" y="7103163"/>
              <a:ext cx="902281" cy="213821"/>
            </a:xfrm>
            <a:custGeom>
              <a:avLst/>
              <a:gdLst>
                <a:gd name="connsiteX0" fmla="*/ 1044625 w 2600470"/>
                <a:gd name="connsiteY0" fmla="*/ 494700 h 1441861"/>
                <a:gd name="connsiteX1" fmla="*/ 935443 w 2600470"/>
                <a:gd name="connsiteY1" fmla="*/ 71619 h 1441861"/>
                <a:gd name="connsiteX2" fmla="*/ 307646 w 2600470"/>
                <a:gd name="connsiteY2" fmla="*/ 85267 h 1441861"/>
                <a:gd name="connsiteX3" fmla="*/ 7395 w 2600470"/>
                <a:gd name="connsiteY3" fmla="*/ 904132 h 1441861"/>
                <a:gd name="connsiteX4" fmla="*/ 594249 w 2600470"/>
                <a:gd name="connsiteY4" fmla="*/ 1272622 h 1441861"/>
                <a:gd name="connsiteX5" fmla="*/ 1454058 w 2600470"/>
                <a:gd name="connsiteY5" fmla="*/ 713064 h 1441861"/>
                <a:gd name="connsiteX6" fmla="*/ 1249342 w 2600470"/>
                <a:gd name="connsiteY6" fmla="*/ 30676 h 1441861"/>
                <a:gd name="connsiteX7" fmla="*/ 771670 w 2600470"/>
                <a:gd name="connsiteY7" fmla="*/ 289983 h 1441861"/>
                <a:gd name="connsiteX8" fmla="*/ 635192 w 2600470"/>
                <a:gd name="connsiteY8" fmla="*/ 1040610 h 1441861"/>
                <a:gd name="connsiteX9" fmla="*/ 1454058 w 2600470"/>
                <a:gd name="connsiteY9" fmla="*/ 1313565 h 1441861"/>
                <a:gd name="connsiteX10" fmla="*/ 1863491 w 2600470"/>
                <a:gd name="connsiteY10" fmla="*/ 412813 h 1441861"/>
                <a:gd name="connsiteX11" fmla="*/ 1372171 w 2600470"/>
                <a:gd name="connsiteY11" fmla="*/ 235392 h 1441861"/>
                <a:gd name="connsiteX12" fmla="*/ 1112864 w 2600470"/>
                <a:gd name="connsiteY12" fmla="*/ 1218031 h 1441861"/>
                <a:gd name="connsiteX13" fmla="*/ 1918082 w 2600470"/>
                <a:gd name="connsiteY13" fmla="*/ 1395452 h 1441861"/>
                <a:gd name="connsiteX14" fmla="*/ 2177389 w 2600470"/>
                <a:gd name="connsiteY14" fmla="*/ 562938 h 1441861"/>
                <a:gd name="connsiteX15" fmla="*/ 1617831 w 2600470"/>
                <a:gd name="connsiteY15" fmla="*/ 754007 h 1441861"/>
                <a:gd name="connsiteX16" fmla="*/ 1754309 w 2600470"/>
                <a:gd name="connsiteY16" fmla="*/ 1245326 h 1441861"/>
                <a:gd name="connsiteX17" fmla="*/ 2600470 w 2600470"/>
                <a:gd name="connsiteY17" fmla="*/ 1013314 h 1441861"/>
                <a:gd name="connsiteX0" fmla="*/ 1044625 w 2600470"/>
                <a:gd name="connsiteY0" fmla="*/ 494700 h 1441861"/>
                <a:gd name="connsiteX1" fmla="*/ 935443 w 2600470"/>
                <a:gd name="connsiteY1" fmla="*/ 71619 h 1441861"/>
                <a:gd name="connsiteX2" fmla="*/ 307646 w 2600470"/>
                <a:gd name="connsiteY2" fmla="*/ 85267 h 1441861"/>
                <a:gd name="connsiteX3" fmla="*/ 7395 w 2600470"/>
                <a:gd name="connsiteY3" fmla="*/ 904132 h 1441861"/>
                <a:gd name="connsiteX4" fmla="*/ 594249 w 2600470"/>
                <a:gd name="connsiteY4" fmla="*/ 1272622 h 1441861"/>
                <a:gd name="connsiteX5" fmla="*/ 1454058 w 2600470"/>
                <a:gd name="connsiteY5" fmla="*/ 713064 h 1441861"/>
                <a:gd name="connsiteX6" fmla="*/ 1092995 w 2600470"/>
                <a:gd name="connsiteY6" fmla="*/ 50249 h 1441861"/>
                <a:gd name="connsiteX7" fmla="*/ 771670 w 2600470"/>
                <a:gd name="connsiteY7" fmla="*/ 289983 h 1441861"/>
                <a:gd name="connsiteX8" fmla="*/ 635192 w 2600470"/>
                <a:gd name="connsiteY8" fmla="*/ 1040610 h 1441861"/>
                <a:gd name="connsiteX9" fmla="*/ 1454058 w 2600470"/>
                <a:gd name="connsiteY9" fmla="*/ 1313565 h 1441861"/>
                <a:gd name="connsiteX10" fmla="*/ 1863491 w 2600470"/>
                <a:gd name="connsiteY10" fmla="*/ 412813 h 1441861"/>
                <a:gd name="connsiteX11" fmla="*/ 1372171 w 2600470"/>
                <a:gd name="connsiteY11" fmla="*/ 235392 h 1441861"/>
                <a:gd name="connsiteX12" fmla="*/ 1112864 w 2600470"/>
                <a:gd name="connsiteY12" fmla="*/ 1218031 h 1441861"/>
                <a:gd name="connsiteX13" fmla="*/ 1918082 w 2600470"/>
                <a:gd name="connsiteY13" fmla="*/ 1395452 h 1441861"/>
                <a:gd name="connsiteX14" fmla="*/ 2177389 w 2600470"/>
                <a:gd name="connsiteY14" fmla="*/ 562938 h 1441861"/>
                <a:gd name="connsiteX15" fmla="*/ 1617831 w 2600470"/>
                <a:gd name="connsiteY15" fmla="*/ 754007 h 1441861"/>
                <a:gd name="connsiteX16" fmla="*/ 1754309 w 2600470"/>
                <a:gd name="connsiteY16" fmla="*/ 1245326 h 1441861"/>
                <a:gd name="connsiteX17" fmla="*/ 2600470 w 2600470"/>
                <a:gd name="connsiteY17" fmla="*/ 1013314 h 1441861"/>
                <a:gd name="connsiteX0" fmla="*/ 1044625 w 2600470"/>
                <a:gd name="connsiteY0" fmla="*/ 494700 h 1441861"/>
                <a:gd name="connsiteX1" fmla="*/ 935443 w 2600470"/>
                <a:gd name="connsiteY1" fmla="*/ 71619 h 1441861"/>
                <a:gd name="connsiteX2" fmla="*/ 307646 w 2600470"/>
                <a:gd name="connsiteY2" fmla="*/ 85267 h 1441861"/>
                <a:gd name="connsiteX3" fmla="*/ 7395 w 2600470"/>
                <a:gd name="connsiteY3" fmla="*/ 904132 h 1441861"/>
                <a:gd name="connsiteX4" fmla="*/ 594249 w 2600470"/>
                <a:gd name="connsiteY4" fmla="*/ 1272622 h 1441861"/>
                <a:gd name="connsiteX5" fmla="*/ 1326512 w 2600470"/>
                <a:gd name="connsiteY5" fmla="*/ 680443 h 1441861"/>
                <a:gd name="connsiteX6" fmla="*/ 1092995 w 2600470"/>
                <a:gd name="connsiteY6" fmla="*/ 50249 h 1441861"/>
                <a:gd name="connsiteX7" fmla="*/ 771670 w 2600470"/>
                <a:gd name="connsiteY7" fmla="*/ 289983 h 1441861"/>
                <a:gd name="connsiteX8" fmla="*/ 635192 w 2600470"/>
                <a:gd name="connsiteY8" fmla="*/ 1040610 h 1441861"/>
                <a:gd name="connsiteX9" fmla="*/ 1454058 w 2600470"/>
                <a:gd name="connsiteY9" fmla="*/ 1313565 h 1441861"/>
                <a:gd name="connsiteX10" fmla="*/ 1863491 w 2600470"/>
                <a:gd name="connsiteY10" fmla="*/ 412813 h 1441861"/>
                <a:gd name="connsiteX11" fmla="*/ 1372171 w 2600470"/>
                <a:gd name="connsiteY11" fmla="*/ 235392 h 1441861"/>
                <a:gd name="connsiteX12" fmla="*/ 1112864 w 2600470"/>
                <a:gd name="connsiteY12" fmla="*/ 1218031 h 1441861"/>
                <a:gd name="connsiteX13" fmla="*/ 1918082 w 2600470"/>
                <a:gd name="connsiteY13" fmla="*/ 1395452 h 1441861"/>
                <a:gd name="connsiteX14" fmla="*/ 2177389 w 2600470"/>
                <a:gd name="connsiteY14" fmla="*/ 562938 h 1441861"/>
                <a:gd name="connsiteX15" fmla="*/ 1617831 w 2600470"/>
                <a:gd name="connsiteY15" fmla="*/ 754007 h 1441861"/>
                <a:gd name="connsiteX16" fmla="*/ 1754309 w 2600470"/>
                <a:gd name="connsiteY16" fmla="*/ 1245326 h 1441861"/>
                <a:gd name="connsiteX17" fmla="*/ 2600470 w 2600470"/>
                <a:gd name="connsiteY17" fmla="*/ 1013314 h 1441861"/>
                <a:gd name="connsiteX0" fmla="*/ 1044625 w 2600470"/>
                <a:gd name="connsiteY0" fmla="*/ 494700 h 1441861"/>
                <a:gd name="connsiteX1" fmla="*/ 935443 w 2600470"/>
                <a:gd name="connsiteY1" fmla="*/ 71619 h 1441861"/>
                <a:gd name="connsiteX2" fmla="*/ 307646 w 2600470"/>
                <a:gd name="connsiteY2" fmla="*/ 85267 h 1441861"/>
                <a:gd name="connsiteX3" fmla="*/ 7395 w 2600470"/>
                <a:gd name="connsiteY3" fmla="*/ 904132 h 1441861"/>
                <a:gd name="connsiteX4" fmla="*/ 594249 w 2600470"/>
                <a:gd name="connsiteY4" fmla="*/ 1272622 h 1441861"/>
                <a:gd name="connsiteX5" fmla="*/ 1045231 w 2600470"/>
                <a:gd name="connsiteY5" fmla="*/ 1122172 h 1441861"/>
                <a:gd name="connsiteX6" fmla="*/ 1326512 w 2600470"/>
                <a:gd name="connsiteY6" fmla="*/ 680443 h 1441861"/>
                <a:gd name="connsiteX7" fmla="*/ 1092995 w 2600470"/>
                <a:gd name="connsiteY7" fmla="*/ 50249 h 1441861"/>
                <a:gd name="connsiteX8" fmla="*/ 771670 w 2600470"/>
                <a:gd name="connsiteY8" fmla="*/ 289983 h 1441861"/>
                <a:gd name="connsiteX9" fmla="*/ 635192 w 2600470"/>
                <a:gd name="connsiteY9" fmla="*/ 1040610 h 1441861"/>
                <a:gd name="connsiteX10" fmla="*/ 1454058 w 2600470"/>
                <a:gd name="connsiteY10" fmla="*/ 1313565 h 1441861"/>
                <a:gd name="connsiteX11" fmla="*/ 1863491 w 2600470"/>
                <a:gd name="connsiteY11" fmla="*/ 412813 h 1441861"/>
                <a:gd name="connsiteX12" fmla="*/ 1372171 w 2600470"/>
                <a:gd name="connsiteY12" fmla="*/ 235392 h 1441861"/>
                <a:gd name="connsiteX13" fmla="*/ 1112864 w 2600470"/>
                <a:gd name="connsiteY13" fmla="*/ 1218031 h 1441861"/>
                <a:gd name="connsiteX14" fmla="*/ 1918082 w 2600470"/>
                <a:gd name="connsiteY14" fmla="*/ 1395452 h 1441861"/>
                <a:gd name="connsiteX15" fmla="*/ 2177389 w 2600470"/>
                <a:gd name="connsiteY15" fmla="*/ 562938 h 1441861"/>
                <a:gd name="connsiteX16" fmla="*/ 1617831 w 2600470"/>
                <a:gd name="connsiteY16" fmla="*/ 754007 h 1441861"/>
                <a:gd name="connsiteX17" fmla="*/ 1754309 w 2600470"/>
                <a:gd name="connsiteY17" fmla="*/ 1245326 h 1441861"/>
                <a:gd name="connsiteX18" fmla="*/ 2600470 w 2600470"/>
                <a:gd name="connsiteY18" fmla="*/ 1013314 h 1441861"/>
                <a:gd name="connsiteX0" fmla="*/ 1061572 w 2617417"/>
                <a:gd name="connsiteY0" fmla="*/ 460766 h 1407927"/>
                <a:gd name="connsiteX1" fmla="*/ 952390 w 2617417"/>
                <a:gd name="connsiteY1" fmla="*/ 37685 h 1407927"/>
                <a:gd name="connsiteX2" fmla="*/ 324593 w 2617417"/>
                <a:gd name="connsiteY2" fmla="*/ 51333 h 1407927"/>
                <a:gd name="connsiteX3" fmla="*/ 132327 w 2617417"/>
                <a:gd name="connsiteY3" fmla="*/ 272706 h 1407927"/>
                <a:gd name="connsiteX4" fmla="*/ 24342 w 2617417"/>
                <a:gd name="connsiteY4" fmla="*/ 870198 h 1407927"/>
                <a:gd name="connsiteX5" fmla="*/ 611196 w 2617417"/>
                <a:gd name="connsiteY5" fmla="*/ 1238688 h 1407927"/>
                <a:gd name="connsiteX6" fmla="*/ 1062178 w 2617417"/>
                <a:gd name="connsiteY6" fmla="*/ 1088238 h 1407927"/>
                <a:gd name="connsiteX7" fmla="*/ 1343459 w 2617417"/>
                <a:gd name="connsiteY7" fmla="*/ 646509 h 1407927"/>
                <a:gd name="connsiteX8" fmla="*/ 1109942 w 2617417"/>
                <a:gd name="connsiteY8" fmla="*/ 16315 h 1407927"/>
                <a:gd name="connsiteX9" fmla="*/ 788617 w 2617417"/>
                <a:gd name="connsiteY9" fmla="*/ 256049 h 1407927"/>
                <a:gd name="connsiteX10" fmla="*/ 652139 w 2617417"/>
                <a:gd name="connsiteY10" fmla="*/ 1006676 h 1407927"/>
                <a:gd name="connsiteX11" fmla="*/ 1471005 w 2617417"/>
                <a:gd name="connsiteY11" fmla="*/ 1279631 h 1407927"/>
                <a:gd name="connsiteX12" fmla="*/ 1880438 w 2617417"/>
                <a:gd name="connsiteY12" fmla="*/ 378879 h 1407927"/>
                <a:gd name="connsiteX13" fmla="*/ 1389118 w 2617417"/>
                <a:gd name="connsiteY13" fmla="*/ 201458 h 1407927"/>
                <a:gd name="connsiteX14" fmla="*/ 1129811 w 2617417"/>
                <a:gd name="connsiteY14" fmla="*/ 1184097 h 1407927"/>
                <a:gd name="connsiteX15" fmla="*/ 1935029 w 2617417"/>
                <a:gd name="connsiteY15" fmla="*/ 1361518 h 1407927"/>
                <a:gd name="connsiteX16" fmla="*/ 2194336 w 2617417"/>
                <a:gd name="connsiteY16" fmla="*/ 529004 h 1407927"/>
                <a:gd name="connsiteX17" fmla="*/ 1634778 w 2617417"/>
                <a:gd name="connsiteY17" fmla="*/ 720073 h 1407927"/>
                <a:gd name="connsiteX18" fmla="*/ 1771256 w 2617417"/>
                <a:gd name="connsiteY18" fmla="*/ 1211392 h 1407927"/>
                <a:gd name="connsiteX19" fmla="*/ 2617417 w 2617417"/>
                <a:gd name="connsiteY19" fmla="*/ 979380 h 1407927"/>
                <a:gd name="connsiteX0" fmla="*/ 1061572 w 2617417"/>
                <a:gd name="connsiteY0" fmla="*/ 527500 h 1474661"/>
                <a:gd name="connsiteX1" fmla="*/ 952390 w 2617417"/>
                <a:gd name="connsiteY1" fmla="*/ 104419 h 1474661"/>
                <a:gd name="connsiteX2" fmla="*/ 634282 w 2617417"/>
                <a:gd name="connsiteY2" fmla="*/ 178 h 1474661"/>
                <a:gd name="connsiteX3" fmla="*/ 324593 w 2617417"/>
                <a:gd name="connsiteY3" fmla="*/ 118067 h 1474661"/>
                <a:gd name="connsiteX4" fmla="*/ 132327 w 2617417"/>
                <a:gd name="connsiteY4" fmla="*/ 339440 h 1474661"/>
                <a:gd name="connsiteX5" fmla="*/ 24342 w 2617417"/>
                <a:gd name="connsiteY5" fmla="*/ 936932 h 1474661"/>
                <a:gd name="connsiteX6" fmla="*/ 611196 w 2617417"/>
                <a:gd name="connsiteY6" fmla="*/ 1305422 h 1474661"/>
                <a:gd name="connsiteX7" fmla="*/ 1062178 w 2617417"/>
                <a:gd name="connsiteY7" fmla="*/ 1154972 h 1474661"/>
                <a:gd name="connsiteX8" fmla="*/ 1343459 w 2617417"/>
                <a:gd name="connsiteY8" fmla="*/ 713243 h 1474661"/>
                <a:gd name="connsiteX9" fmla="*/ 1109942 w 2617417"/>
                <a:gd name="connsiteY9" fmla="*/ 83049 h 1474661"/>
                <a:gd name="connsiteX10" fmla="*/ 788617 w 2617417"/>
                <a:gd name="connsiteY10" fmla="*/ 322783 h 1474661"/>
                <a:gd name="connsiteX11" fmla="*/ 652139 w 2617417"/>
                <a:gd name="connsiteY11" fmla="*/ 1073410 h 1474661"/>
                <a:gd name="connsiteX12" fmla="*/ 1471005 w 2617417"/>
                <a:gd name="connsiteY12" fmla="*/ 1346365 h 1474661"/>
                <a:gd name="connsiteX13" fmla="*/ 1880438 w 2617417"/>
                <a:gd name="connsiteY13" fmla="*/ 445613 h 1474661"/>
                <a:gd name="connsiteX14" fmla="*/ 1389118 w 2617417"/>
                <a:gd name="connsiteY14" fmla="*/ 268192 h 1474661"/>
                <a:gd name="connsiteX15" fmla="*/ 1129811 w 2617417"/>
                <a:gd name="connsiteY15" fmla="*/ 1250831 h 1474661"/>
                <a:gd name="connsiteX16" fmla="*/ 1935029 w 2617417"/>
                <a:gd name="connsiteY16" fmla="*/ 1428252 h 1474661"/>
                <a:gd name="connsiteX17" fmla="*/ 2194336 w 2617417"/>
                <a:gd name="connsiteY17" fmla="*/ 595738 h 1474661"/>
                <a:gd name="connsiteX18" fmla="*/ 1634778 w 2617417"/>
                <a:gd name="connsiteY18" fmla="*/ 786807 h 1474661"/>
                <a:gd name="connsiteX19" fmla="*/ 1771256 w 2617417"/>
                <a:gd name="connsiteY19" fmla="*/ 1278126 h 1474661"/>
                <a:gd name="connsiteX20" fmla="*/ 2617417 w 2617417"/>
                <a:gd name="connsiteY20" fmla="*/ 1046114 h 1474661"/>
                <a:gd name="connsiteX0" fmla="*/ 961231 w 2517076"/>
                <a:gd name="connsiteY0" fmla="*/ 527500 h 1474661"/>
                <a:gd name="connsiteX1" fmla="*/ 852049 w 2517076"/>
                <a:gd name="connsiteY1" fmla="*/ 104419 h 1474661"/>
                <a:gd name="connsiteX2" fmla="*/ 533941 w 2517076"/>
                <a:gd name="connsiteY2" fmla="*/ 178 h 1474661"/>
                <a:gd name="connsiteX3" fmla="*/ 224252 w 2517076"/>
                <a:gd name="connsiteY3" fmla="*/ 118067 h 1474661"/>
                <a:gd name="connsiteX4" fmla="*/ 31986 w 2517076"/>
                <a:gd name="connsiteY4" fmla="*/ 339440 h 1474661"/>
                <a:gd name="connsiteX5" fmla="*/ 68005 w 2517076"/>
                <a:gd name="connsiteY5" fmla="*/ 1054369 h 1474661"/>
                <a:gd name="connsiteX6" fmla="*/ 510855 w 2517076"/>
                <a:gd name="connsiteY6" fmla="*/ 1305422 h 1474661"/>
                <a:gd name="connsiteX7" fmla="*/ 961837 w 2517076"/>
                <a:gd name="connsiteY7" fmla="*/ 1154972 h 1474661"/>
                <a:gd name="connsiteX8" fmla="*/ 1243118 w 2517076"/>
                <a:gd name="connsiteY8" fmla="*/ 713243 h 1474661"/>
                <a:gd name="connsiteX9" fmla="*/ 1009601 w 2517076"/>
                <a:gd name="connsiteY9" fmla="*/ 83049 h 1474661"/>
                <a:gd name="connsiteX10" fmla="*/ 688276 w 2517076"/>
                <a:gd name="connsiteY10" fmla="*/ 322783 h 1474661"/>
                <a:gd name="connsiteX11" fmla="*/ 551798 w 2517076"/>
                <a:gd name="connsiteY11" fmla="*/ 1073410 h 1474661"/>
                <a:gd name="connsiteX12" fmla="*/ 1370664 w 2517076"/>
                <a:gd name="connsiteY12" fmla="*/ 1346365 h 1474661"/>
                <a:gd name="connsiteX13" fmla="*/ 1780097 w 2517076"/>
                <a:gd name="connsiteY13" fmla="*/ 445613 h 1474661"/>
                <a:gd name="connsiteX14" fmla="*/ 1288777 w 2517076"/>
                <a:gd name="connsiteY14" fmla="*/ 268192 h 1474661"/>
                <a:gd name="connsiteX15" fmla="*/ 1029470 w 2517076"/>
                <a:gd name="connsiteY15" fmla="*/ 1250831 h 1474661"/>
                <a:gd name="connsiteX16" fmla="*/ 1834688 w 2517076"/>
                <a:gd name="connsiteY16" fmla="*/ 1428252 h 1474661"/>
                <a:gd name="connsiteX17" fmla="*/ 2093995 w 2517076"/>
                <a:gd name="connsiteY17" fmla="*/ 595738 h 1474661"/>
                <a:gd name="connsiteX18" fmla="*/ 1534437 w 2517076"/>
                <a:gd name="connsiteY18" fmla="*/ 786807 h 1474661"/>
                <a:gd name="connsiteX19" fmla="*/ 1670915 w 2517076"/>
                <a:gd name="connsiteY19" fmla="*/ 1278126 h 1474661"/>
                <a:gd name="connsiteX20" fmla="*/ 2517076 w 2517076"/>
                <a:gd name="connsiteY20" fmla="*/ 1046114 h 1474661"/>
                <a:gd name="connsiteX0" fmla="*/ 961231 w 2517076"/>
                <a:gd name="connsiteY0" fmla="*/ 527500 h 1474661"/>
                <a:gd name="connsiteX1" fmla="*/ 852049 w 2517076"/>
                <a:gd name="connsiteY1" fmla="*/ 104419 h 1474661"/>
                <a:gd name="connsiteX2" fmla="*/ 533941 w 2517076"/>
                <a:gd name="connsiteY2" fmla="*/ 178 h 1474661"/>
                <a:gd name="connsiteX3" fmla="*/ 224252 w 2517076"/>
                <a:gd name="connsiteY3" fmla="*/ 118067 h 1474661"/>
                <a:gd name="connsiteX4" fmla="*/ 31986 w 2517076"/>
                <a:gd name="connsiteY4" fmla="*/ 339440 h 1474661"/>
                <a:gd name="connsiteX5" fmla="*/ 68005 w 2517076"/>
                <a:gd name="connsiteY5" fmla="*/ 1054369 h 1474661"/>
                <a:gd name="connsiteX6" fmla="*/ 510855 w 2517076"/>
                <a:gd name="connsiteY6" fmla="*/ 1305422 h 1474661"/>
                <a:gd name="connsiteX7" fmla="*/ 961837 w 2517076"/>
                <a:gd name="connsiteY7" fmla="*/ 1154972 h 1474661"/>
                <a:gd name="connsiteX8" fmla="*/ 1243118 w 2517076"/>
                <a:gd name="connsiteY8" fmla="*/ 713243 h 1474661"/>
                <a:gd name="connsiteX9" fmla="*/ 1009601 w 2517076"/>
                <a:gd name="connsiteY9" fmla="*/ 83049 h 1474661"/>
                <a:gd name="connsiteX10" fmla="*/ 605988 w 2517076"/>
                <a:gd name="connsiteY10" fmla="*/ 316259 h 1474661"/>
                <a:gd name="connsiteX11" fmla="*/ 551798 w 2517076"/>
                <a:gd name="connsiteY11" fmla="*/ 1073410 h 1474661"/>
                <a:gd name="connsiteX12" fmla="*/ 1370664 w 2517076"/>
                <a:gd name="connsiteY12" fmla="*/ 1346365 h 1474661"/>
                <a:gd name="connsiteX13" fmla="*/ 1780097 w 2517076"/>
                <a:gd name="connsiteY13" fmla="*/ 445613 h 1474661"/>
                <a:gd name="connsiteX14" fmla="*/ 1288777 w 2517076"/>
                <a:gd name="connsiteY14" fmla="*/ 268192 h 1474661"/>
                <a:gd name="connsiteX15" fmla="*/ 1029470 w 2517076"/>
                <a:gd name="connsiteY15" fmla="*/ 1250831 h 1474661"/>
                <a:gd name="connsiteX16" fmla="*/ 1834688 w 2517076"/>
                <a:gd name="connsiteY16" fmla="*/ 1428252 h 1474661"/>
                <a:gd name="connsiteX17" fmla="*/ 2093995 w 2517076"/>
                <a:gd name="connsiteY17" fmla="*/ 595738 h 1474661"/>
                <a:gd name="connsiteX18" fmla="*/ 1534437 w 2517076"/>
                <a:gd name="connsiteY18" fmla="*/ 786807 h 1474661"/>
                <a:gd name="connsiteX19" fmla="*/ 1670915 w 2517076"/>
                <a:gd name="connsiteY19" fmla="*/ 1278126 h 1474661"/>
                <a:gd name="connsiteX20" fmla="*/ 2517076 w 2517076"/>
                <a:gd name="connsiteY20" fmla="*/ 1046114 h 1474661"/>
                <a:gd name="connsiteX0" fmla="*/ 961231 w 2517076"/>
                <a:gd name="connsiteY0" fmla="*/ 527500 h 1474078"/>
                <a:gd name="connsiteX1" fmla="*/ 852049 w 2517076"/>
                <a:gd name="connsiteY1" fmla="*/ 104419 h 1474078"/>
                <a:gd name="connsiteX2" fmla="*/ 533941 w 2517076"/>
                <a:gd name="connsiteY2" fmla="*/ 178 h 1474078"/>
                <a:gd name="connsiteX3" fmla="*/ 224252 w 2517076"/>
                <a:gd name="connsiteY3" fmla="*/ 118067 h 1474078"/>
                <a:gd name="connsiteX4" fmla="*/ 31986 w 2517076"/>
                <a:gd name="connsiteY4" fmla="*/ 339440 h 1474078"/>
                <a:gd name="connsiteX5" fmla="*/ 68005 w 2517076"/>
                <a:gd name="connsiteY5" fmla="*/ 1054369 h 1474078"/>
                <a:gd name="connsiteX6" fmla="*/ 510855 w 2517076"/>
                <a:gd name="connsiteY6" fmla="*/ 1305422 h 1474078"/>
                <a:gd name="connsiteX7" fmla="*/ 961837 w 2517076"/>
                <a:gd name="connsiteY7" fmla="*/ 1154972 h 1474078"/>
                <a:gd name="connsiteX8" fmla="*/ 1243118 w 2517076"/>
                <a:gd name="connsiteY8" fmla="*/ 713243 h 1474078"/>
                <a:gd name="connsiteX9" fmla="*/ 1009601 w 2517076"/>
                <a:gd name="connsiteY9" fmla="*/ 83049 h 1474078"/>
                <a:gd name="connsiteX10" fmla="*/ 605988 w 2517076"/>
                <a:gd name="connsiteY10" fmla="*/ 316259 h 1474078"/>
                <a:gd name="connsiteX11" fmla="*/ 551798 w 2517076"/>
                <a:gd name="connsiteY11" fmla="*/ 1073410 h 1474078"/>
                <a:gd name="connsiteX12" fmla="*/ 1370664 w 2517076"/>
                <a:gd name="connsiteY12" fmla="*/ 1346365 h 1474078"/>
                <a:gd name="connsiteX13" fmla="*/ 1780097 w 2517076"/>
                <a:gd name="connsiteY13" fmla="*/ 445613 h 1474078"/>
                <a:gd name="connsiteX14" fmla="*/ 1169460 w 2517076"/>
                <a:gd name="connsiteY14" fmla="*/ 287765 h 1474078"/>
                <a:gd name="connsiteX15" fmla="*/ 1029470 w 2517076"/>
                <a:gd name="connsiteY15" fmla="*/ 1250831 h 1474078"/>
                <a:gd name="connsiteX16" fmla="*/ 1834688 w 2517076"/>
                <a:gd name="connsiteY16" fmla="*/ 1428252 h 1474078"/>
                <a:gd name="connsiteX17" fmla="*/ 2093995 w 2517076"/>
                <a:gd name="connsiteY17" fmla="*/ 595738 h 1474078"/>
                <a:gd name="connsiteX18" fmla="*/ 1534437 w 2517076"/>
                <a:gd name="connsiteY18" fmla="*/ 786807 h 1474078"/>
                <a:gd name="connsiteX19" fmla="*/ 1670915 w 2517076"/>
                <a:gd name="connsiteY19" fmla="*/ 1278126 h 1474078"/>
                <a:gd name="connsiteX20" fmla="*/ 2517076 w 2517076"/>
                <a:gd name="connsiteY20" fmla="*/ 1046114 h 1474078"/>
                <a:gd name="connsiteX0" fmla="*/ 961231 w 2517076"/>
                <a:gd name="connsiteY0" fmla="*/ 527500 h 1474078"/>
                <a:gd name="connsiteX1" fmla="*/ 852049 w 2517076"/>
                <a:gd name="connsiteY1" fmla="*/ 104419 h 1474078"/>
                <a:gd name="connsiteX2" fmla="*/ 533941 w 2517076"/>
                <a:gd name="connsiteY2" fmla="*/ 178 h 1474078"/>
                <a:gd name="connsiteX3" fmla="*/ 224252 w 2517076"/>
                <a:gd name="connsiteY3" fmla="*/ 118067 h 1474078"/>
                <a:gd name="connsiteX4" fmla="*/ 31986 w 2517076"/>
                <a:gd name="connsiteY4" fmla="*/ 339440 h 1474078"/>
                <a:gd name="connsiteX5" fmla="*/ 68005 w 2517076"/>
                <a:gd name="connsiteY5" fmla="*/ 1054369 h 1474078"/>
                <a:gd name="connsiteX6" fmla="*/ 510855 w 2517076"/>
                <a:gd name="connsiteY6" fmla="*/ 1305422 h 1474078"/>
                <a:gd name="connsiteX7" fmla="*/ 961837 w 2517076"/>
                <a:gd name="connsiteY7" fmla="*/ 1154972 h 1474078"/>
                <a:gd name="connsiteX8" fmla="*/ 1243118 w 2517076"/>
                <a:gd name="connsiteY8" fmla="*/ 713243 h 1474078"/>
                <a:gd name="connsiteX9" fmla="*/ 1009601 w 2517076"/>
                <a:gd name="connsiteY9" fmla="*/ 83049 h 1474078"/>
                <a:gd name="connsiteX10" fmla="*/ 605988 w 2517076"/>
                <a:gd name="connsiteY10" fmla="*/ 316259 h 1474078"/>
                <a:gd name="connsiteX11" fmla="*/ 551798 w 2517076"/>
                <a:gd name="connsiteY11" fmla="*/ 1073410 h 1474078"/>
                <a:gd name="connsiteX12" fmla="*/ 1370664 w 2517076"/>
                <a:gd name="connsiteY12" fmla="*/ 1346365 h 1474078"/>
                <a:gd name="connsiteX13" fmla="*/ 1492090 w 2517076"/>
                <a:gd name="connsiteY13" fmla="*/ 478235 h 1474078"/>
                <a:gd name="connsiteX14" fmla="*/ 1169460 w 2517076"/>
                <a:gd name="connsiteY14" fmla="*/ 287765 h 1474078"/>
                <a:gd name="connsiteX15" fmla="*/ 1029470 w 2517076"/>
                <a:gd name="connsiteY15" fmla="*/ 1250831 h 1474078"/>
                <a:gd name="connsiteX16" fmla="*/ 1834688 w 2517076"/>
                <a:gd name="connsiteY16" fmla="*/ 1428252 h 1474078"/>
                <a:gd name="connsiteX17" fmla="*/ 2093995 w 2517076"/>
                <a:gd name="connsiteY17" fmla="*/ 595738 h 1474078"/>
                <a:gd name="connsiteX18" fmla="*/ 1534437 w 2517076"/>
                <a:gd name="connsiteY18" fmla="*/ 786807 h 1474078"/>
                <a:gd name="connsiteX19" fmla="*/ 1670915 w 2517076"/>
                <a:gd name="connsiteY19" fmla="*/ 1278126 h 1474078"/>
                <a:gd name="connsiteX20" fmla="*/ 2517076 w 2517076"/>
                <a:gd name="connsiteY20" fmla="*/ 1046114 h 1474078"/>
                <a:gd name="connsiteX0" fmla="*/ 961231 w 2517076"/>
                <a:gd name="connsiteY0" fmla="*/ 527500 h 1474078"/>
                <a:gd name="connsiteX1" fmla="*/ 852049 w 2517076"/>
                <a:gd name="connsiteY1" fmla="*/ 104419 h 1474078"/>
                <a:gd name="connsiteX2" fmla="*/ 533941 w 2517076"/>
                <a:gd name="connsiteY2" fmla="*/ 178 h 1474078"/>
                <a:gd name="connsiteX3" fmla="*/ 224252 w 2517076"/>
                <a:gd name="connsiteY3" fmla="*/ 118067 h 1474078"/>
                <a:gd name="connsiteX4" fmla="*/ 31986 w 2517076"/>
                <a:gd name="connsiteY4" fmla="*/ 339440 h 1474078"/>
                <a:gd name="connsiteX5" fmla="*/ 68005 w 2517076"/>
                <a:gd name="connsiteY5" fmla="*/ 1054369 h 1474078"/>
                <a:gd name="connsiteX6" fmla="*/ 510855 w 2517076"/>
                <a:gd name="connsiteY6" fmla="*/ 1305422 h 1474078"/>
                <a:gd name="connsiteX7" fmla="*/ 961837 w 2517076"/>
                <a:gd name="connsiteY7" fmla="*/ 1154972 h 1474078"/>
                <a:gd name="connsiteX8" fmla="*/ 1243118 w 2517076"/>
                <a:gd name="connsiteY8" fmla="*/ 713243 h 1474078"/>
                <a:gd name="connsiteX9" fmla="*/ 1009601 w 2517076"/>
                <a:gd name="connsiteY9" fmla="*/ 83049 h 1474078"/>
                <a:gd name="connsiteX10" fmla="*/ 605988 w 2517076"/>
                <a:gd name="connsiteY10" fmla="*/ 316259 h 1474078"/>
                <a:gd name="connsiteX11" fmla="*/ 551798 w 2517076"/>
                <a:gd name="connsiteY11" fmla="*/ 1073410 h 1474078"/>
                <a:gd name="connsiteX12" fmla="*/ 1370664 w 2517076"/>
                <a:gd name="connsiteY12" fmla="*/ 1346365 h 1474078"/>
                <a:gd name="connsiteX13" fmla="*/ 1492090 w 2517076"/>
                <a:gd name="connsiteY13" fmla="*/ 478235 h 1474078"/>
                <a:gd name="connsiteX14" fmla="*/ 1169460 w 2517076"/>
                <a:gd name="connsiteY14" fmla="*/ 287765 h 1474078"/>
                <a:gd name="connsiteX15" fmla="*/ 1029470 w 2517076"/>
                <a:gd name="connsiteY15" fmla="*/ 1250831 h 1474078"/>
                <a:gd name="connsiteX16" fmla="*/ 1834688 w 2517076"/>
                <a:gd name="connsiteY16" fmla="*/ 1428252 h 1474078"/>
                <a:gd name="connsiteX17" fmla="*/ 2093995 w 2517076"/>
                <a:gd name="connsiteY17" fmla="*/ 595738 h 1474078"/>
                <a:gd name="connsiteX18" fmla="*/ 1373976 w 2517076"/>
                <a:gd name="connsiteY18" fmla="*/ 669370 h 1474078"/>
                <a:gd name="connsiteX19" fmla="*/ 1670915 w 2517076"/>
                <a:gd name="connsiteY19" fmla="*/ 1278126 h 1474078"/>
                <a:gd name="connsiteX20" fmla="*/ 2517076 w 2517076"/>
                <a:gd name="connsiteY20" fmla="*/ 1046114 h 1474078"/>
                <a:gd name="connsiteX0" fmla="*/ 961231 w 2517076"/>
                <a:gd name="connsiteY0" fmla="*/ 527500 h 1474078"/>
                <a:gd name="connsiteX1" fmla="*/ 852049 w 2517076"/>
                <a:gd name="connsiteY1" fmla="*/ 104419 h 1474078"/>
                <a:gd name="connsiteX2" fmla="*/ 533941 w 2517076"/>
                <a:gd name="connsiteY2" fmla="*/ 178 h 1474078"/>
                <a:gd name="connsiteX3" fmla="*/ 224252 w 2517076"/>
                <a:gd name="connsiteY3" fmla="*/ 118067 h 1474078"/>
                <a:gd name="connsiteX4" fmla="*/ 31986 w 2517076"/>
                <a:gd name="connsiteY4" fmla="*/ 339440 h 1474078"/>
                <a:gd name="connsiteX5" fmla="*/ 68005 w 2517076"/>
                <a:gd name="connsiteY5" fmla="*/ 1054369 h 1474078"/>
                <a:gd name="connsiteX6" fmla="*/ 510855 w 2517076"/>
                <a:gd name="connsiteY6" fmla="*/ 1305422 h 1474078"/>
                <a:gd name="connsiteX7" fmla="*/ 961837 w 2517076"/>
                <a:gd name="connsiteY7" fmla="*/ 1154972 h 1474078"/>
                <a:gd name="connsiteX8" fmla="*/ 1243118 w 2517076"/>
                <a:gd name="connsiteY8" fmla="*/ 713243 h 1474078"/>
                <a:gd name="connsiteX9" fmla="*/ 1009601 w 2517076"/>
                <a:gd name="connsiteY9" fmla="*/ 83049 h 1474078"/>
                <a:gd name="connsiteX10" fmla="*/ 605988 w 2517076"/>
                <a:gd name="connsiteY10" fmla="*/ 316259 h 1474078"/>
                <a:gd name="connsiteX11" fmla="*/ 551798 w 2517076"/>
                <a:gd name="connsiteY11" fmla="*/ 1073410 h 1474078"/>
                <a:gd name="connsiteX12" fmla="*/ 1370664 w 2517076"/>
                <a:gd name="connsiteY12" fmla="*/ 1346365 h 1474078"/>
                <a:gd name="connsiteX13" fmla="*/ 1492090 w 2517076"/>
                <a:gd name="connsiteY13" fmla="*/ 478235 h 1474078"/>
                <a:gd name="connsiteX14" fmla="*/ 1169460 w 2517076"/>
                <a:gd name="connsiteY14" fmla="*/ 287765 h 1474078"/>
                <a:gd name="connsiteX15" fmla="*/ 1029470 w 2517076"/>
                <a:gd name="connsiteY15" fmla="*/ 1250831 h 1474078"/>
                <a:gd name="connsiteX16" fmla="*/ 1834688 w 2517076"/>
                <a:gd name="connsiteY16" fmla="*/ 1428252 h 1474078"/>
                <a:gd name="connsiteX17" fmla="*/ 2093995 w 2517076"/>
                <a:gd name="connsiteY17" fmla="*/ 595738 h 1474078"/>
                <a:gd name="connsiteX18" fmla="*/ 1373976 w 2517076"/>
                <a:gd name="connsiteY18" fmla="*/ 669370 h 1474078"/>
                <a:gd name="connsiteX19" fmla="*/ 1440509 w 2517076"/>
                <a:gd name="connsiteY19" fmla="*/ 1336845 h 1474078"/>
                <a:gd name="connsiteX20" fmla="*/ 2517076 w 2517076"/>
                <a:gd name="connsiteY20" fmla="*/ 1046114 h 1474078"/>
                <a:gd name="connsiteX0" fmla="*/ 961231 w 2517076"/>
                <a:gd name="connsiteY0" fmla="*/ 527500 h 1474078"/>
                <a:gd name="connsiteX1" fmla="*/ 852049 w 2517076"/>
                <a:gd name="connsiteY1" fmla="*/ 104419 h 1474078"/>
                <a:gd name="connsiteX2" fmla="*/ 533941 w 2517076"/>
                <a:gd name="connsiteY2" fmla="*/ 178 h 1474078"/>
                <a:gd name="connsiteX3" fmla="*/ 224252 w 2517076"/>
                <a:gd name="connsiteY3" fmla="*/ 118067 h 1474078"/>
                <a:gd name="connsiteX4" fmla="*/ 31986 w 2517076"/>
                <a:gd name="connsiteY4" fmla="*/ 339440 h 1474078"/>
                <a:gd name="connsiteX5" fmla="*/ 68005 w 2517076"/>
                <a:gd name="connsiteY5" fmla="*/ 1054369 h 1474078"/>
                <a:gd name="connsiteX6" fmla="*/ 510855 w 2517076"/>
                <a:gd name="connsiteY6" fmla="*/ 1305422 h 1474078"/>
                <a:gd name="connsiteX7" fmla="*/ 961837 w 2517076"/>
                <a:gd name="connsiteY7" fmla="*/ 1154972 h 1474078"/>
                <a:gd name="connsiteX8" fmla="*/ 1243118 w 2517076"/>
                <a:gd name="connsiteY8" fmla="*/ 713243 h 1474078"/>
                <a:gd name="connsiteX9" fmla="*/ 1009601 w 2517076"/>
                <a:gd name="connsiteY9" fmla="*/ 83049 h 1474078"/>
                <a:gd name="connsiteX10" fmla="*/ 605988 w 2517076"/>
                <a:gd name="connsiteY10" fmla="*/ 316259 h 1474078"/>
                <a:gd name="connsiteX11" fmla="*/ 551798 w 2517076"/>
                <a:gd name="connsiteY11" fmla="*/ 1073410 h 1474078"/>
                <a:gd name="connsiteX12" fmla="*/ 1370664 w 2517076"/>
                <a:gd name="connsiteY12" fmla="*/ 1346365 h 1474078"/>
                <a:gd name="connsiteX13" fmla="*/ 1492090 w 2517076"/>
                <a:gd name="connsiteY13" fmla="*/ 478235 h 1474078"/>
                <a:gd name="connsiteX14" fmla="*/ 1169460 w 2517076"/>
                <a:gd name="connsiteY14" fmla="*/ 287765 h 1474078"/>
                <a:gd name="connsiteX15" fmla="*/ 1029470 w 2517076"/>
                <a:gd name="connsiteY15" fmla="*/ 1250831 h 1474078"/>
                <a:gd name="connsiteX16" fmla="*/ 1834688 w 2517076"/>
                <a:gd name="connsiteY16" fmla="*/ 1428252 h 1474078"/>
                <a:gd name="connsiteX17" fmla="*/ 2093995 w 2517076"/>
                <a:gd name="connsiteY17" fmla="*/ 595738 h 1474078"/>
                <a:gd name="connsiteX18" fmla="*/ 1661283 w 2517076"/>
                <a:gd name="connsiteY18" fmla="*/ 489498 h 1474078"/>
                <a:gd name="connsiteX19" fmla="*/ 1373976 w 2517076"/>
                <a:gd name="connsiteY19" fmla="*/ 669370 h 1474078"/>
                <a:gd name="connsiteX20" fmla="*/ 1440509 w 2517076"/>
                <a:gd name="connsiteY20" fmla="*/ 1336845 h 1474078"/>
                <a:gd name="connsiteX21" fmla="*/ 2517076 w 2517076"/>
                <a:gd name="connsiteY21" fmla="*/ 1046114 h 1474078"/>
                <a:gd name="connsiteX0" fmla="*/ 961231 w 2517076"/>
                <a:gd name="connsiteY0" fmla="*/ 527500 h 1449985"/>
                <a:gd name="connsiteX1" fmla="*/ 852049 w 2517076"/>
                <a:gd name="connsiteY1" fmla="*/ 104419 h 1449985"/>
                <a:gd name="connsiteX2" fmla="*/ 533941 w 2517076"/>
                <a:gd name="connsiteY2" fmla="*/ 178 h 1449985"/>
                <a:gd name="connsiteX3" fmla="*/ 224252 w 2517076"/>
                <a:gd name="connsiteY3" fmla="*/ 118067 h 1449985"/>
                <a:gd name="connsiteX4" fmla="*/ 31986 w 2517076"/>
                <a:gd name="connsiteY4" fmla="*/ 339440 h 1449985"/>
                <a:gd name="connsiteX5" fmla="*/ 68005 w 2517076"/>
                <a:gd name="connsiteY5" fmla="*/ 1054369 h 1449985"/>
                <a:gd name="connsiteX6" fmla="*/ 510855 w 2517076"/>
                <a:gd name="connsiteY6" fmla="*/ 1305422 h 1449985"/>
                <a:gd name="connsiteX7" fmla="*/ 961837 w 2517076"/>
                <a:gd name="connsiteY7" fmla="*/ 1154972 h 1449985"/>
                <a:gd name="connsiteX8" fmla="*/ 1243118 w 2517076"/>
                <a:gd name="connsiteY8" fmla="*/ 713243 h 1449985"/>
                <a:gd name="connsiteX9" fmla="*/ 1009601 w 2517076"/>
                <a:gd name="connsiteY9" fmla="*/ 83049 h 1449985"/>
                <a:gd name="connsiteX10" fmla="*/ 605988 w 2517076"/>
                <a:gd name="connsiteY10" fmla="*/ 316259 h 1449985"/>
                <a:gd name="connsiteX11" fmla="*/ 551798 w 2517076"/>
                <a:gd name="connsiteY11" fmla="*/ 1073410 h 1449985"/>
                <a:gd name="connsiteX12" fmla="*/ 1370664 w 2517076"/>
                <a:gd name="connsiteY12" fmla="*/ 1346365 h 1449985"/>
                <a:gd name="connsiteX13" fmla="*/ 1492090 w 2517076"/>
                <a:gd name="connsiteY13" fmla="*/ 478235 h 1449985"/>
                <a:gd name="connsiteX14" fmla="*/ 1169460 w 2517076"/>
                <a:gd name="connsiteY14" fmla="*/ 287765 h 1449985"/>
                <a:gd name="connsiteX15" fmla="*/ 1029470 w 2517076"/>
                <a:gd name="connsiteY15" fmla="*/ 1250831 h 1449985"/>
                <a:gd name="connsiteX16" fmla="*/ 1834688 w 2517076"/>
                <a:gd name="connsiteY16" fmla="*/ 1428252 h 1449985"/>
                <a:gd name="connsiteX17" fmla="*/ 1805988 w 2517076"/>
                <a:gd name="connsiteY17" fmla="*/ 928475 h 1449985"/>
                <a:gd name="connsiteX18" fmla="*/ 1661283 w 2517076"/>
                <a:gd name="connsiteY18" fmla="*/ 489498 h 1449985"/>
                <a:gd name="connsiteX19" fmla="*/ 1373976 w 2517076"/>
                <a:gd name="connsiteY19" fmla="*/ 669370 h 1449985"/>
                <a:gd name="connsiteX20" fmla="*/ 1440509 w 2517076"/>
                <a:gd name="connsiteY20" fmla="*/ 1336845 h 1449985"/>
                <a:gd name="connsiteX21" fmla="*/ 2517076 w 2517076"/>
                <a:gd name="connsiteY21" fmla="*/ 1046114 h 1449985"/>
                <a:gd name="connsiteX0" fmla="*/ 961231 w 2517076"/>
                <a:gd name="connsiteY0" fmla="*/ 527500 h 1372731"/>
                <a:gd name="connsiteX1" fmla="*/ 852049 w 2517076"/>
                <a:gd name="connsiteY1" fmla="*/ 104419 h 1372731"/>
                <a:gd name="connsiteX2" fmla="*/ 533941 w 2517076"/>
                <a:gd name="connsiteY2" fmla="*/ 178 h 1372731"/>
                <a:gd name="connsiteX3" fmla="*/ 224252 w 2517076"/>
                <a:gd name="connsiteY3" fmla="*/ 118067 h 1372731"/>
                <a:gd name="connsiteX4" fmla="*/ 31986 w 2517076"/>
                <a:gd name="connsiteY4" fmla="*/ 339440 h 1372731"/>
                <a:gd name="connsiteX5" fmla="*/ 68005 w 2517076"/>
                <a:gd name="connsiteY5" fmla="*/ 1054369 h 1372731"/>
                <a:gd name="connsiteX6" fmla="*/ 510855 w 2517076"/>
                <a:gd name="connsiteY6" fmla="*/ 1305422 h 1372731"/>
                <a:gd name="connsiteX7" fmla="*/ 961837 w 2517076"/>
                <a:gd name="connsiteY7" fmla="*/ 1154972 h 1372731"/>
                <a:gd name="connsiteX8" fmla="*/ 1243118 w 2517076"/>
                <a:gd name="connsiteY8" fmla="*/ 713243 h 1372731"/>
                <a:gd name="connsiteX9" fmla="*/ 1009601 w 2517076"/>
                <a:gd name="connsiteY9" fmla="*/ 83049 h 1372731"/>
                <a:gd name="connsiteX10" fmla="*/ 605988 w 2517076"/>
                <a:gd name="connsiteY10" fmla="*/ 316259 h 1372731"/>
                <a:gd name="connsiteX11" fmla="*/ 551798 w 2517076"/>
                <a:gd name="connsiteY11" fmla="*/ 1073410 h 1372731"/>
                <a:gd name="connsiteX12" fmla="*/ 1370664 w 2517076"/>
                <a:gd name="connsiteY12" fmla="*/ 1346365 h 1372731"/>
                <a:gd name="connsiteX13" fmla="*/ 1492090 w 2517076"/>
                <a:gd name="connsiteY13" fmla="*/ 478235 h 1372731"/>
                <a:gd name="connsiteX14" fmla="*/ 1169460 w 2517076"/>
                <a:gd name="connsiteY14" fmla="*/ 287765 h 1372731"/>
                <a:gd name="connsiteX15" fmla="*/ 1029470 w 2517076"/>
                <a:gd name="connsiteY15" fmla="*/ 1250831 h 1372731"/>
                <a:gd name="connsiteX16" fmla="*/ 1604282 w 2517076"/>
                <a:gd name="connsiteY16" fmla="*/ 1317340 h 1372731"/>
                <a:gd name="connsiteX17" fmla="*/ 1805988 w 2517076"/>
                <a:gd name="connsiteY17" fmla="*/ 928475 h 1372731"/>
                <a:gd name="connsiteX18" fmla="*/ 1661283 w 2517076"/>
                <a:gd name="connsiteY18" fmla="*/ 489498 h 1372731"/>
                <a:gd name="connsiteX19" fmla="*/ 1373976 w 2517076"/>
                <a:gd name="connsiteY19" fmla="*/ 669370 h 1372731"/>
                <a:gd name="connsiteX20" fmla="*/ 1440509 w 2517076"/>
                <a:gd name="connsiteY20" fmla="*/ 1336845 h 1372731"/>
                <a:gd name="connsiteX21" fmla="*/ 2517076 w 2517076"/>
                <a:gd name="connsiteY21" fmla="*/ 1046114 h 1372731"/>
                <a:gd name="connsiteX0" fmla="*/ 961231 w 2517076"/>
                <a:gd name="connsiteY0" fmla="*/ 527500 h 1372731"/>
                <a:gd name="connsiteX1" fmla="*/ 852049 w 2517076"/>
                <a:gd name="connsiteY1" fmla="*/ 104419 h 1372731"/>
                <a:gd name="connsiteX2" fmla="*/ 533941 w 2517076"/>
                <a:gd name="connsiteY2" fmla="*/ 178 h 1372731"/>
                <a:gd name="connsiteX3" fmla="*/ 224252 w 2517076"/>
                <a:gd name="connsiteY3" fmla="*/ 118067 h 1372731"/>
                <a:gd name="connsiteX4" fmla="*/ 31986 w 2517076"/>
                <a:gd name="connsiteY4" fmla="*/ 339440 h 1372731"/>
                <a:gd name="connsiteX5" fmla="*/ 68005 w 2517076"/>
                <a:gd name="connsiteY5" fmla="*/ 1054369 h 1372731"/>
                <a:gd name="connsiteX6" fmla="*/ 510855 w 2517076"/>
                <a:gd name="connsiteY6" fmla="*/ 1305422 h 1372731"/>
                <a:gd name="connsiteX7" fmla="*/ 961837 w 2517076"/>
                <a:gd name="connsiteY7" fmla="*/ 1154972 h 1372731"/>
                <a:gd name="connsiteX8" fmla="*/ 1243118 w 2517076"/>
                <a:gd name="connsiteY8" fmla="*/ 713243 h 1372731"/>
                <a:gd name="connsiteX9" fmla="*/ 1009601 w 2517076"/>
                <a:gd name="connsiteY9" fmla="*/ 83049 h 1372731"/>
                <a:gd name="connsiteX10" fmla="*/ 605988 w 2517076"/>
                <a:gd name="connsiteY10" fmla="*/ 316259 h 1372731"/>
                <a:gd name="connsiteX11" fmla="*/ 551798 w 2517076"/>
                <a:gd name="connsiteY11" fmla="*/ 1073410 h 1372731"/>
                <a:gd name="connsiteX12" fmla="*/ 1370664 w 2517076"/>
                <a:gd name="connsiteY12" fmla="*/ 1346365 h 1372731"/>
                <a:gd name="connsiteX13" fmla="*/ 1492090 w 2517076"/>
                <a:gd name="connsiteY13" fmla="*/ 478235 h 1372731"/>
                <a:gd name="connsiteX14" fmla="*/ 1181803 w 2517076"/>
                <a:gd name="connsiteY14" fmla="*/ 418250 h 1372731"/>
                <a:gd name="connsiteX15" fmla="*/ 1029470 w 2517076"/>
                <a:gd name="connsiteY15" fmla="*/ 1250831 h 1372731"/>
                <a:gd name="connsiteX16" fmla="*/ 1604282 w 2517076"/>
                <a:gd name="connsiteY16" fmla="*/ 1317340 h 1372731"/>
                <a:gd name="connsiteX17" fmla="*/ 1805988 w 2517076"/>
                <a:gd name="connsiteY17" fmla="*/ 928475 h 1372731"/>
                <a:gd name="connsiteX18" fmla="*/ 1661283 w 2517076"/>
                <a:gd name="connsiteY18" fmla="*/ 489498 h 1372731"/>
                <a:gd name="connsiteX19" fmla="*/ 1373976 w 2517076"/>
                <a:gd name="connsiteY19" fmla="*/ 669370 h 1372731"/>
                <a:gd name="connsiteX20" fmla="*/ 1440509 w 2517076"/>
                <a:gd name="connsiteY20" fmla="*/ 1336845 h 1372731"/>
                <a:gd name="connsiteX21" fmla="*/ 2517076 w 2517076"/>
                <a:gd name="connsiteY21" fmla="*/ 1046114 h 1372731"/>
                <a:gd name="connsiteX0" fmla="*/ 961231 w 2517076"/>
                <a:gd name="connsiteY0" fmla="*/ 527500 h 1372731"/>
                <a:gd name="connsiteX1" fmla="*/ 852049 w 2517076"/>
                <a:gd name="connsiteY1" fmla="*/ 104419 h 1372731"/>
                <a:gd name="connsiteX2" fmla="*/ 533941 w 2517076"/>
                <a:gd name="connsiteY2" fmla="*/ 178 h 1372731"/>
                <a:gd name="connsiteX3" fmla="*/ 224252 w 2517076"/>
                <a:gd name="connsiteY3" fmla="*/ 118067 h 1372731"/>
                <a:gd name="connsiteX4" fmla="*/ 31986 w 2517076"/>
                <a:gd name="connsiteY4" fmla="*/ 339440 h 1372731"/>
                <a:gd name="connsiteX5" fmla="*/ 68005 w 2517076"/>
                <a:gd name="connsiteY5" fmla="*/ 1054369 h 1372731"/>
                <a:gd name="connsiteX6" fmla="*/ 510855 w 2517076"/>
                <a:gd name="connsiteY6" fmla="*/ 1305422 h 1372731"/>
                <a:gd name="connsiteX7" fmla="*/ 961837 w 2517076"/>
                <a:gd name="connsiteY7" fmla="*/ 1154972 h 1372731"/>
                <a:gd name="connsiteX8" fmla="*/ 1243118 w 2517076"/>
                <a:gd name="connsiteY8" fmla="*/ 713243 h 1372731"/>
                <a:gd name="connsiteX9" fmla="*/ 1009601 w 2517076"/>
                <a:gd name="connsiteY9" fmla="*/ 83049 h 1372731"/>
                <a:gd name="connsiteX10" fmla="*/ 605988 w 2517076"/>
                <a:gd name="connsiteY10" fmla="*/ 316259 h 1372731"/>
                <a:gd name="connsiteX11" fmla="*/ 551798 w 2517076"/>
                <a:gd name="connsiteY11" fmla="*/ 1073410 h 1372731"/>
                <a:gd name="connsiteX12" fmla="*/ 1370664 w 2517076"/>
                <a:gd name="connsiteY12" fmla="*/ 1346365 h 1372731"/>
                <a:gd name="connsiteX13" fmla="*/ 1492090 w 2517076"/>
                <a:gd name="connsiteY13" fmla="*/ 478235 h 1372731"/>
                <a:gd name="connsiteX14" fmla="*/ 1181803 w 2517076"/>
                <a:gd name="connsiteY14" fmla="*/ 418250 h 1372731"/>
                <a:gd name="connsiteX15" fmla="*/ 1050042 w 2517076"/>
                <a:gd name="connsiteY15" fmla="*/ 1159492 h 1372731"/>
                <a:gd name="connsiteX16" fmla="*/ 1604282 w 2517076"/>
                <a:gd name="connsiteY16" fmla="*/ 1317340 h 1372731"/>
                <a:gd name="connsiteX17" fmla="*/ 1805988 w 2517076"/>
                <a:gd name="connsiteY17" fmla="*/ 928475 h 1372731"/>
                <a:gd name="connsiteX18" fmla="*/ 1661283 w 2517076"/>
                <a:gd name="connsiteY18" fmla="*/ 489498 h 1372731"/>
                <a:gd name="connsiteX19" fmla="*/ 1373976 w 2517076"/>
                <a:gd name="connsiteY19" fmla="*/ 669370 h 1372731"/>
                <a:gd name="connsiteX20" fmla="*/ 1440509 w 2517076"/>
                <a:gd name="connsiteY20" fmla="*/ 1336845 h 1372731"/>
                <a:gd name="connsiteX21" fmla="*/ 2517076 w 2517076"/>
                <a:gd name="connsiteY21" fmla="*/ 1046114 h 137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517076" h="1372731">
                  <a:moveTo>
                    <a:pt x="961231" y="527500"/>
                  </a:moveTo>
                  <a:cubicBezTo>
                    <a:pt x="968055" y="350079"/>
                    <a:pt x="923264" y="192306"/>
                    <a:pt x="852049" y="104419"/>
                  </a:cubicBezTo>
                  <a:cubicBezTo>
                    <a:pt x="780834" y="16532"/>
                    <a:pt x="638574" y="-2097"/>
                    <a:pt x="533941" y="178"/>
                  </a:cubicBezTo>
                  <a:cubicBezTo>
                    <a:pt x="429308" y="2453"/>
                    <a:pt x="307911" y="61523"/>
                    <a:pt x="224252" y="118067"/>
                  </a:cubicBezTo>
                  <a:cubicBezTo>
                    <a:pt x="140593" y="174611"/>
                    <a:pt x="82028" y="202963"/>
                    <a:pt x="31986" y="339440"/>
                  </a:cubicBezTo>
                  <a:cubicBezTo>
                    <a:pt x="-18056" y="475918"/>
                    <a:pt x="-11807" y="893372"/>
                    <a:pt x="68005" y="1054369"/>
                  </a:cubicBezTo>
                  <a:cubicBezTo>
                    <a:pt x="147817" y="1215366"/>
                    <a:pt x="361883" y="1288655"/>
                    <a:pt x="510855" y="1305422"/>
                  </a:cubicBezTo>
                  <a:cubicBezTo>
                    <a:pt x="659827" y="1322189"/>
                    <a:pt x="839793" y="1253669"/>
                    <a:pt x="961837" y="1154972"/>
                  </a:cubicBezTo>
                  <a:cubicBezTo>
                    <a:pt x="1083881" y="1056276"/>
                    <a:pt x="1235157" y="891897"/>
                    <a:pt x="1243118" y="713243"/>
                  </a:cubicBezTo>
                  <a:cubicBezTo>
                    <a:pt x="1251079" y="534589"/>
                    <a:pt x="1115789" y="149213"/>
                    <a:pt x="1009601" y="83049"/>
                  </a:cubicBezTo>
                  <a:cubicBezTo>
                    <a:pt x="903413" y="16885"/>
                    <a:pt x="682288" y="151199"/>
                    <a:pt x="605988" y="316259"/>
                  </a:cubicBezTo>
                  <a:cubicBezTo>
                    <a:pt x="529688" y="481319"/>
                    <a:pt x="424352" y="901726"/>
                    <a:pt x="551798" y="1073410"/>
                  </a:cubicBezTo>
                  <a:cubicBezTo>
                    <a:pt x="679244" y="1245094"/>
                    <a:pt x="1213949" y="1445561"/>
                    <a:pt x="1370664" y="1346365"/>
                  </a:cubicBezTo>
                  <a:cubicBezTo>
                    <a:pt x="1527379" y="1247169"/>
                    <a:pt x="1523567" y="632921"/>
                    <a:pt x="1492090" y="478235"/>
                  </a:cubicBezTo>
                  <a:cubicBezTo>
                    <a:pt x="1460613" y="323549"/>
                    <a:pt x="1255478" y="304707"/>
                    <a:pt x="1181803" y="418250"/>
                  </a:cubicBezTo>
                  <a:cubicBezTo>
                    <a:pt x="1108128" y="531793"/>
                    <a:pt x="979629" y="1009644"/>
                    <a:pt x="1050042" y="1159492"/>
                  </a:cubicBezTo>
                  <a:cubicBezTo>
                    <a:pt x="1120455" y="1309340"/>
                    <a:pt x="1478291" y="1355843"/>
                    <a:pt x="1604282" y="1317340"/>
                  </a:cubicBezTo>
                  <a:cubicBezTo>
                    <a:pt x="1730273" y="1278837"/>
                    <a:pt x="1796488" y="1066449"/>
                    <a:pt x="1805988" y="928475"/>
                  </a:cubicBezTo>
                  <a:cubicBezTo>
                    <a:pt x="1815488" y="790501"/>
                    <a:pt x="1781286" y="477226"/>
                    <a:pt x="1661283" y="489498"/>
                  </a:cubicBezTo>
                  <a:cubicBezTo>
                    <a:pt x="1541280" y="501770"/>
                    <a:pt x="1410772" y="528146"/>
                    <a:pt x="1373976" y="669370"/>
                  </a:cubicBezTo>
                  <a:cubicBezTo>
                    <a:pt x="1337180" y="810594"/>
                    <a:pt x="1276736" y="1293627"/>
                    <a:pt x="1440509" y="1336845"/>
                  </a:cubicBezTo>
                  <a:cubicBezTo>
                    <a:pt x="1604282" y="1380063"/>
                    <a:pt x="2175882" y="1183729"/>
                    <a:pt x="2517076" y="1046114"/>
                  </a:cubicBez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asellaDiTesto 5"/>
            <p:cNvSpPr txBox="1"/>
            <p:nvPr/>
          </p:nvSpPr>
          <p:spPr>
            <a:xfrm>
              <a:off x="2379325" y="6848708"/>
              <a:ext cx="12945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smtClean="0"/>
                <a:t>Fausto Passariello</a:t>
              </a:r>
              <a:endParaRPr lang="it-IT" sz="1200" dirty="0"/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1015981" y="6258285"/>
              <a:ext cx="11041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smtClean="0"/>
                <a:t>Stefano Ermini</a:t>
              </a:r>
              <a:endParaRPr lang="it-IT" sz="1200" dirty="0"/>
            </a:p>
          </p:txBody>
        </p:sp>
        <p:grpSp>
          <p:nvGrpSpPr>
            <p:cNvPr id="30" name="Groupe 29"/>
            <p:cNvGrpSpPr/>
            <p:nvPr/>
          </p:nvGrpSpPr>
          <p:grpSpPr>
            <a:xfrm>
              <a:off x="2198458" y="6914413"/>
              <a:ext cx="1633049" cy="815321"/>
              <a:chOff x="83588" y="3906609"/>
              <a:chExt cx="6677706" cy="1865670"/>
            </a:xfrm>
          </p:grpSpPr>
          <p:sp>
            <p:nvSpPr>
              <p:cNvPr id="31" name="Forme libre 30"/>
              <p:cNvSpPr/>
              <p:nvPr/>
            </p:nvSpPr>
            <p:spPr>
              <a:xfrm>
                <a:off x="83588" y="3906609"/>
                <a:ext cx="1062381" cy="1865670"/>
              </a:xfrm>
              <a:custGeom>
                <a:avLst/>
                <a:gdLst>
                  <a:gd name="connsiteX0" fmla="*/ 510178 w 1062381"/>
                  <a:gd name="connsiteY0" fmla="*/ 689142 h 1865670"/>
                  <a:gd name="connsiteX1" fmla="*/ 397363 w 1062381"/>
                  <a:gd name="connsiteY1" fmla="*/ 712892 h 1865670"/>
                  <a:gd name="connsiteX2" fmla="*/ 296422 w 1062381"/>
                  <a:gd name="connsiteY2" fmla="*/ 641640 h 1865670"/>
                  <a:gd name="connsiteX3" fmla="*/ 290485 w 1062381"/>
                  <a:gd name="connsiteY3" fmla="*/ 433822 h 1865670"/>
                  <a:gd name="connsiteX4" fmla="*/ 385487 w 1062381"/>
                  <a:gd name="connsiteY4" fmla="*/ 297256 h 1865670"/>
                  <a:gd name="connsiteX5" fmla="*/ 522054 w 1062381"/>
                  <a:gd name="connsiteY5" fmla="*/ 107251 h 1865670"/>
                  <a:gd name="connsiteX6" fmla="*/ 741747 w 1062381"/>
                  <a:gd name="connsiteY6" fmla="*/ 12248 h 1865670"/>
                  <a:gd name="connsiteX7" fmla="*/ 765498 w 1062381"/>
                  <a:gd name="connsiteY7" fmla="*/ 18186 h 1865670"/>
                  <a:gd name="connsiteX8" fmla="*/ 783311 w 1062381"/>
                  <a:gd name="connsiteY8" fmla="*/ 166627 h 1865670"/>
                  <a:gd name="connsiteX9" fmla="*/ 617056 w 1062381"/>
                  <a:gd name="connsiteY9" fmla="*/ 944461 h 1865670"/>
                  <a:gd name="connsiteX10" fmla="*/ 569555 w 1062381"/>
                  <a:gd name="connsiteY10" fmla="*/ 1330409 h 1865670"/>
                  <a:gd name="connsiteX11" fmla="*/ 581430 w 1062381"/>
                  <a:gd name="connsiteY11" fmla="*/ 1734170 h 1865670"/>
                  <a:gd name="connsiteX12" fmla="*/ 634869 w 1062381"/>
                  <a:gd name="connsiteY12" fmla="*/ 1864799 h 1865670"/>
                  <a:gd name="connsiteX13" fmla="*/ 605181 w 1062381"/>
                  <a:gd name="connsiteY13" fmla="*/ 1781672 h 1865670"/>
                  <a:gd name="connsiteX14" fmla="*/ 575493 w 1062381"/>
                  <a:gd name="connsiteY14" fmla="*/ 1603542 h 1865670"/>
                  <a:gd name="connsiteX15" fmla="*/ 516116 w 1062381"/>
                  <a:gd name="connsiteY15" fmla="*/ 1413536 h 1865670"/>
                  <a:gd name="connsiteX16" fmla="*/ 427051 w 1062381"/>
                  <a:gd name="connsiteY16" fmla="*/ 1193843 h 1865670"/>
                  <a:gd name="connsiteX17" fmla="*/ 284547 w 1062381"/>
                  <a:gd name="connsiteY17" fmla="*/ 1003838 h 1865670"/>
                  <a:gd name="connsiteX18" fmla="*/ 189544 w 1062381"/>
                  <a:gd name="connsiteY18" fmla="*/ 962274 h 1865670"/>
                  <a:gd name="connsiteX19" fmla="*/ 17352 w 1062381"/>
                  <a:gd name="connsiteY19" fmla="*/ 908835 h 1865670"/>
                  <a:gd name="connsiteX20" fmla="*/ 17352 w 1062381"/>
                  <a:gd name="connsiteY20" fmla="*/ 944461 h 1865670"/>
                  <a:gd name="connsiteX21" fmla="*/ 118293 w 1062381"/>
                  <a:gd name="connsiteY21" fmla="*/ 997900 h 1865670"/>
                  <a:gd name="connsiteX22" fmla="*/ 248921 w 1062381"/>
                  <a:gd name="connsiteY22" fmla="*/ 997900 h 1865670"/>
                  <a:gd name="connsiteX23" fmla="*/ 581430 w 1062381"/>
                  <a:gd name="connsiteY23" fmla="*/ 914773 h 1865670"/>
                  <a:gd name="connsiteX24" fmla="*/ 913939 w 1062381"/>
                  <a:gd name="connsiteY24" fmla="*/ 801957 h 1865670"/>
                  <a:gd name="connsiteX25" fmla="*/ 979254 w 1062381"/>
                  <a:gd name="connsiteY25" fmla="*/ 766331 h 1865670"/>
                  <a:gd name="connsiteX26" fmla="*/ 1062381 w 1062381"/>
                  <a:gd name="connsiteY26" fmla="*/ 689142 h 1865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62381" h="1865670">
                    <a:moveTo>
                      <a:pt x="510178" y="689142"/>
                    </a:moveTo>
                    <a:cubicBezTo>
                      <a:pt x="471583" y="704975"/>
                      <a:pt x="432989" y="720809"/>
                      <a:pt x="397363" y="712892"/>
                    </a:cubicBezTo>
                    <a:cubicBezTo>
                      <a:pt x="361737" y="704975"/>
                      <a:pt x="314235" y="688152"/>
                      <a:pt x="296422" y="641640"/>
                    </a:cubicBezTo>
                    <a:cubicBezTo>
                      <a:pt x="278609" y="595128"/>
                      <a:pt x="275641" y="491219"/>
                      <a:pt x="290485" y="433822"/>
                    </a:cubicBezTo>
                    <a:cubicBezTo>
                      <a:pt x="305329" y="376425"/>
                      <a:pt x="346892" y="351685"/>
                      <a:pt x="385487" y="297256"/>
                    </a:cubicBezTo>
                    <a:cubicBezTo>
                      <a:pt x="424082" y="242827"/>
                      <a:pt x="462677" y="154752"/>
                      <a:pt x="522054" y="107251"/>
                    </a:cubicBezTo>
                    <a:cubicBezTo>
                      <a:pt x="581431" y="59750"/>
                      <a:pt x="701173" y="27092"/>
                      <a:pt x="741747" y="12248"/>
                    </a:cubicBezTo>
                    <a:cubicBezTo>
                      <a:pt x="782321" y="-2596"/>
                      <a:pt x="758571" y="-7544"/>
                      <a:pt x="765498" y="18186"/>
                    </a:cubicBezTo>
                    <a:cubicBezTo>
                      <a:pt x="772425" y="43916"/>
                      <a:pt x="808051" y="12248"/>
                      <a:pt x="783311" y="166627"/>
                    </a:cubicBezTo>
                    <a:cubicBezTo>
                      <a:pt x="758571" y="321006"/>
                      <a:pt x="652682" y="750497"/>
                      <a:pt x="617056" y="944461"/>
                    </a:cubicBezTo>
                    <a:cubicBezTo>
                      <a:pt x="581430" y="1138425"/>
                      <a:pt x="575493" y="1198791"/>
                      <a:pt x="569555" y="1330409"/>
                    </a:cubicBezTo>
                    <a:cubicBezTo>
                      <a:pt x="563617" y="1462027"/>
                      <a:pt x="570544" y="1645105"/>
                      <a:pt x="581430" y="1734170"/>
                    </a:cubicBezTo>
                    <a:cubicBezTo>
                      <a:pt x="592316" y="1823235"/>
                      <a:pt x="630910" y="1856882"/>
                      <a:pt x="634869" y="1864799"/>
                    </a:cubicBezTo>
                    <a:cubicBezTo>
                      <a:pt x="638828" y="1872716"/>
                      <a:pt x="615077" y="1825215"/>
                      <a:pt x="605181" y="1781672"/>
                    </a:cubicBezTo>
                    <a:cubicBezTo>
                      <a:pt x="595285" y="1738129"/>
                      <a:pt x="590337" y="1664898"/>
                      <a:pt x="575493" y="1603542"/>
                    </a:cubicBezTo>
                    <a:cubicBezTo>
                      <a:pt x="560649" y="1542186"/>
                      <a:pt x="540856" y="1481819"/>
                      <a:pt x="516116" y="1413536"/>
                    </a:cubicBezTo>
                    <a:cubicBezTo>
                      <a:pt x="491376" y="1345253"/>
                      <a:pt x="465646" y="1262126"/>
                      <a:pt x="427051" y="1193843"/>
                    </a:cubicBezTo>
                    <a:cubicBezTo>
                      <a:pt x="388456" y="1125560"/>
                      <a:pt x="324131" y="1042433"/>
                      <a:pt x="284547" y="1003838"/>
                    </a:cubicBezTo>
                    <a:cubicBezTo>
                      <a:pt x="244963" y="965243"/>
                      <a:pt x="234076" y="978108"/>
                      <a:pt x="189544" y="962274"/>
                    </a:cubicBezTo>
                    <a:cubicBezTo>
                      <a:pt x="145012" y="946440"/>
                      <a:pt x="46051" y="911804"/>
                      <a:pt x="17352" y="908835"/>
                    </a:cubicBezTo>
                    <a:cubicBezTo>
                      <a:pt x="-11347" y="905866"/>
                      <a:pt x="529" y="929617"/>
                      <a:pt x="17352" y="944461"/>
                    </a:cubicBezTo>
                    <a:cubicBezTo>
                      <a:pt x="34175" y="959305"/>
                      <a:pt x="79698" y="988994"/>
                      <a:pt x="118293" y="997900"/>
                    </a:cubicBezTo>
                    <a:cubicBezTo>
                      <a:pt x="156888" y="1006807"/>
                      <a:pt x="171731" y="1011755"/>
                      <a:pt x="248921" y="997900"/>
                    </a:cubicBezTo>
                    <a:cubicBezTo>
                      <a:pt x="326111" y="984045"/>
                      <a:pt x="470594" y="947430"/>
                      <a:pt x="581430" y="914773"/>
                    </a:cubicBezTo>
                    <a:cubicBezTo>
                      <a:pt x="692266" y="882116"/>
                      <a:pt x="847635" y="826697"/>
                      <a:pt x="913939" y="801957"/>
                    </a:cubicBezTo>
                    <a:cubicBezTo>
                      <a:pt x="980243" y="777217"/>
                      <a:pt x="954514" y="785133"/>
                      <a:pt x="979254" y="766331"/>
                    </a:cubicBezTo>
                    <a:cubicBezTo>
                      <a:pt x="1003994" y="747529"/>
                      <a:pt x="1033187" y="718335"/>
                      <a:pt x="1062381" y="689142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orme libre 31"/>
              <p:cNvSpPr/>
              <p:nvPr/>
            </p:nvSpPr>
            <p:spPr>
              <a:xfrm>
                <a:off x="979833" y="4191990"/>
                <a:ext cx="3117154" cy="742850"/>
              </a:xfrm>
              <a:custGeom>
                <a:avLst/>
                <a:gdLst>
                  <a:gd name="connsiteX0" fmla="*/ 53320 w 3117154"/>
                  <a:gd name="connsiteY0" fmla="*/ 546265 h 742850"/>
                  <a:gd name="connsiteX1" fmla="*/ 88946 w 3117154"/>
                  <a:gd name="connsiteY1" fmla="*/ 635329 h 742850"/>
                  <a:gd name="connsiteX2" fmla="*/ 237388 w 3117154"/>
                  <a:gd name="connsiteY2" fmla="*/ 611579 h 742850"/>
                  <a:gd name="connsiteX3" fmla="*/ 314577 w 3117154"/>
                  <a:gd name="connsiteY3" fmla="*/ 534389 h 742850"/>
                  <a:gd name="connsiteX4" fmla="*/ 314577 w 3117154"/>
                  <a:gd name="connsiteY4" fmla="*/ 427511 h 742850"/>
                  <a:gd name="connsiteX5" fmla="*/ 296764 w 3117154"/>
                  <a:gd name="connsiteY5" fmla="*/ 362197 h 742850"/>
                  <a:gd name="connsiteX6" fmla="*/ 225512 w 3117154"/>
                  <a:gd name="connsiteY6" fmla="*/ 344384 h 742850"/>
                  <a:gd name="connsiteX7" fmla="*/ 154261 w 3117154"/>
                  <a:gd name="connsiteY7" fmla="*/ 374072 h 742850"/>
                  <a:gd name="connsiteX8" fmla="*/ 106759 w 3117154"/>
                  <a:gd name="connsiteY8" fmla="*/ 421574 h 742850"/>
                  <a:gd name="connsiteX9" fmla="*/ 5819 w 3117154"/>
                  <a:gd name="connsiteY9" fmla="*/ 581891 h 742850"/>
                  <a:gd name="connsiteX10" fmla="*/ 23632 w 3117154"/>
                  <a:gd name="connsiteY10" fmla="*/ 682831 h 742850"/>
                  <a:gd name="connsiteX11" fmla="*/ 118635 w 3117154"/>
                  <a:gd name="connsiteY11" fmla="*/ 730332 h 742850"/>
                  <a:gd name="connsiteX12" fmla="*/ 326453 w 3117154"/>
                  <a:gd name="connsiteY12" fmla="*/ 665018 h 742850"/>
                  <a:gd name="connsiteX13" fmla="*/ 433331 w 3117154"/>
                  <a:gd name="connsiteY13" fmla="*/ 605641 h 742850"/>
                  <a:gd name="connsiteX14" fmla="*/ 528333 w 3117154"/>
                  <a:gd name="connsiteY14" fmla="*/ 522514 h 742850"/>
                  <a:gd name="connsiteX15" fmla="*/ 534271 w 3117154"/>
                  <a:gd name="connsiteY15" fmla="*/ 385948 h 742850"/>
                  <a:gd name="connsiteX16" fmla="*/ 480832 w 3117154"/>
                  <a:gd name="connsiteY16" fmla="*/ 344384 h 742850"/>
                  <a:gd name="connsiteX17" fmla="*/ 457081 w 3117154"/>
                  <a:gd name="connsiteY17" fmla="*/ 380010 h 742850"/>
                  <a:gd name="connsiteX18" fmla="*/ 397705 w 3117154"/>
                  <a:gd name="connsiteY18" fmla="*/ 457200 h 742850"/>
                  <a:gd name="connsiteX19" fmla="*/ 344266 w 3117154"/>
                  <a:gd name="connsiteY19" fmla="*/ 540327 h 742850"/>
                  <a:gd name="connsiteX20" fmla="*/ 332390 w 3117154"/>
                  <a:gd name="connsiteY20" fmla="*/ 659080 h 742850"/>
                  <a:gd name="connsiteX21" fmla="*/ 379892 w 3117154"/>
                  <a:gd name="connsiteY21" fmla="*/ 712519 h 742850"/>
                  <a:gd name="connsiteX22" fmla="*/ 468957 w 3117154"/>
                  <a:gd name="connsiteY22" fmla="*/ 724394 h 742850"/>
                  <a:gd name="connsiteX23" fmla="*/ 552084 w 3117154"/>
                  <a:gd name="connsiteY23" fmla="*/ 712519 h 742850"/>
                  <a:gd name="connsiteX24" fmla="*/ 629273 w 3117154"/>
                  <a:gd name="connsiteY24" fmla="*/ 653142 h 742850"/>
                  <a:gd name="connsiteX25" fmla="*/ 676775 w 3117154"/>
                  <a:gd name="connsiteY25" fmla="*/ 581891 h 742850"/>
                  <a:gd name="connsiteX26" fmla="*/ 653024 w 3117154"/>
                  <a:gd name="connsiteY26" fmla="*/ 492826 h 742850"/>
                  <a:gd name="connsiteX27" fmla="*/ 617398 w 3117154"/>
                  <a:gd name="connsiteY27" fmla="*/ 492826 h 742850"/>
                  <a:gd name="connsiteX28" fmla="*/ 587710 w 3117154"/>
                  <a:gd name="connsiteY28" fmla="*/ 564078 h 742850"/>
                  <a:gd name="connsiteX29" fmla="*/ 563959 w 3117154"/>
                  <a:gd name="connsiteY29" fmla="*/ 629392 h 742850"/>
                  <a:gd name="connsiteX30" fmla="*/ 593648 w 3117154"/>
                  <a:gd name="connsiteY30" fmla="*/ 712519 h 742850"/>
                  <a:gd name="connsiteX31" fmla="*/ 664899 w 3117154"/>
                  <a:gd name="connsiteY31" fmla="*/ 742207 h 742850"/>
                  <a:gd name="connsiteX32" fmla="*/ 783653 w 3117154"/>
                  <a:gd name="connsiteY32" fmla="*/ 688768 h 742850"/>
                  <a:gd name="connsiteX33" fmla="*/ 938032 w 3117154"/>
                  <a:gd name="connsiteY33" fmla="*/ 463137 h 742850"/>
                  <a:gd name="connsiteX34" fmla="*/ 1169601 w 3117154"/>
                  <a:gd name="connsiteY34" fmla="*/ 225631 h 742850"/>
                  <a:gd name="connsiteX35" fmla="*/ 1353668 w 3117154"/>
                  <a:gd name="connsiteY35" fmla="*/ 77189 h 742850"/>
                  <a:gd name="connsiteX36" fmla="*/ 1395232 w 3117154"/>
                  <a:gd name="connsiteY36" fmla="*/ 11875 h 742850"/>
                  <a:gd name="connsiteX37" fmla="*/ 1353668 w 3117154"/>
                  <a:gd name="connsiteY37" fmla="*/ 112815 h 742850"/>
                  <a:gd name="connsiteX38" fmla="*/ 1318042 w 3117154"/>
                  <a:gd name="connsiteY38" fmla="*/ 255319 h 742850"/>
                  <a:gd name="connsiteX39" fmla="*/ 1288354 w 3117154"/>
                  <a:gd name="connsiteY39" fmla="*/ 350322 h 742850"/>
                  <a:gd name="connsiteX40" fmla="*/ 1300229 w 3117154"/>
                  <a:gd name="connsiteY40" fmla="*/ 356259 h 742850"/>
                  <a:gd name="connsiteX41" fmla="*/ 1312105 w 3117154"/>
                  <a:gd name="connsiteY41" fmla="*/ 558140 h 742850"/>
                  <a:gd name="connsiteX42" fmla="*/ 1335855 w 3117154"/>
                  <a:gd name="connsiteY42" fmla="*/ 659080 h 742850"/>
                  <a:gd name="connsiteX43" fmla="*/ 1395232 w 3117154"/>
                  <a:gd name="connsiteY43" fmla="*/ 712519 h 742850"/>
                  <a:gd name="connsiteX44" fmla="*/ 1353668 w 3117154"/>
                  <a:gd name="connsiteY44" fmla="*/ 682831 h 742850"/>
                  <a:gd name="connsiteX45" fmla="*/ 1264603 w 3117154"/>
                  <a:gd name="connsiteY45" fmla="*/ 623454 h 742850"/>
                  <a:gd name="connsiteX46" fmla="*/ 1193351 w 3117154"/>
                  <a:gd name="connsiteY46" fmla="*/ 575953 h 742850"/>
                  <a:gd name="connsiteX47" fmla="*/ 1104286 w 3117154"/>
                  <a:gd name="connsiteY47" fmla="*/ 522514 h 742850"/>
                  <a:gd name="connsiteX48" fmla="*/ 1038972 w 3117154"/>
                  <a:gd name="connsiteY48" fmla="*/ 504701 h 742850"/>
                  <a:gd name="connsiteX49" fmla="*/ 997409 w 3117154"/>
                  <a:gd name="connsiteY49" fmla="*/ 475013 h 742850"/>
                  <a:gd name="connsiteX50" fmla="*/ 932094 w 3117154"/>
                  <a:gd name="connsiteY50" fmla="*/ 457200 h 742850"/>
                  <a:gd name="connsiteX51" fmla="*/ 866780 w 3117154"/>
                  <a:gd name="connsiteY51" fmla="*/ 445324 h 742850"/>
                  <a:gd name="connsiteX52" fmla="*/ 860842 w 3117154"/>
                  <a:gd name="connsiteY52" fmla="*/ 475013 h 742850"/>
                  <a:gd name="connsiteX53" fmla="*/ 896468 w 3117154"/>
                  <a:gd name="connsiteY53" fmla="*/ 528452 h 742850"/>
                  <a:gd name="connsiteX54" fmla="*/ 955845 w 3117154"/>
                  <a:gd name="connsiteY54" fmla="*/ 528452 h 742850"/>
                  <a:gd name="connsiteX55" fmla="*/ 1068661 w 3117154"/>
                  <a:gd name="connsiteY55" fmla="*/ 522514 h 742850"/>
                  <a:gd name="connsiteX56" fmla="*/ 1181476 w 3117154"/>
                  <a:gd name="connsiteY56" fmla="*/ 510639 h 742850"/>
                  <a:gd name="connsiteX57" fmla="*/ 1306167 w 3117154"/>
                  <a:gd name="connsiteY57" fmla="*/ 492826 h 742850"/>
                  <a:gd name="connsiteX58" fmla="*/ 1353668 w 3117154"/>
                  <a:gd name="connsiteY58" fmla="*/ 492826 h 742850"/>
                  <a:gd name="connsiteX59" fmla="*/ 1484297 w 3117154"/>
                  <a:gd name="connsiteY59" fmla="*/ 463137 h 742850"/>
                  <a:gd name="connsiteX60" fmla="*/ 1585237 w 3117154"/>
                  <a:gd name="connsiteY60" fmla="*/ 445324 h 742850"/>
                  <a:gd name="connsiteX61" fmla="*/ 1603050 w 3117154"/>
                  <a:gd name="connsiteY61" fmla="*/ 486888 h 742850"/>
                  <a:gd name="connsiteX62" fmla="*/ 1567424 w 3117154"/>
                  <a:gd name="connsiteY62" fmla="*/ 552202 h 742850"/>
                  <a:gd name="connsiteX63" fmla="*/ 1519923 w 3117154"/>
                  <a:gd name="connsiteY63" fmla="*/ 605641 h 742850"/>
                  <a:gd name="connsiteX64" fmla="*/ 1537736 w 3117154"/>
                  <a:gd name="connsiteY64" fmla="*/ 676893 h 742850"/>
                  <a:gd name="connsiteX65" fmla="*/ 1597112 w 3117154"/>
                  <a:gd name="connsiteY65" fmla="*/ 676893 h 742850"/>
                  <a:gd name="connsiteX66" fmla="*/ 1608988 w 3117154"/>
                  <a:gd name="connsiteY66" fmla="*/ 587828 h 742850"/>
                  <a:gd name="connsiteX67" fmla="*/ 1585237 w 3117154"/>
                  <a:gd name="connsiteY67" fmla="*/ 564078 h 742850"/>
                  <a:gd name="connsiteX68" fmla="*/ 1585237 w 3117154"/>
                  <a:gd name="connsiteY68" fmla="*/ 492826 h 742850"/>
                  <a:gd name="connsiteX69" fmla="*/ 1537736 w 3117154"/>
                  <a:gd name="connsiteY69" fmla="*/ 463137 h 742850"/>
                  <a:gd name="connsiteX70" fmla="*/ 1502110 w 3117154"/>
                  <a:gd name="connsiteY70" fmla="*/ 433449 h 742850"/>
                  <a:gd name="connsiteX71" fmla="*/ 1442733 w 3117154"/>
                  <a:gd name="connsiteY71" fmla="*/ 397823 h 742850"/>
                  <a:gd name="connsiteX72" fmla="*/ 1383357 w 3117154"/>
                  <a:gd name="connsiteY72" fmla="*/ 380010 h 742850"/>
                  <a:gd name="connsiteX73" fmla="*/ 1715866 w 3117154"/>
                  <a:gd name="connsiteY73" fmla="*/ 308758 h 742850"/>
                  <a:gd name="connsiteX74" fmla="*/ 2196816 w 3117154"/>
                  <a:gd name="connsiteY74" fmla="*/ 118753 h 742850"/>
                  <a:gd name="connsiteX75" fmla="*/ 2250255 w 3117154"/>
                  <a:gd name="connsiteY75" fmla="*/ 89065 h 742850"/>
                  <a:gd name="connsiteX76" fmla="*/ 2345258 w 3117154"/>
                  <a:gd name="connsiteY76" fmla="*/ 65314 h 742850"/>
                  <a:gd name="connsiteX77" fmla="*/ 2398697 w 3117154"/>
                  <a:gd name="connsiteY77" fmla="*/ 100940 h 742850"/>
                  <a:gd name="connsiteX78" fmla="*/ 2422448 w 3117154"/>
                  <a:gd name="connsiteY78" fmla="*/ 136566 h 742850"/>
                  <a:gd name="connsiteX79" fmla="*/ 2374946 w 3117154"/>
                  <a:gd name="connsiteY79" fmla="*/ 201880 h 742850"/>
                  <a:gd name="connsiteX80" fmla="*/ 2351196 w 3117154"/>
                  <a:gd name="connsiteY80" fmla="*/ 285007 h 742850"/>
                  <a:gd name="connsiteX81" fmla="*/ 2333383 w 3117154"/>
                  <a:gd name="connsiteY81" fmla="*/ 338446 h 742850"/>
                  <a:gd name="connsiteX82" fmla="*/ 2327445 w 3117154"/>
                  <a:gd name="connsiteY82" fmla="*/ 403761 h 742850"/>
                  <a:gd name="connsiteX83" fmla="*/ 2321507 w 3117154"/>
                  <a:gd name="connsiteY83" fmla="*/ 581891 h 742850"/>
                  <a:gd name="connsiteX84" fmla="*/ 2303694 w 3117154"/>
                  <a:gd name="connsiteY84" fmla="*/ 629392 h 742850"/>
                  <a:gd name="connsiteX85" fmla="*/ 2303694 w 3117154"/>
                  <a:gd name="connsiteY85" fmla="*/ 676893 h 742850"/>
                  <a:gd name="connsiteX86" fmla="*/ 2226505 w 3117154"/>
                  <a:gd name="connsiteY86" fmla="*/ 558140 h 742850"/>
                  <a:gd name="connsiteX87" fmla="*/ 2155253 w 3117154"/>
                  <a:gd name="connsiteY87" fmla="*/ 445324 h 742850"/>
                  <a:gd name="connsiteX88" fmla="*/ 2060250 w 3117154"/>
                  <a:gd name="connsiteY88" fmla="*/ 362197 h 742850"/>
                  <a:gd name="connsiteX89" fmla="*/ 1852432 w 3117154"/>
                  <a:gd name="connsiteY89" fmla="*/ 249381 h 742850"/>
                  <a:gd name="connsiteX90" fmla="*/ 1751492 w 3117154"/>
                  <a:gd name="connsiteY90" fmla="*/ 213755 h 742850"/>
                  <a:gd name="connsiteX91" fmla="*/ 1727741 w 3117154"/>
                  <a:gd name="connsiteY91" fmla="*/ 207818 h 742850"/>
                  <a:gd name="connsiteX92" fmla="*/ 1876183 w 3117154"/>
                  <a:gd name="connsiteY92" fmla="*/ 160316 h 742850"/>
                  <a:gd name="connsiteX93" fmla="*/ 2244318 w 3117154"/>
                  <a:gd name="connsiteY93" fmla="*/ 83127 h 742850"/>
                  <a:gd name="connsiteX94" fmla="*/ 2493699 w 3117154"/>
                  <a:gd name="connsiteY94" fmla="*/ 41563 h 742850"/>
                  <a:gd name="connsiteX95" fmla="*/ 2808396 w 3117154"/>
                  <a:gd name="connsiteY95" fmla="*/ 17813 h 742850"/>
                  <a:gd name="connsiteX96" fmla="*/ 3117154 w 3117154"/>
                  <a:gd name="connsiteY96" fmla="*/ 0 h 742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3117154" h="742850">
                    <a:moveTo>
                      <a:pt x="53320" y="546265"/>
                    </a:moveTo>
                    <a:cubicBezTo>
                      <a:pt x="55794" y="585354"/>
                      <a:pt x="58268" y="624443"/>
                      <a:pt x="88946" y="635329"/>
                    </a:cubicBezTo>
                    <a:cubicBezTo>
                      <a:pt x="119624" y="646215"/>
                      <a:pt x="199783" y="628402"/>
                      <a:pt x="237388" y="611579"/>
                    </a:cubicBezTo>
                    <a:cubicBezTo>
                      <a:pt x="274993" y="594756"/>
                      <a:pt x="301712" y="565067"/>
                      <a:pt x="314577" y="534389"/>
                    </a:cubicBezTo>
                    <a:cubicBezTo>
                      <a:pt x="327442" y="503711"/>
                      <a:pt x="317546" y="456210"/>
                      <a:pt x="314577" y="427511"/>
                    </a:cubicBezTo>
                    <a:cubicBezTo>
                      <a:pt x="311608" y="398812"/>
                      <a:pt x="311608" y="376051"/>
                      <a:pt x="296764" y="362197"/>
                    </a:cubicBezTo>
                    <a:cubicBezTo>
                      <a:pt x="281920" y="348342"/>
                      <a:pt x="249262" y="342405"/>
                      <a:pt x="225512" y="344384"/>
                    </a:cubicBezTo>
                    <a:cubicBezTo>
                      <a:pt x="201762" y="346363"/>
                      <a:pt x="174053" y="361207"/>
                      <a:pt x="154261" y="374072"/>
                    </a:cubicBezTo>
                    <a:cubicBezTo>
                      <a:pt x="134469" y="386937"/>
                      <a:pt x="131499" y="386938"/>
                      <a:pt x="106759" y="421574"/>
                    </a:cubicBezTo>
                    <a:cubicBezTo>
                      <a:pt x="82019" y="456210"/>
                      <a:pt x="19673" y="538348"/>
                      <a:pt x="5819" y="581891"/>
                    </a:cubicBezTo>
                    <a:cubicBezTo>
                      <a:pt x="-8035" y="625434"/>
                      <a:pt x="4829" y="658091"/>
                      <a:pt x="23632" y="682831"/>
                    </a:cubicBezTo>
                    <a:cubicBezTo>
                      <a:pt x="42435" y="707571"/>
                      <a:pt x="68165" y="733301"/>
                      <a:pt x="118635" y="730332"/>
                    </a:cubicBezTo>
                    <a:cubicBezTo>
                      <a:pt x="169105" y="727363"/>
                      <a:pt x="274004" y="685800"/>
                      <a:pt x="326453" y="665018"/>
                    </a:cubicBezTo>
                    <a:cubicBezTo>
                      <a:pt x="378902" y="644236"/>
                      <a:pt x="399684" y="629392"/>
                      <a:pt x="433331" y="605641"/>
                    </a:cubicBezTo>
                    <a:cubicBezTo>
                      <a:pt x="466978" y="581890"/>
                      <a:pt x="511510" y="559129"/>
                      <a:pt x="528333" y="522514"/>
                    </a:cubicBezTo>
                    <a:cubicBezTo>
                      <a:pt x="545156" y="485899"/>
                      <a:pt x="542188" y="415636"/>
                      <a:pt x="534271" y="385948"/>
                    </a:cubicBezTo>
                    <a:cubicBezTo>
                      <a:pt x="526354" y="356260"/>
                      <a:pt x="493697" y="345374"/>
                      <a:pt x="480832" y="344384"/>
                    </a:cubicBezTo>
                    <a:cubicBezTo>
                      <a:pt x="467967" y="343394"/>
                      <a:pt x="470936" y="361207"/>
                      <a:pt x="457081" y="380010"/>
                    </a:cubicBezTo>
                    <a:cubicBezTo>
                      <a:pt x="443226" y="398813"/>
                      <a:pt x="416507" y="430481"/>
                      <a:pt x="397705" y="457200"/>
                    </a:cubicBezTo>
                    <a:cubicBezTo>
                      <a:pt x="378903" y="483919"/>
                      <a:pt x="355152" y="506680"/>
                      <a:pt x="344266" y="540327"/>
                    </a:cubicBezTo>
                    <a:cubicBezTo>
                      <a:pt x="333380" y="573974"/>
                      <a:pt x="326452" y="630381"/>
                      <a:pt x="332390" y="659080"/>
                    </a:cubicBezTo>
                    <a:cubicBezTo>
                      <a:pt x="338328" y="687779"/>
                      <a:pt x="357131" y="701633"/>
                      <a:pt x="379892" y="712519"/>
                    </a:cubicBezTo>
                    <a:cubicBezTo>
                      <a:pt x="402653" y="723405"/>
                      <a:pt x="440258" y="724394"/>
                      <a:pt x="468957" y="724394"/>
                    </a:cubicBezTo>
                    <a:cubicBezTo>
                      <a:pt x="497656" y="724394"/>
                      <a:pt x="525365" y="724394"/>
                      <a:pt x="552084" y="712519"/>
                    </a:cubicBezTo>
                    <a:cubicBezTo>
                      <a:pt x="578803" y="700644"/>
                      <a:pt x="608491" y="674913"/>
                      <a:pt x="629273" y="653142"/>
                    </a:cubicBezTo>
                    <a:cubicBezTo>
                      <a:pt x="650055" y="631371"/>
                      <a:pt x="672817" y="608610"/>
                      <a:pt x="676775" y="581891"/>
                    </a:cubicBezTo>
                    <a:cubicBezTo>
                      <a:pt x="680733" y="555172"/>
                      <a:pt x="662920" y="507670"/>
                      <a:pt x="653024" y="492826"/>
                    </a:cubicBezTo>
                    <a:cubicBezTo>
                      <a:pt x="643128" y="477982"/>
                      <a:pt x="628284" y="480951"/>
                      <a:pt x="617398" y="492826"/>
                    </a:cubicBezTo>
                    <a:cubicBezTo>
                      <a:pt x="606512" y="504701"/>
                      <a:pt x="596616" y="541317"/>
                      <a:pt x="587710" y="564078"/>
                    </a:cubicBezTo>
                    <a:cubicBezTo>
                      <a:pt x="578804" y="586839"/>
                      <a:pt x="562969" y="604652"/>
                      <a:pt x="563959" y="629392"/>
                    </a:cubicBezTo>
                    <a:cubicBezTo>
                      <a:pt x="564949" y="654132"/>
                      <a:pt x="576825" y="693717"/>
                      <a:pt x="593648" y="712519"/>
                    </a:cubicBezTo>
                    <a:cubicBezTo>
                      <a:pt x="610471" y="731321"/>
                      <a:pt x="633232" y="746165"/>
                      <a:pt x="664899" y="742207"/>
                    </a:cubicBezTo>
                    <a:cubicBezTo>
                      <a:pt x="696566" y="738249"/>
                      <a:pt x="738131" y="735280"/>
                      <a:pt x="783653" y="688768"/>
                    </a:cubicBezTo>
                    <a:cubicBezTo>
                      <a:pt x="829175" y="642256"/>
                      <a:pt x="873707" y="540326"/>
                      <a:pt x="938032" y="463137"/>
                    </a:cubicBezTo>
                    <a:cubicBezTo>
                      <a:pt x="1002357" y="385948"/>
                      <a:pt x="1100328" y="289956"/>
                      <a:pt x="1169601" y="225631"/>
                    </a:cubicBezTo>
                    <a:cubicBezTo>
                      <a:pt x="1238874" y="161306"/>
                      <a:pt x="1316063" y="112815"/>
                      <a:pt x="1353668" y="77189"/>
                    </a:cubicBezTo>
                    <a:cubicBezTo>
                      <a:pt x="1391273" y="41563"/>
                      <a:pt x="1395232" y="5937"/>
                      <a:pt x="1395232" y="11875"/>
                    </a:cubicBezTo>
                    <a:cubicBezTo>
                      <a:pt x="1395232" y="17813"/>
                      <a:pt x="1366533" y="72241"/>
                      <a:pt x="1353668" y="112815"/>
                    </a:cubicBezTo>
                    <a:cubicBezTo>
                      <a:pt x="1340803" y="153389"/>
                      <a:pt x="1328928" y="215735"/>
                      <a:pt x="1318042" y="255319"/>
                    </a:cubicBezTo>
                    <a:cubicBezTo>
                      <a:pt x="1307156" y="294903"/>
                      <a:pt x="1291323" y="333499"/>
                      <a:pt x="1288354" y="350322"/>
                    </a:cubicBezTo>
                    <a:cubicBezTo>
                      <a:pt x="1285385" y="367145"/>
                      <a:pt x="1296271" y="321623"/>
                      <a:pt x="1300229" y="356259"/>
                    </a:cubicBezTo>
                    <a:cubicBezTo>
                      <a:pt x="1304187" y="390895"/>
                      <a:pt x="1306167" y="507670"/>
                      <a:pt x="1312105" y="558140"/>
                    </a:cubicBezTo>
                    <a:cubicBezTo>
                      <a:pt x="1318043" y="608610"/>
                      <a:pt x="1322001" y="633350"/>
                      <a:pt x="1335855" y="659080"/>
                    </a:cubicBezTo>
                    <a:cubicBezTo>
                      <a:pt x="1349710" y="684810"/>
                      <a:pt x="1392263" y="708561"/>
                      <a:pt x="1395232" y="712519"/>
                    </a:cubicBezTo>
                    <a:cubicBezTo>
                      <a:pt x="1398201" y="716478"/>
                      <a:pt x="1375439" y="697675"/>
                      <a:pt x="1353668" y="682831"/>
                    </a:cubicBezTo>
                    <a:cubicBezTo>
                      <a:pt x="1331897" y="667987"/>
                      <a:pt x="1264603" y="623454"/>
                      <a:pt x="1264603" y="623454"/>
                    </a:cubicBezTo>
                    <a:cubicBezTo>
                      <a:pt x="1237884" y="605641"/>
                      <a:pt x="1220070" y="592776"/>
                      <a:pt x="1193351" y="575953"/>
                    </a:cubicBezTo>
                    <a:cubicBezTo>
                      <a:pt x="1166632" y="559130"/>
                      <a:pt x="1130016" y="534389"/>
                      <a:pt x="1104286" y="522514"/>
                    </a:cubicBezTo>
                    <a:cubicBezTo>
                      <a:pt x="1078556" y="510639"/>
                      <a:pt x="1056785" y="512618"/>
                      <a:pt x="1038972" y="504701"/>
                    </a:cubicBezTo>
                    <a:cubicBezTo>
                      <a:pt x="1021159" y="496784"/>
                      <a:pt x="1015222" y="482930"/>
                      <a:pt x="997409" y="475013"/>
                    </a:cubicBezTo>
                    <a:cubicBezTo>
                      <a:pt x="979596" y="467096"/>
                      <a:pt x="953866" y="462148"/>
                      <a:pt x="932094" y="457200"/>
                    </a:cubicBezTo>
                    <a:cubicBezTo>
                      <a:pt x="910323" y="452252"/>
                      <a:pt x="878655" y="442355"/>
                      <a:pt x="866780" y="445324"/>
                    </a:cubicBezTo>
                    <a:cubicBezTo>
                      <a:pt x="854905" y="448293"/>
                      <a:pt x="855894" y="461159"/>
                      <a:pt x="860842" y="475013"/>
                    </a:cubicBezTo>
                    <a:cubicBezTo>
                      <a:pt x="865790" y="488867"/>
                      <a:pt x="880634" y="519545"/>
                      <a:pt x="896468" y="528452"/>
                    </a:cubicBezTo>
                    <a:cubicBezTo>
                      <a:pt x="912302" y="537359"/>
                      <a:pt x="927146" y="529442"/>
                      <a:pt x="955845" y="528452"/>
                    </a:cubicBezTo>
                    <a:cubicBezTo>
                      <a:pt x="984544" y="527462"/>
                      <a:pt x="1031056" y="525483"/>
                      <a:pt x="1068661" y="522514"/>
                    </a:cubicBezTo>
                    <a:cubicBezTo>
                      <a:pt x="1106266" y="519545"/>
                      <a:pt x="1141892" y="515587"/>
                      <a:pt x="1181476" y="510639"/>
                    </a:cubicBezTo>
                    <a:cubicBezTo>
                      <a:pt x="1221060" y="505691"/>
                      <a:pt x="1277468" y="495795"/>
                      <a:pt x="1306167" y="492826"/>
                    </a:cubicBezTo>
                    <a:cubicBezTo>
                      <a:pt x="1334866" y="489857"/>
                      <a:pt x="1323980" y="497774"/>
                      <a:pt x="1353668" y="492826"/>
                    </a:cubicBezTo>
                    <a:cubicBezTo>
                      <a:pt x="1383356" y="487878"/>
                      <a:pt x="1445702" y="471054"/>
                      <a:pt x="1484297" y="463137"/>
                    </a:cubicBezTo>
                    <a:cubicBezTo>
                      <a:pt x="1522892" y="455220"/>
                      <a:pt x="1565445" y="441366"/>
                      <a:pt x="1585237" y="445324"/>
                    </a:cubicBezTo>
                    <a:cubicBezTo>
                      <a:pt x="1605029" y="449282"/>
                      <a:pt x="1606019" y="469075"/>
                      <a:pt x="1603050" y="486888"/>
                    </a:cubicBezTo>
                    <a:cubicBezTo>
                      <a:pt x="1600081" y="504701"/>
                      <a:pt x="1581278" y="532410"/>
                      <a:pt x="1567424" y="552202"/>
                    </a:cubicBezTo>
                    <a:cubicBezTo>
                      <a:pt x="1553570" y="571994"/>
                      <a:pt x="1524871" y="584859"/>
                      <a:pt x="1519923" y="605641"/>
                    </a:cubicBezTo>
                    <a:cubicBezTo>
                      <a:pt x="1514975" y="626423"/>
                      <a:pt x="1524871" y="665018"/>
                      <a:pt x="1537736" y="676893"/>
                    </a:cubicBezTo>
                    <a:cubicBezTo>
                      <a:pt x="1550601" y="688768"/>
                      <a:pt x="1585237" y="691737"/>
                      <a:pt x="1597112" y="676893"/>
                    </a:cubicBezTo>
                    <a:cubicBezTo>
                      <a:pt x="1608987" y="662049"/>
                      <a:pt x="1610967" y="606630"/>
                      <a:pt x="1608988" y="587828"/>
                    </a:cubicBezTo>
                    <a:cubicBezTo>
                      <a:pt x="1607009" y="569026"/>
                      <a:pt x="1589195" y="579912"/>
                      <a:pt x="1585237" y="564078"/>
                    </a:cubicBezTo>
                    <a:cubicBezTo>
                      <a:pt x="1581279" y="548244"/>
                      <a:pt x="1593154" y="509649"/>
                      <a:pt x="1585237" y="492826"/>
                    </a:cubicBezTo>
                    <a:cubicBezTo>
                      <a:pt x="1577320" y="476002"/>
                      <a:pt x="1551591" y="473033"/>
                      <a:pt x="1537736" y="463137"/>
                    </a:cubicBezTo>
                    <a:cubicBezTo>
                      <a:pt x="1523882" y="453241"/>
                      <a:pt x="1517944" y="444335"/>
                      <a:pt x="1502110" y="433449"/>
                    </a:cubicBezTo>
                    <a:cubicBezTo>
                      <a:pt x="1486276" y="422563"/>
                      <a:pt x="1462525" y="406729"/>
                      <a:pt x="1442733" y="397823"/>
                    </a:cubicBezTo>
                    <a:cubicBezTo>
                      <a:pt x="1422941" y="388917"/>
                      <a:pt x="1337835" y="394854"/>
                      <a:pt x="1383357" y="380010"/>
                    </a:cubicBezTo>
                    <a:cubicBezTo>
                      <a:pt x="1428879" y="365166"/>
                      <a:pt x="1580290" y="352301"/>
                      <a:pt x="1715866" y="308758"/>
                    </a:cubicBezTo>
                    <a:cubicBezTo>
                      <a:pt x="1851442" y="265215"/>
                      <a:pt x="2107751" y="155368"/>
                      <a:pt x="2196816" y="118753"/>
                    </a:cubicBezTo>
                    <a:cubicBezTo>
                      <a:pt x="2285881" y="82138"/>
                      <a:pt x="2225515" y="97971"/>
                      <a:pt x="2250255" y="89065"/>
                    </a:cubicBezTo>
                    <a:cubicBezTo>
                      <a:pt x="2274995" y="80159"/>
                      <a:pt x="2320518" y="63335"/>
                      <a:pt x="2345258" y="65314"/>
                    </a:cubicBezTo>
                    <a:cubicBezTo>
                      <a:pt x="2369998" y="67293"/>
                      <a:pt x="2385832" y="89065"/>
                      <a:pt x="2398697" y="100940"/>
                    </a:cubicBezTo>
                    <a:cubicBezTo>
                      <a:pt x="2411562" y="112815"/>
                      <a:pt x="2426406" y="119743"/>
                      <a:pt x="2422448" y="136566"/>
                    </a:cubicBezTo>
                    <a:cubicBezTo>
                      <a:pt x="2418490" y="153389"/>
                      <a:pt x="2386821" y="177140"/>
                      <a:pt x="2374946" y="201880"/>
                    </a:cubicBezTo>
                    <a:cubicBezTo>
                      <a:pt x="2363071" y="226620"/>
                      <a:pt x="2358123" y="262246"/>
                      <a:pt x="2351196" y="285007"/>
                    </a:cubicBezTo>
                    <a:cubicBezTo>
                      <a:pt x="2344269" y="307768"/>
                      <a:pt x="2337341" y="318654"/>
                      <a:pt x="2333383" y="338446"/>
                    </a:cubicBezTo>
                    <a:cubicBezTo>
                      <a:pt x="2329425" y="358238"/>
                      <a:pt x="2329424" y="363187"/>
                      <a:pt x="2327445" y="403761"/>
                    </a:cubicBezTo>
                    <a:cubicBezTo>
                      <a:pt x="2325466" y="444335"/>
                      <a:pt x="2325465" y="544286"/>
                      <a:pt x="2321507" y="581891"/>
                    </a:cubicBezTo>
                    <a:cubicBezTo>
                      <a:pt x="2317549" y="619496"/>
                      <a:pt x="2306663" y="613558"/>
                      <a:pt x="2303694" y="629392"/>
                    </a:cubicBezTo>
                    <a:cubicBezTo>
                      <a:pt x="2300725" y="645226"/>
                      <a:pt x="2316559" y="688768"/>
                      <a:pt x="2303694" y="676893"/>
                    </a:cubicBezTo>
                    <a:cubicBezTo>
                      <a:pt x="2290829" y="665018"/>
                      <a:pt x="2251245" y="596735"/>
                      <a:pt x="2226505" y="558140"/>
                    </a:cubicBezTo>
                    <a:cubicBezTo>
                      <a:pt x="2201765" y="519545"/>
                      <a:pt x="2182962" y="477981"/>
                      <a:pt x="2155253" y="445324"/>
                    </a:cubicBezTo>
                    <a:cubicBezTo>
                      <a:pt x="2127544" y="412667"/>
                      <a:pt x="2110720" y="394854"/>
                      <a:pt x="2060250" y="362197"/>
                    </a:cubicBezTo>
                    <a:cubicBezTo>
                      <a:pt x="2009780" y="329540"/>
                      <a:pt x="1903892" y="274121"/>
                      <a:pt x="1852432" y="249381"/>
                    </a:cubicBezTo>
                    <a:cubicBezTo>
                      <a:pt x="1800972" y="224641"/>
                      <a:pt x="1772274" y="220682"/>
                      <a:pt x="1751492" y="213755"/>
                    </a:cubicBezTo>
                    <a:cubicBezTo>
                      <a:pt x="1730710" y="206828"/>
                      <a:pt x="1706959" y="216724"/>
                      <a:pt x="1727741" y="207818"/>
                    </a:cubicBezTo>
                    <a:cubicBezTo>
                      <a:pt x="1748523" y="198912"/>
                      <a:pt x="1790087" y="181098"/>
                      <a:pt x="1876183" y="160316"/>
                    </a:cubicBezTo>
                    <a:cubicBezTo>
                      <a:pt x="1962279" y="139534"/>
                      <a:pt x="2141399" y="102919"/>
                      <a:pt x="2244318" y="83127"/>
                    </a:cubicBezTo>
                    <a:cubicBezTo>
                      <a:pt x="2347237" y="63335"/>
                      <a:pt x="2399686" y="52449"/>
                      <a:pt x="2493699" y="41563"/>
                    </a:cubicBezTo>
                    <a:cubicBezTo>
                      <a:pt x="2587712" y="30677"/>
                      <a:pt x="2808396" y="17813"/>
                      <a:pt x="2808396" y="17813"/>
                    </a:cubicBezTo>
                    <a:lnTo>
                      <a:pt x="3117154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orme libre 32"/>
              <p:cNvSpPr/>
              <p:nvPr/>
            </p:nvSpPr>
            <p:spPr>
              <a:xfrm>
                <a:off x="1812081" y="4607626"/>
                <a:ext cx="183262" cy="281671"/>
              </a:xfrm>
              <a:custGeom>
                <a:avLst/>
                <a:gdLst>
                  <a:gd name="connsiteX0" fmla="*/ 46407 w 183262"/>
                  <a:gd name="connsiteY0" fmla="*/ 142504 h 281671"/>
                  <a:gd name="connsiteX1" fmla="*/ 10781 w 183262"/>
                  <a:gd name="connsiteY1" fmla="*/ 190005 h 281671"/>
                  <a:gd name="connsiteX2" fmla="*/ 4844 w 183262"/>
                  <a:gd name="connsiteY2" fmla="*/ 207818 h 281671"/>
                  <a:gd name="connsiteX3" fmla="*/ 76096 w 183262"/>
                  <a:gd name="connsiteY3" fmla="*/ 273132 h 281671"/>
                  <a:gd name="connsiteX4" fmla="*/ 129535 w 183262"/>
                  <a:gd name="connsiteY4" fmla="*/ 273132 h 281671"/>
                  <a:gd name="connsiteX5" fmla="*/ 147348 w 183262"/>
                  <a:gd name="connsiteY5" fmla="*/ 201880 h 281671"/>
                  <a:gd name="connsiteX6" fmla="*/ 159223 w 183262"/>
                  <a:gd name="connsiteY6" fmla="*/ 136566 h 281671"/>
                  <a:gd name="connsiteX7" fmla="*/ 182974 w 183262"/>
                  <a:gd name="connsiteY7" fmla="*/ 59377 h 281671"/>
                  <a:gd name="connsiteX8" fmla="*/ 141410 w 183262"/>
                  <a:gd name="connsiteY8" fmla="*/ 17813 h 281671"/>
                  <a:gd name="connsiteX9" fmla="*/ 123597 w 183262"/>
                  <a:gd name="connsiteY9" fmla="*/ 0 h 281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3262" h="281671">
                    <a:moveTo>
                      <a:pt x="46407" y="142504"/>
                    </a:moveTo>
                    <a:cubicBezTo>
                      <a:pt x="32057" y="160811"/>
                      <a:pt x="17708" y="179119"/>
                      <a:pt x="10781" y="190005"/>
                    </a:cubicBezTo>
                    <a:cubicBezTo>
                      <a:pt x="3854" y="200891"/>
                      <a:pt x="-6042" y="193964"/>
                      <a:pt x="4844" y="207818"/>
                    </a:cubicBezTo>
                    <a:cubicBezTo>
                      <a:pt x="15730" y="221672"/>
                      <a:pt x="55314" y="262246"/>
                      <a:pt x="76096" y="273132"/>
                    </a:cubicBezTo>
                    <a:cubicBezTo>
                      <a:pt x="96878" y="284018"/>
                      <a:pt x="117660" y="285007"/>
                      <a:pt x="129535" y="273132"/>
                    </a:cubicBezTo>
                    <a:cubicBezTo>
                      <a:pt x="141410" y="261257"/>
                      <a:pt x="142400" y="224641"/>
                      <a:pt x="147348" y="201880"/>
                    </a:cubicBezTo>
                    <a:cubicBezTo>
                      <a:pt x="152296" y="179119"/>
                      <a:pt x="153285" y="160316"/>
                      <a:pt x="159223" y="136566"/>
                    </a:cubicBezTo>
                    <a:cubicBezTo>
                      <a:pt x="165161" y="112816"/>
                      <a:pt x="185943" y="79169"/>
                      <a:pt x="182974" y="59377"/>
                    </a:cubicBezTo>
                    <a:cubicBezTo>
                      <a:pt x="180005" y="39585"/>
                      <a:pt x="141410" y="17813"/>
                      <a:pt x="141410" y="17813"/>
                    </a:cubicBezTo>
                    <a:lnTo>
                      <a:pt x="123597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orme libre 33"/>
              <p:cNvSpPr/>
              <p:nvPr/>
            </p:nvSpPr>
            <p:spPr>
              <a:xfrm>
                <a:off x="3448616" y="4147787"/>
                <a:ext cx="3312678" cy="614218"/>
              </a:xfrm>
              <a:custGeom>
                <a:avLst/>
                <a:gdLst>
                  <a:gd name="connsiteX0" fmla="*/ 1166 w 3312678"/>
                  <a:gd name="connsiteY0" fmla="*/ 347023 h 614218"/>
                  <a:gd name="connsiteX1" fmla="*/ 42729 w 3312678"/>
                  <a:gd name="connsiteY1" fmla="*/ 501403 h 614218"/>
                  <a:gd name="connsiteX2" fmla="*/ 137732 w 3312678"/>
                  <a:gd name="connsiteY2" fmla="*/ 548904 h 614218"/>
                  <a:gd name="connsiteX3" fmla="*/ 238672 w 3312678"/>
                  <a:gd name="connsiteY3" fmla="*/ 548904 h 614218"/>
                  <a:gd name="connsiteX4" fmla="*/ 309924 w 3312678"/>
                  <a:gd name="connsiteY4" fmla="*/ 489527 h 614218"/>
                  <a:gd name="connsiteX5" fmla="*/ 309924 w 3312678"/>
                  <a:gd name="connsiteY5" fmla="*/ 406400 h 614218"/>
                  <a:gd name="connsiteX6" fmla="*/ 214922 w 3312678"/>
                  <a:gd name="connsiteY6" fmla="*/ 347023 h 614218"/>
                  <a:gd name="connsiteX7" fmla="*/ 149607 w 3312678"/>
                  <a:gd name="connsiteY7" fmla="*/ 341086 h 614218"/>
                  <a:gd name="connsiteX8" fmla="*/ 66480 w 3312678"/>
                  <a:gd name="connsiteY8" fmla="*/ 382649 h 614218"/>
                  <a:gd name="connsiteX9" fmla="*/ 30854 w 3312678"/>
                  <a:gd name="connsiteY9" fmla="*/ 436088 h 614218"/>
                  <a:gd name="connsiteX10" fmla="*/ 1166 w 3312678"/>
                  <a:gd name="connsiteY10" fmla="*/ 513278 h 614218"/>
                  <a:gd name="connsiteX11" fmla="*/ 72418 w 3312678"/>
                  <a:gd name="connsiteY11" fmla="*/ 584530 h 614218"/>
                  <a:gd name="connsiteX12" fmla="*/ 292111 w 3312678"/>
                  <a:gd name="connsiteY12" fmla="*/ 590468 h 614218"/>
                  <a:gd name="connsiteX13" fmla="*/ 493992 w 3312678"/>
                  <a:gd name="connsiteY13" fmla="*/ 519216 h 614218"/>
                  <a:gd name="connsiteX14" fmla="*/ 588994 w 3312678"/>
                  <a:gd name="connsiteY14" fmla="*/ 453901 h 614218"/>
                  <a:gd name="connsiteX15" fmla="*/ 571181 w 3312678"/>
                  <a:gd name="connsiteY15" fmla="*/ 394525 h 614218"/>
                  <a:gd name="connsiteX16" fmla="*/ 523680 w 3312678"/>
                  <a:gd name="connsiteY16" fmla="*/ 388587 h 614218"/>
                  <a:gd name="connsiteX17" fmla="*/ 470241 w 3312678"/>
                  <a:gd name="connsiteY17" fmla="*/ 400462 h 614218"/>
                  <a:gd name="connsiteX18" fmla="*/ 446490 w 3312678"/>
                  <a:gd name="connsiteY18" fmla="*/ 447964 h 614218"/>
                  <a:gd name="connsiteX19" fmla="*/ 428678 w 3312678"/>
                  <a:gd name="connsiteY19" fmla="*/ 525153 h 614218"/>
                  <a:gd name="connsiteX20" fmla="*/ 458366 w 3312678"/>
                  <a:gd name="connsiteY20" fmla="*/ 560779 h 614218"/>
                  <a:gd name="connsiteX21" fmla="*/ 666184 w 3312678"/>
                  <a:gd name="connsiteY21" fmla="*/ 542966 h 614218"/>
                  <a:gd name="connsiteX22" fmla="*/ 838376 w 3312678"/>
                  <a:gd name="connsiteY22" fmla="*/ 483590 h 614218"/>
                  <a:gd name="connsiteX23" fmla="*/ 891815 w 3312678"/>
                  <a:gd name="connsiteY23" fmla="*/ 418275 h 614218"/>
                  <a:gd name="connsiteX24" fmla="*/ 850252 w 3312678"/>
                  <a:gd name="connsiteY24" fmla="*/ 376712 h 614218"/>
                  <a:gd name="connsiteX25" fmla="*/ 808688 w 3312678"/>
                  <a:gd name="connsiteY25" fmla="*/ 394525 h 614218"/>
                  <a:gd name="connsiteX26" fmla="*/ 767124 w 3312678"/>
                  <a:gd name="connsiteY26" fmla="*/ 519216 h 614218"/>
                  <a:gd name="connsiteX27" fmla="*/ 802750 w 3312678"/>
                  <a:gd name="connsiteY27" fmla="*/ 572655 h 614218"/>
                  <a:gd name="connsiteX28" fmla="*/ 957129 w 3312678"/>
                  <a:gd name="connsiteY28" fmla="*/ 566717 h 614218"/>
                  <a:gd name="connsiteX29" fmla="*/ 1129322 w 3312678"/>
                  <a:gd name="connsiteY29" fmla="*/ 489527 h 614218"/>
                  <a:gd name="connsiteX30" fmla="*/ 1170885 w 3312678"/>
                  <a:gd name="connsiteY30" fmla="*/ 347023 h 614218"/>
                  <a:gd name="connsiteX31" fmla="*/ 1182761 w 3312678"/>
                  <a:gd name="connsiteY31" fmla="*/ 347023 h 614218"/>
                  <a:gd name="connsiteX32" fmla="*/ 1164948 w 3312678"/>
                  <a:gd name="connsiteY32" fmla="*/ 406400 h 614218"/>
                  <a:gd name="connsiteX33" fmla="*/ 1135259 w 3312678"/>
                  <a:gd name="connsiteY33" fmla="*/ 477652 h 614218"/>
                  <a:gd name="connsiteX34" fmla="*/ 1153072 w 3312678"/>
                  <a:gd name="connsiteY34" fmla="*/ 525153 h 614218"/>
                  <a:gd name="connsiteX35" fmla="*/ 1224324 w 3312678"/>
                  <a:gd name="connsiteY35" fmla="*/ 560779 h 614218"/>
                  <a:gd name="connsiteX36" fmla="*/ 1295576 w 3312678"/>
                  <a:gd name="connsiteY36" fmla="*/ 537029 h 614218"/>
                  <a:gd name="connsiteX37" fmla="*/ 1360890 w 3312678"/>
                  <a:gd name="connsiteY37" fmla="*/ 495465 h 614218"/>
                  <a:gd name="connsiteX38" fmla="*/ 1372766 w 3312678"/>
                  <a:gd name="connsiteY38" fmla="*/ 436088 h 614218"/>
                  <a:gd name="connsiteX39" fmla="*/ 1325265 w 3312678"/>
                  <a:gd name="connsiteY39" fmla="*/ 400462 h 614218"/>
                  <a:gd name="connsiteX40" fmla="*/ 1313389 w 3312678"/>
                  <a:gd name="connsiteY40" fmla="*/ 430151 h 614218"/>
                  <a:gd name="connsiteX41" fmla="*/ 1331202 w 3312678"/>
                  <a:gd name="connsiteY41" fmla="*/ 477652 h 614218"/>
                  <a:gd name="connsiteX42" fmla="*/ 1402454 w 3312678"/>
                  <a:gd name="connsiteY42" fmla="*/ 542966 h 614218"/>
                  <a:gd name="connsiteX43" fmla="*/ 1479644 w 3312678"/>
                  <a:gd name="connsiteY43" fmla="*/ 519216 h 614218"/>
                  <a:gd name="connsiteX44" fmla="*/ 1473706 w 3312678"/>
                  <a:gd name="connsiteY44" fmla="*/ 424213 h 614218"/>
                  <a:gd name="connsiteX45" fmla="*/ 1432142 w 3312678"/>
                  <a:gd name="connsiteY45" fmla="*/ 299522 h 614218"/>
                  <a:gd name="connsiteX46" fmla="*/ 1396516 w 3312678"/>
                  <a:gd name="connsiteY46" fmla="*/ 198582 h 614218"/>
                  <a:gd name="connsiteX47" fmla="*/ 1426205 w 3312678"/>
                  <a:gd name="connsiteY47" fmla="*/ 127330 h 614218"/>
                  <a:gd name="connsiteX48" fmla="*/ 1527145 w 3312678"/>
                  <a:gd name="connsiteY48" fmla="*/ 139205 h 614218"/>
                  <a:gd name="connsiteX49" fmla="*/ 1550896 w 3312678"/>
                  <a:gd name="connsiteY49" fmla="*/ 222332 h 614218"/>
                  <a:gd name="connsiteX50" fmla="*/ 1586522 w 3312678"/>
                  <a:gd name="connsiteY50" fmla="*/ 352961 h 614218"/>
                  <a:gd name="connsiteX51" fmla="*/ 1616210 w 3312678"/>
                  <a:gd name="connsiteY51" fmla="*/ 424213 h 614218"/>
                  <a:gd name="connsiteX52" fmla="*/ 1663711 w 3312678"/>
                  <a:gd name="connsiteY52" fmla="*/ 459839 h 614218"/>
                  <a:gd name="connsiteX53" fmla="*/ 1776527 w 3312678"/>
                  <a:gd name="connsiteY53" fmla="*/ 459839 h 614218"/>
                  <a:gd name="connsiteX54" fmla="*/ 1824028 w 3312678"/>
                  <a:gd name="connsiteY54" fmla="*/ 424213 h 614218"/>
                  <a:gd name="connsiteX55" fmla="*/ 1794340 w 3312678"/>
                  <a:gd name="connsiteY55" fmla="*/ 370774 h 614218"/>
                  <a:gd name="connsiteX56" fmla="*/ 1681524 w 3312678"/>
                  <a:gd name="connsiteY56" fmla="*/ 358899 h 614218"/>
                  <a:gd name="connsiteX57" fmla="*/ 1634023 w 3312678"/>
                  <a:gd name="connsiteY57" fmla="*/ 400462 h 614218"/>
                  <a:gd name="connsiteX58" fmla="*/ 1645898 w 3312678"/>
                  <a:gd name="connsiteY58" fmla="*/ 465777 h 614218"/>
                  <a:gd name="connsiteX59" fmla="*/ 1705275 w 3312678"/>
                  <a:gd name="connsiteY59" fmla="*/ 513278 h 614218"/>
                  <a:gd name="connsiteX60" fmla="*/ 1865592 w 3312678"/>
                  <a:gd name="connsiteY60" fmla="*/ 525153 h 614218"/>
                  <a:gd name="connsiteX61" fmla="*/ 2091223 w 3312678"/>
                  <a:gd name="connsiteY61" fmla="*/ 465777 h 614218"/>
                  <a:gd name="connsiteX62" fmla="*/ 2221852 w 3312678"/>
                  <a:gd name="connsiteY62" fmla="*/ 358899 h 614218"/>
                  <a:gd name="connsiteX63" fmla="*/ 2251540 w 3312678"/>
                  <a:gd name="connsiteY63" fmla="*/ 263896 h 614218"/>
                  <a:gd name="connsiteX64" fmla="*/ 2204039 w 3312678"/>
                  <a:gd name="connsiteY64" fmla="*/ 162956 h 614218"/>
                  <a:gd name="connsiteX65" fmla="*/ 2085285 w 3312678"/>
                  <a:gd name="connsiteY65" fmla="*/ 121392 h 614218"/>
                  <a:gd name="connsiteX66" fmla="*/ 1978407 w 3312678"/>
                  <a:gd name="connsiteY66" fmla="*/ 168894 h 614218"/>
                  <a:gd name="connsiteX67" fmla="*/ 1919031 w 3312678"/>
                  <a:gd name="connsiteY67" fmla="*/ 228270 h 614218"/>
                  <a:gd name="connsiteX68" fmla="*/ 1895280 w 3312678"/>
                  <a:gd name="connsiteY68" fmla="*/ 358899 h 614218"/>
                  <a:gd name="connsiteX69" fmla="*/ 1960594 w 3312678"/>
                  <a:gd name="connsiteY69" fmla="*/ 430151 h 614218"/>
                  <a:gd name="connsiteX70" fmla="*/ 2079348 w 3312678"/>
                  <a:gd name="connsiteY70" fmla="*/ 477652 h 614218"/>
                  <a:gd name="connsiteX71" fmla="*/ 2275290 w 3312678"/>
                  <a:gd name="connsiteY71" fmla="*/ 489527 h 614218"/>
                  <a:gd name="connsiteX72" fmla="*/ 2483109 w 3312678"/>
                  <a:gd name="connsiteY72" fmla="*/ 442026 h 614218"/>
                  <a:gd name="connsiteX73" fmla="*/ 2649363 w 3312678"/>
                  <a:gd name="connsiteY73" fmla="*/ 341086 h 614218"/>
                  <a:gd name="connsiteX74" fmla="*/ 2762179 w 3312678"/>
                  <a:gd name="connsiteY74" fmla="*/ 252021 h 614218"/>
                  <a:gd name="connsiteX75" fmla="*/ 2791867 w 3312678"/>
                  <a:gd name="connsiteY75" fmla="*/ 157018 h 614218"/>
                  <a:gd name="connsiteX76" fmla="*/ 2768116 w 3312678"/>
                  <a:gd name="connsiteY76" fmla="*/ 44203 h 614218"/>
                  <a:gd name="connsiteX77" fmla="*/ 2679052 w 3312678"/>
                  <a:gd name="connsiteY77" fmla="*/ 2639 h 614218"/>
                  <a:gd name="connsiteX78" fmla="*/ 2554361 w 3312678"/>
                  <a:gd name="connsiteY78" fmla="*/ 14514 h 614218"/>
                  <a:gd name="connsiteX79" fmla="*/ 2447483 w 3312678"/>
                  <a:gd name="connsiteY79" fmla="*/ 97642 h 614218"/>
                  <a:gd name="connsiteX80" fmla="*/ 2441545 w 3312678"/>
                  <a:gd name="connsiteY80" fmla="*/ 198582 h 614218"/>
                  <a:gd name="connsiteX81" fmla="*/ 2536548 w 3312678"/>
                  <a:gd name="connsiteY81" fmla="*/ 317335 h 614218"/>
                  <a:gd name="connsiteX82" fmla="*/ 2637488 w 3312678"/>
                  <a:gd name="connsiteY82" fmla="*/ 352961 h 614218"/>
                  <a:gd name="connsiteX83" fmla="*/ 2774054 w 3312678"/>
                  <a:gd name="connsiteY83" fmla="*/ 364836 h 614218"/>
                  <a:gd name="connsiteX84" fmla="*/ 2940309 w 3312678"/>
                  <a:gd name="connsiteY84" fmla="*/ 376712 h 614218"/>
                  <a:gd name="connsiteX85" fmla="*/ 2999685 w 3312678"/>
                  <a:gd name="connsiteY85" fmla="*/ 352961 h 614218"/>
                  <a:gd name="connsiteX86" fmla="*/ 2981872 w 3312678"/>
                  <a:gd name="connsiteY86" fmla="*/ 400462 h 614218"/>
                  <a:gd name="connsiteX87" fmla="*/ 3059062 w 3312678"/>
                  <a:gd name="connsiteY87" fmla="*/ 459839 h 614218"/>
                  <a:gd name="connsiteX88" fmla="*/ 3243129 w 3312678"/>
                  <a:gd name="connsiteY88" fmla="*/ 471714 h 614218"/>
                  <a:gd name="connsiteX89" fmla="*/ 3302506 w 3312678"/>
                  <a:gd name="connsiteY89" fmla="*/ 442026 h 614218"/>
                  <a:gd name="connsiteX90" fmla="*/ 3296568 w 3312678"/>
                  <a:gd name="connsiteY90" fmla="*/ 364836 h 614218"/>
                  <a:gd name="connsiteX91" fmla="*/ 3284693 w 3312678"/>
                  <a:gd name="connsiteY91" fmla="*/ 424213 h 614218"/>
                  <a:gd name="connsiteX92" fmla="*/ 3308444 w 3312678"/>
                  <a:gd name="connsiteY92" fmla="*/ 519216 h 614218"/>
                  <a:gd name="connsiteX93" fmla="*/ 3183753 w 3312678"/>
                  <a:gd name="connsiteY93" fmla="*/ 614218 h 614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3312678" h="614218">
                    <a:moveTo>
                      <a:pt x="1166" y="347023"/>
                    </a:moveTo>
                    <a:cubicBezTo>
                      <a:pt x="10567" y="407389"/>
                      <a:pt x="19968" y="467756"/>
                      <a:pt x="42729" y="501403"/>
                    </a:cubicBezTo>
                    <a:cubicBezTo>
                      <a:pt x="65490" y="535050"/>
                      <a:pt x="105075" y="540987"/>
                      <a:pt x="137732" y="548904"/>
                    </a:cubicBezTo>
                    <a:cubicBezTo>
                      <a:pt x="170389" y="556821"/>
                      <a:pt x="209973" y="558800"/>
                      <a:pt x="238672" y="548904"/>
                    </a:cubicBezTo>
                    <a:cubicBezTo>
                      <a:pt x="267371" y="539008"/>
                      <a:pt x="298049" y="513278"/>
                      <a:pt x="309924" y="489527"/>
                    </a:cubicBezTo>
                    <a:cubicBezTo>
                      <a:pt x="321799" y="465776"/>
                      <a:pt x="325758" y="430151"/>
                      <a:pt x="309924" y="406400"/>
                    </a:cubicBezTo>
                    <a:cubicBezTo>
                      <a:pt x="294090" y="382649"/>
                      <a:pt x="241641" y="357909"/>
                      <a:pt x="214922" y="347023"/>
                    </a:cubicBezTo>
                    <a:cubicBezTo>
                      <a:pt x="188203" y="336137"/>
                      <a:pt x="174347" y="335148"/>
                      <a:pt x="149607" y="341086"/>
                    </a:cubicBezTo>
                    <a:cubicBezTo>
                      <a:pt x="124867" y="347024"/>
                      <a:pt x="86272" y="366815"/>
                      <a:pt x="66480" y="382649"/>
                    </a:cubicBezTo>
                    <a:cubicBezTo>
                      <a:pt x="46688" y="398483"/>
                      <a:pt x="41740" y="414317"/>
                      <a:pt x="30854" y="436088"/>
                    </a:cubicBezTo>
                    <a:cubicBezTo>
                      <a:pt x="19968" y="457860"/>
                      <a:pt x="-5761" y="488538"/>
                      <a:pt x="1166" y="513278"/>
                    </a:cubicBezTo>
                    <a:cubicBezTo>
                      <a:pt x="8093" y="538018"/>
                      <a:pt x="23927" y="571665"/>
                      <a:pt x="72418" y="584530"/>
                    </a:cubicBezTo>
                    <a:cubicBezTo>
                      <a:pt x="120909" y="597395"/>
                      <a:pt x="221849" y="601354"/>
                      <a:pt x="292111" y="590468"/>
                    </a:cubicBezTo>
                    <a:cubicBezTo>
                      <a:pt x="362373" y="579582"/>
                      <a:pt x="444512" y="541977"/>
                      <a:pt x="493992" y="519216"/>
                    </a:cubicBezTo>
                    <a:cubicBezTo>
                      <a:pt x="543472" y="496455"/>
                      <a:pt x="576129" y="474683"/>
                      <a:pt x="588994" y="453901"/>
                    </a:cubicBezTo>
                    <a:cubicBezTo>
                      <a:pt x="601859" y="433119"/>
                      <a:pt x="582067" y="405411"/>
                      <a:pt x="571181" y="394525"/>
                    </a:cubicBezTo>
                    <a:cubicBezTo>
                      <a:pt x="560295" y="383639"/>
                      <a:pt x="540503" y="387598"/>
                      <a:pt x="523680" y="388587"/>
                    </a:cubicBezTo>
                    <a:cubicBezTo>
                      <a:pt x="506857" y="389577"/>
                      <a:pt x="483106" y="390566"/>
                      <a:pt x="470241" y="400462"/>
                    </a:cubicBezTo>
                    <a:cubicBezTo>
                      <a:pt x="457376" y="410358"/>
                      <a:pt x="453417" y="427182"/>
                      <a:pt x="446490" y="447964"/>
                    </a:cubicBezTo>
                    <a:cubicBezTo>
                      <a:pt x="439563" y="468746"/>
                      <a:pt x="426699" y="506351"/>
                      <a:pt x="428678" y="525153"/>
                    </a:cubicBezTo>
                    <a:cubicBezTo>
                      <a:pt x="430657" y="543955"/>
                      <a:pt x="418782" y="557810"/>
                      <a:pt x="458366" y="560779"/>
                    </a:cubicBezTo>
                    <a:cubicBezTo>
                      <a:pt x="497950" y="563748"/>
                      <a:pt x="602849" y="555831"/>
                      <a:pt x="666184" y="542966"/>
                    </a:cubicBezTo>
                    <a:cubicBezTo>
                      <a:pt x="729519" y="530101"/>
                      <a:pt x="800771" y="504372"/>
                      <a:pt x="838376" y="483590"/>
                    </a:cubicBezTo>
                    <a:cubicBezTo>
                      <a:pt x="875981" y="462808"/>
                      <a:pt x="889836" y="436088"/>
                      <a:pt x="891815" y="418275"/>
                    </a:cubicBezTo>
                    <a:cubicBezTo>
                      <a:pt x="893794" y="400462"/>
                      <a:pt x="864107" y="380670"/>
                      <a:pt x="850252" y="376712"/>
                    </a:cubicBezTo>
                    <a:cubicBezTo>
                      <a:pt x="836397" y="372754"/>
                      <a:pt x="822543" y="370774"/>
                      <a:pt x="808688" y="394525"/>
                    </a:cubicBezTo>
                    <a:cubicBezTo>
                      <a:pt x="794833" y="418276"/>
                      <a:pt x="768114" y="489528"/>
                      <a:pt x="767124" y="519216"/>
                    </a:cubicBezTo>
                    <a:cubicBezTo>
                      <a:pt x="766134" y="548904"/>
                      <a:pt x="771083" y="564738"/>
                      <a:pt x="802750" y="572655"/>
                    </a:cubicBezTo>
                    <a:cubicBezTo>
                      <a:pt x="834417" y="580572"/>
                      <a:pt x="902700" y="580572"/>
                      <a:pt x="957129" y="566717"/>
                    </a:cubicBezTo>
                    <a:cubicBezTo>
                      <a:pt x="1011558" y="552862"/>
                      <a:pt x="1093696" y="526143"/>
                      <a:pt x="1129322" y="489527"/>
                    </a:cubicBezTo>
                    <a:cubicBezTo>
                      <a:pt x="1164948" y="452911"/>
                      <a:pt x="1161979" y="370774"/>
                      <a:pt x="1170885" y="347023"/>
                    </a:cubicBezTo>
                    <a:cubicBezTo>
                      <a:pt x="1179792" y="323272"/>
                      <a:pt x="1183750" y="337127"/>
                      <a:pt x="1182761" y="347023"/>
                    </a:cubicBezTo>
                    <a:cubicBezTo>
                      <a:pt x="1181772" y="356919"/>
                      <a:pt x="1172865" y="384629"/>
                      <a:pt x="1164948" y="406400"/>
                    </a:cubicBezTo>
                    <a:cubicBezTo>
                      <a:pt x="1157031" y="428171"/>
                      <a:pt x="1137238" y="457860"/>
                      <a:pt x="1135259" y="477652"/>
                    </a:cubicBezTo>
                    <a:cubicBezTo>
                      <a:pt x="1133280" y="497444"/>
                      <a:pt x="1138228" y="511299"/>
                      <a:pt x="1153072" y="525153"/>
                    </a:cubicBezTo>
                    <a:cubicBezTo>
                      <a:pt x="1167916" y="539008"/>
                      <a:pt x="1200573" y="558800"/>
                      <a:pt x="1224324" y="560779"/>
                    </a:cubicBezTo>
                    <a:cubicBezTo>
                      <a:pt x="1248075" y="562758"/>
                      <a:pt x="1272815" y="547915"/>
                      <a:pt x="1295576" y="537029"/>
                    </a:cubicBezTo>
                    <a:cubicBezTo>
                      <a:pt x="1318337" y="526143"/>
                      <a:pt x="1348025" y="512289"/>
                      <a:pt x="1360890" y="495465"/>
                    </a:cubicBezTo>
                    <a:cubicBezTo>
                      <a:pt x="1373755" y="478641"/>
                      <a:pt x="1378704" y="451922"/>
                      <a:pt x="1372766" y="436088"/>
                    </a:cubicBezTo>
                    <a:cubicBezTo>
                      <a:pt x="1366828" y="420254"/>
                      <a:pt x="1335161" y="401451"/>
                      <a:pt x="1325265" y="400462"/>
                    </a:cubicBezTo>
                    <a:cubicBezTo>
                      <a:pt x="1315369" y="399473"/>
                      <a:pt x="1312400" y="417286"/>
                      <a:pt x="1313389" y="430151"/>
                    </a:cubicBezTo>
                    <a:cubicBezTo>
                      <a:pt x="1314378" y="443016"/>
                      <a:pt x="1316358" y="458850"/>
                      <a:pt x="1331202" y="477652"/>
                    </a:cubicBezTo>
                    <a:cubicBezTo>
                      <a:pt x="1346046" y="496455"/>
                      <a:pt x="1377714" y="536039"/>
                      <a:pt x="1402454" y="542966"/>
                    </a:cubicBezTo>
                    <a:cubicBezTo>
                      <a:pt x="1427194" y="549893"/>
                      <a:pt x="1467769" y="539008"/>
                      <a:pt x="1479644" y="519216"/>
                    </a:cubicBezTo>
                    <a:cubicBezTo>
                      <a:pt x="1491519" y="499424"/>
                      <a:pt x="1481623" y="460829"/>
                      <a:pt x="1473706" y="424213"/>
                    </a:cubicBezTo>
                    <a:cubicBezTo>
                      <a:pt x="1465789" y="387597"/>
                      <a:pt x="1445007" y="337127"/>
                      <a:pt x="1432142" y="299522"/>
                    </a:cubicBezTo>
                    <a:cubicBezTo>
                      <a:pt x="1419277" y="261917"/>
                      <a:pt x="1397506" y="227281"/>
                      <a:pt x="1396516" y="198582"/>
                    </a:cubicBezTo>
                    <a:cubicBezTo>
                      <a:pt x="1395527" y="169883"/>
                      <a:pt x="1404434" y="137226"/>
                      <a:pt x="1426205" y="127330"/>
                    </a:cubicBezTo>
                    <a:cubicBezTo>
                      <a:pt x="1447976" y="117434"/>
                      <a:pt x="1506363" y="123371"/>
                      <a:pt x="1527145" y="139205"/>
                    </a:cubicBezTo>
                    <a:cubicBezTo>
                      <a:pt x="1547927" y="155039"/>
                      <a:pt x="1541000" y="186706"/>
                      <a:pt x="1550896" y="222332"/>
                    </a:cubicBezTo>
                    <a:cubicBezTo>
                      <a:pt x="1560792" y="257958"/>
                      <a:pt x="1575636" y="319314"/>
                      <a:pt x="1586522" y="352961"/>
                    </a:cubicBezTo>
                    <a:cubicBezTo>
                      <a:pt x="1597408" y="386608"/>
                      <a:pt x="1603345" y="406400"/>
                      <a:pt x="1616210" y="424213"/>
                    </a:cubicBezTo>
                    <a:cubicBezTo>
                      <a:pt x="1629075" y="442026"/>
                      <a:pt x="1636992" y="453901"/>
                      <a:pt x="1663711" y="459839"/>
                    </a:cubicBezTo>
                    <a:cubicBezTo>
                      <a:pt x="1690430" y="465777"/>
                      <a:pt x="1749808" y="465777"/>
                      <a:pt x="1776527" y="459839"/>
                    </a:cubicBezTo>
                    <a:cubicBezTo>
                      <a:pt x="1803246" y="453901"/>
                      <a:pt x="1821059" y="439057"/>
                      <a:pt x="1824028" y="424213"/>
                    </a:cubicBezTo>
                    <a:cubicBezTo>
                      <a:pt x="1826997" y="409369"/>
                      <a:pt x="1818091" y="381660"/>
                      <a:pt x="1794340" y="370774"/>
                    </a:cubicBezTo>
                    <a:cubicBezTo>
                      <a:pt x="1770589" y="359888"/>
                      <a:pt x="1708243" y="353951"/>
                      <a:pt x="1681524" y="358899"/>
                    </a:cubicBezTo>
                    <a:cubicBezTo>
                      <a:pt x="1654805" y="363847"/>
                      <a:pt x="1639961" y="382649"/>
                      <a:pt x="1634023" y="400462"/>
                    </a:cubicBezTo>
                    <a:cubicBezTo>
                      <a:pt x="1628085" y="418275"/>
                      <a:pt x="1634023" y="446974"/>
                      <a:pt x="1645898" y="465777"/>
                    </a:cubicBezTo>
                    <a:cubicBezTo>
                      <a:pt x="1657773" y="484580"/>
                      <a:pt x="1668659" y="503382"/>
                      <a:pt x="1705275" y="513278"/>
                    </a:cubicBezTo>
                    <a:cubicBezTo>
                      <a:pt x="1741891" y="523174"/>
                      <a:pt x="1801267" y="533070"/>
                      <a:pt x="1865592" y="525153"/>
                    </a:cubicBezTo>
                    <a:cubicBezTo>
                      <a:pt x="1929917" y="517236"/>
                      <a:pt x="2031846" y="493486"/>
                      <a:pt x="2091223" y="465777"/>
                    </a:cubicBezTo>
                    <a:cubicBezTo>
                      <a:pt x="2150600" y="438068"/>
                      <a:pt x="2195133" y="392546"/>
                      <a:pt x="2221852" y="358899"/>
                    </a:cubicBezTo>
                    <a:cubicBezTo>
                      <a:pt x="2248572" y="325252"/>
                      <a:pt x="2254509" y="296553"/>
                      <a:pt x="2251540" y="263896"/>
                    </a:cubicBezTo>
                    <a:cubicBezTo>
                      <a:pt x="2248571" y="231239"/>
                      <a:pt x="2231748" y="186707"/>
                      <a:pt x="2204039" y="162956"/>
                    </a:cubicBezTo>
                    <a:cubicBezTo>
                      <a:pt x="2176330" y="139205"/>
                      <a:pt x="2122890" y="120402"/>
                      <a:pt x="2085285" y="121392"/>
                    </a:cubicBezTo>
                    <a:cubicBezTo>
                      <a:pt x="2047680" y="122382"/>
                      <a:pt x="2006116" y="151081"/>
                      <a:pt x="1978407" y="168894"/>
                    </a:cubicBezTo>
                    <a:cubicBezTo>
                      <a:pt x="1950698" y="186707"/>
                      <a:pt x="1932886" y="196602"/>
                      <a:pt x="1919031" y="228270"/>
                    </a:cubicBezTo>
                    <a:cubicBezTo>
                      <a:pt x="1905176" y="259938"/>
                      <a:pt x="1888353" y="325252"/>
                      <a:pt x="1895280" y="358899"/>
                    </a:cubicBezTo>
                    <a:cubicBezTo>
                      <a:pt x="1902207" y="392546"/>
                      <a:pt x="1929916" y="410359"/>
                      <a:pt x="1960594" y="430151"/>
                    </a:cubicBezTo>
                    <a:cubicBezTo>
                      <a:pt x="1991272" y="449943"/>
                      <a:pt x="2026899" y="467756"/>
                      <a:pt x="2079348" y="477652"/>
                    </a:cubicBezTo>
                    <a:cubicBezTo>
                      <a:pt x="2131797" y="487548"/>
                      <a:pt x="2207997" y="495465"/>
                      <a:pt x="2275290" y="489527"/>
                    </a:cubicBezTo>
                    <a:cubicBezTo>
                      <a:pt x="2342583" y="483589"/>
                      <a:pt x="2420764" y="466766"/>
                      <a:pt x="2483109" y="442026"/>
                    </a:cubicBezTo>
                    <a:cubicBezTo>
                      <a:pt x="2545455" y="417286"/>
                      <a:pt x="2602851" y="372753"/>
                      <a:pt x="2649363" y="341086"/>
                    </a:cubicBezTo>
                    <a:cubicBezTo>
                      <a:pt x="2695875" y="309419"/>
                      <a:pt x="2738428" y="282699"/>
                      <a:pt x="2762179" y="252021"/>
                    </a:cubicBezTo>
                    <a:cubicBezTo>
                      <a:pt x="2785930" y="221343"/>
                      <a:pt x="2790878" y="191654"/>
                      <a:pt x="2791867" y="157018"/>
                    </a:cubicBezTo>
                    <a:cubicBezTo>
                      <a:pt x="2792857" y="122382"/>
                      <a:pt x="2786919" y="69933"/>
                      <a:pt x="2768116" y="44203"/>
                    </a:cubicBezTo>
                    <a:cubicBezTo>
                      <a:pt x="2749314" y="18473"/>
                      <a:pt x="2714678" y="7587"/>
                      <a:pt x="2679052" y="2639"/>
                    </a:cubicBezTo>
                    <a:cubicBezTo>
                      <a:pt x="2643426" y="-2309"/>
                      <a:pt x="2592956" y="-1320"/>
                      <a:pt x="2554361" y="14514"/>
                    </a:cubicBezTo>
                    <a:cubicBezTo>
                      <a:pt x="2515766" y="30348"/>
                      <a:pt x="2466286" y="66964"/>
                      <a:pt x="2447483" y="97642"/>
                    </a:cubicBezTo>
                    <a:cubicBezTo>
                      <a:pt x="2428680" y="128320"/>
                      <a:pt x="2426701" y="161966"/>
                      <a:pt x="2441545" y="198582"/>
                    </a:cubicBezTo>
                    <a:cubicBezTo>
                      <a:pt x="2456389" y="235198"/>
                      <a:pt x="2503891" y="291605"/>
                      <a:pt x="2536548" y="317335"/>
                    </a:cubicBezTo>
                    <a:cubicBezTo>
                      <a:pt x="2569205" y="343065"/>
                      <a:pt x="2597904" y="345044"/>
                      <a:pt x="2637488" y="352961"/>
                    </a:cubicBezTo>
                    <a:cubicBezTo>
                      <a:pt x="2677072" y="360878"/>
                      <a:pt x="2774054" y="364836"/>
                      <a:pt x="2774054" y="364836"/>
                    </a:cubicBezTo>
                    <a:cubicBezTo>
                      <a:pt x="2824524" y="368794"/>
                      <a:pt x="2902704" y="378691"/>
                      <a:pt x="2940309" y="376712"/>
                    </a:cubicBezTo>
                    <a:cubicBezTo>
                      <a:pt x="2977914" y="374733"/>
                      <a:pt x="2992758" y="349003"/>
                      <a:pt x="2999685" y="352961"/>
                    </a:cubicBezTo>
                    <a:cubicBezTo>
                      <a:pt x="3006612" y="356919"/>
                      <a:pt x="2971976" y="382649"/>
                      <a:pt x="2981872" y="400462"/>
                    </a:cubicBezTo>
                    <a:cubicBezTo>
                      <a:pt x="2991768" y="418275"/>
                      <a:pt x="3015519" y="447964"/>
                      <a:pt x="3059062" y="459839"/>
                    </a:cubicBezTo>
                    <a:cubicBezTo>
                      <a:pt x="3102605" y="471714"/>
                      <a:pt x="3202555" y="474683"/>
                      <a:pt x="3243129" y="471714"/>
                    </a:cubicBezTo>
                    <a:cubicBezTo>
                      <a:pt x="3283703" y="468745"/>
                      <a:pt x="3293600" y="459839"/>
                      <a:pt x="3302506" y="442026"/>
                    </a:cubicBezTo>
                    <a:cubicBezTo>
                      <a:pt x="3311413" y="424213"/>
                      <a:pt x="3299537" y="367805"/>
                      <a:pt x="3296568" y="364836"/>
                    </a:cubicBezTo>
                    <a:cubicBezTo>
                      <a:pt x="3293599" y="361867"/>
                      <a:pt x="3282714" y="398483"/>
                      <a:pt x="3284693" y="424213"/>
                    </a:cubicBezTo>
                    <a:cubicBezTo>
                      <a:pt x="3286672" y="449943"/>
                      <a:pt x="3325267" y="487549"/>
                      <a:pt x="3308444" y="519216"/>
                    </a:cubicBezTo>
                    <a:cubicBezTo>
                      <a:pt x="3291621" y="550883"/>
                      <a:pt x="3237687" y="582550"/>
                      <a:pt x="3183753" y="614218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e 34"/>
            <p:cNvGrpSpPr/>
            <p:nvPr/>
          </p:nvGrpSpPr>
          <p:grpSpPr>
            <a:xfrm>
              <a:off x="3503736" y="6299961"/>
              <a:ext cx="1471340" cy="343648"/>
              <a:chOff x="299061" y="1122540"/>
              <a:chExt cx="6217745" cy="1791257"/>
            </a:xfrm>
          </p:grpSpPr>
          <p:sp>
            <p:nvSpPr>
              <p:cNvPr id="36" name="Forme libre 35"/>
              <p:cNvSpPr/>
              <p:nvPr/>
            </p:nvSpPr>
            <p:spPr>
              <a:xfrm>
                <a:off x="299061" y="1122540"/>
                <a:ext cx="1939172" cy="1463711"/>
              </a:xfrm>
              <a:custGeom>
                <a:avLst/>
                <a:gdLst>
                  <a:gd name="connsiteX0" fmla="*/ 185435 w 1939172"/>
                  <a:gd name="connsiteY0" fmla="*/ 1463711 h 1463711"/>
                  <a:gd name="connsiteX1" fmla="*/ 117196 w 1939172"/>
                  <a:gd name="connsiteY1" fmla="*/ 1354529 h 1463711"/>
                  <a:gd name="connsiteX2" fmla="*/ 1190 w 1939172"/>
                  <a:gd name="connsiteY2" fmla="*/ 972391 h 1463711"/>
                  <a:gd name="connsiteX3" fmla="*/ 69429 w 1939172"/>
                  <a:gd name="connsiteY3" fmla="*/ 597078 h 1463711"/>
                  <a:gd name="connsiteX4" fmla="*/ 260497 w 1939172"/>
                  <a:gd name="connsiteY4" fmla="*/ 310475 h 1463711"/>
                  <a:gd name="connsiteX5" fmla="*/ 465214 w 1939172"/>
                  <a:gd name="connsiteY5" fmla="*/ 119406 h 1463711"/>
                  <a:gd name="connsiteX6" fmla="*/ 758640 w 1939172"/>
                  <a:gd name="connsiteY6" fmla="*/ 3400 h 1463711"/>
                  <a:gd name="connsiteX7" fmla="*/ 942885 w 1939172"/>
                  <a:gd name="connsiteY7" fmla="*/ 44344 h 1463711"/>
                  <a:gd name="connsiteX8" fmla="*/ 1004300 w 1939172"/>
                  <a:gd name="connsiteY8" fmla="*/ 180821 h 1463711"/>
                  <a:gd name="connsiteX9" fmla="*/ 977005 w 1939172"/>
                  <a:gd name="connsiteY9" fmla="*/ 412833 h 1463711"/>
                  <a:gd name="connsiteX10" fmla="*/ 874646 w 1939172"/>
                  <a:gd name="connsiteY10" fmla="*/ 699436 h 1463711"/>
                  <a:gd name="connsiteX11" fmla="*/ 820055 w 1939172"/>
                  <a:gd name="connsiteY11" fmla="*/ 917800 h 1463711"/>
                  <a:gd name="connsiteX12" fmla="*/ 881470 w 1939172"/>
                  <a:gd name="connsiteY12" fmla="*/ 1047454 h 1463711"/>
                  <a:gd name="connsiteX13" fmla="*/ 977005 w 1939172"/>
                  <a:gd name="connsiteY13" fmla="*/ 1054278 h 1463711"/>
                  <a:gd name="connsiteX14" fmla="*/ 1120306 w 1939172"/>
                  <a:gd name="connsiteY14" fmla="*/ 958744 h 1463711"/>
                  <a:gd name="connsiteX15" fmla="*/ 1236312 w 1939172"/>
                  <a:gd name="connsiteY15" fmla="*/ 713084 h 1463711"/>
                  <a:gd name="connsiteX16" fmla="*/ 1318199 w 1939172"/>
                  <a:gd name="connsiteY16" fmla="*/ 931448 h 1463711"/>
                  <a:gd name="connsiteX17" fmla="*/ 1543387 w 1939172"/>
                  <a:gd name="connsiteY17" fmla="*/ 1067926 h 1463711"/>
                  <a:gd name="connsiteX18" fmla="*/ 1741279 w 1939172"/>
                  <a:gd name="connsiteY18" fmla="*/ 910976 h 1463711"/>
                  <a:gd name="connsiteX19" fmla="*/ 1816342 w 1939172"/>
                  <a:gd name="connsiteY19" fmla="*/ 842738 h 1463711"/>
                  <a:gd name="connsiteX20" fmla="*/ 1939172 w 1939172"/>
                  <a:gd name="connsiteY20" fmla="*/ 1047454 h 1463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39172" h="1463711">
                    <a:moveTo>
                      <a:pt x="185435" y="1463711"/>
                    </a:moveTo>
                    <a:cubicBezTo>
                      <a:pt x="166669" y="1450063"/>
                      <a:pt x="147903" y="1436416"/>
                      <a:pt x="117196" y="1354529"/>
                    </a:cubicBezTo>
                    <a:cubicBezTo>
                      <a:pt x="86489" y="1272642"/>
                      <a:pt x="9151" y="1098633"/>
                      <a:pt x="1190" y="972391"/>
                    </a:cubicBezTo>
                    <a:cubicBezTo>
                      <a:pt x="-6771" y="846149"/>
                      <a:pt x="26211" y="707397"/>
                      <a:pt x="69429" y="597078"/>
                    </a:cubicBezTo>
                    <a:cubicBezTo>
                      <a:pt x="112647" y="486759"/>
                      <a:pt x="194533" y="390087"/>
                      <a:pt x="260497" y="310475"/>
                    </a:cubicBezTo>
                    <a:cubicBezTo>
                      <a:pt x="326461" y="230863"/>
                      <a:pt x="382190" y="170585"/>
                      <a:pt x="465214" y="119406"/>
                    </a:cubicBezTo>
                    <a:cubicBezTo>
                      <a:pt x="548238" y="68227"/>
                      <a:pt x="679028" y="15910"/>
                      <a:pt x="758640" y="3400"/>
                    </a:cubicBezTo>
                    <a:cubicBezTo>
                      <a:pt x="838252" y="-9110"/>
                      <a:pt x="901942" y="14774"/>
                      <a:pt x="942885" y="44344"/>
                    </a:cubicBezTo>
                    <a:cubicBezTo>
                      <a:pt x="983828" y="73914"/>
                      <a:pt x="998613" y="119406"/>
                      <a:pt x="1004300" y="180821"/>
                    </a:cubicBezTo>
                    <a:cubicBezTo>
                      <a:pt x="1009987" y="242236"/>
                      <a:pt x="998614" y="326397"/>
                      <a:pt x="977005" y="412833"/>
                    </a:cubicBezTo>
                    <a:cubicBezTo>
                      <a:pt x="955396" y="499269"/>
                      <a:pt x="900804" y="615275"/>
                      <a:pt x="874646" y="699436"/>
                    </a:cubicBezTo>
                    <a:cubicBezTo>
                      <a:pt x="848488" y="783597"/>
                      <a:pt x="818918" y="859797"/>
                      <a:pt x="820055" y="917800"/>
                    </a:cubicBezTo>
                    <a:cubicBezTo>
                      <a:pt x="821192" y="975803"/>
                      <a:pt x="855312" y="1024708"/>
                      <a:pt x="881470" y="1047454"/>
                    </a:cubicBezTo>
                    <a:cubicBezTo>
                      <a:pt x="907628" y="1070200"/>
                      <a:pt x="937199" y="1069063"/>
                      <a:pt x="977005" y="1054278"/>
                    </a:cubicBezTo>
                    <a:cubicBezTo>
                      <a:pt x="1016811" y="1039493"/>
                      <a:pt x="1077088" y="1015610"/>
                      <a:pt x="1120306" y="958744"/>
                    </a:cubicBezTo>
                    <a:cubicBezTo>
                      <a:pt x="1163524" y="901878"/>
                      <a:pt x="1203330" y="717633"/>
                      <a:pt x="1236312" y="713084"/>
                    </a:cubicBezTo>
                    <a:cubicBezTo>
                      <a:pt x="1269294" y="708535"/>
                      <a:pt x="1267020" y="872308"/>
                      <a:pt x="1318199" y="931448"/>
                    </a:cubicBezTo>
                    <a:cubicBezTo>
                      <a:pt x="1369378" y="990588"/>
                      <a:pt x="1472874" y="1071338"/>
                      <a:pt x="1543387" y="1067926"/>
                    </a:cubicBezTo>
                    <a:cubicBezTo>
                      <a:pt x="1613900" y="1064514"/>
                      <a:pt x="1695787" y="948507"/>
                      <a:pt x="1741279" y="910976"/>
                    </a:cubicBezTo>
                    <a:cubicBezTo>
                      <a:pt x="1786772" y="873445"/>
                      <a:pt x="1783360" y="819992"/>
                      <a:pt x="1816342" y="842738"/>
                    </a:cubicBezTo>
                    <a:cubicBezTo>
                      <a:pt x="1849324" y="865484"/>
                      <a:pt x="1894248" y="956469"/>
                      <a:pt x="1939172" y="104745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orme libre 36"/>
              <p:cNvSpPr/>
              <p:nvPr/>
            </p:nvSpPr>
            <p:spPr>
              <a:xfrm>
                <a:off x="1992573" y="1630907"/>
                <a:ext cx="238836" cy="34120"/>
              </a:xfrm>
              <a:custGeom>
                <a:avLst/>
                <a:gdLst>
                  <a:gd name="connsiteX0" fmla="*/ 0 w 238836"/>
                  <a:gd name="connsiteY0" fmla="*/ 34120 h 34120"/>
                  <a:gd name="connsiteX1" fmla="*/ 238836 w 238836"/>
                  <a:gd name="connsiteY1" fmla="*/ 0 h 34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8836" h="34120">
                    <a:moveTo>
                      <a:pt x="0" y="34120"/>
                    </a:moveTo>
                    <a:lnTo>
                      <a:pt x="238836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orme libre 37"/>
              <p:cNvSpPr/>
              <p:nvPr/>
            </p:nvSpPr>
            <p:spPr>
              <a:xfrm>
                <a:off x="2695433" y="1766401"/>
                <a:ext cx="750627" cy="540071"/>
              </a:xfrm>
              <a:custGeom>
                <a:avLst/>
                <a:gdLst>
                  <a:gd name="connsiteX0" fmla="*/ 0 w 750627"/>
                  <a:gd name="connsiteY0" fmla="*/ 485480 h 540071"/>
                  <a:gd name="connsiteX1" fmla="*/ 191068 w 750627"/>
                  <a:gd name="connsiteY1" fmla="*/ 328530 h 540071"/>
                  <a:gd name="connsiteX2" fmla="*/ 375313 w 750627"/>
                  <a:gd name="connsiteY2" fmla="*/ 178405 h 540071"/>
                  <a:gd name="connsiteX3" fmla="*/ 491319 w 750627"/>
                  <a:gd name="connsiteY3" fmla="*/ 89695 h 540071"/>
                  <a:gd name="connsiteX4" fmla="*/ 607325 w 750627"/>
                  <a:gd name="connsiteY4" fmla="*/ 14632 h 540071"/>
                  <a:gd name="connsiteX5" fmla="*/ 648268 w 750627"/>
                  <a:gd name="connsiteY5" fmla="*/ 28280 h 540071"/>
                  <a:gd name="connsiteX6" fmla="*/ 716507 w 750627"/>
                  <a:gd name="connsiteY6" fmla="*/ 294411 h 540071"/>
                  <a:gd name="connsiteX7" fmla="*/ 750627 w 750627"/>
                  <a:gd name="connsiteY7" fmla="*/ 540071 h 540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0627" h="540071">
                    <a:moveTo>
                      <a:pt x="0" y="485480"/>
                    </a:moveTo>
                    <a:lnTo>
                      <a:pt x="191068" y="328530"/>
                    </a:lnTo>
                    <a:lnTo>
                      <a:pt x="375313" y="178405"/>
                    </a:lnTo>
                    <a:cubicBezTo>
                      <a:pt x="425355" y="138599"/>
                      <a:pt x="452650" y="116991"/>
                      <a:pt x="491319" y="89695"/>
                    </a:cubicBezTo>
                    <a:cubicBezTo>
                      <a:pt x="529988" y="62399"/>
                      <a:pt x="581167" y="24868"/>
                      <a:pt x="607325" y="14632"/>
                    </a:cubicBezTo>
                    <a:cubicBezTo>
                      <a:pt x="633483" y="4396"/>
                      <a:pt x="630071" y="-18350"/>
                      <a:pt x="648268" y="28280"/>
                    </a:cubicBezTo>
                    <a:cubicBezTo>
                      <a:pt x="666465" y="74910"/>
                      <a:pt x="699447" y="209112"/>
                      <a:pt x="716507" y="294411"/>
                    </a:cubicBezTo>
                    <a:cubicBezTo>
                      <a:pt x="733567" y="379709"/>
                      <a:pt x="742097" y="459890"/>
                      <a:pt x="750627" y="54007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orme libre 38"/>
              <p:cNvSpPr/>
              <p:nvPr/>
            </p:nvSpPr>
            <p:spPr>
              <a:xfrm>
                <a:off x="3855281" y="2162776"/>
                <a:ext cx="82382" cy="56754"/>
              </a:xfrm>
              <a:custGeom>
                <a:avLst/>
                <a:gdLst>
                  <a:gd name="connsiteX0" fmla="*/ 212 w 82382"/>
                  <a:gd name="connsiteY0" fmla="*/ 54985 h 56754"/>
                  <a:gd name="connsiteX1" fmla="*/ 47979 w 82382"/>
                  <a:gd name="connsiteY1" fmla="*/ 27690 h 56754"/>
                  <a:gd name="connsiteX2" fmla="*/ 75274 w 82382"/>
                  <a:gd name="connsiteY2" fmla="*/ 394 h 56754"/>
                  <a:gd name="connsiteX3" fmla="*/ 82098 w 82382"/>
                  <a:gd name="connsiteY3" fmla="*/ 14042 h 56754"/>
                  <a:gd name="connsiteX4" fmla="*/ 68450 w 82382"/>
                  <a:gd name="connsiteY4" fmla="*/ 48161 h 56754"/>
                  <a:gd name="connsiteX5" fmla="*/ 212 w 82382"/>
                  <a:gd name="connsiteY5" fmla="*/ 54985 h 56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382" h="56754">
                    <a:moveTo>
                      <a:pt x="212" y="54985"/>
                    </a:moveTo>
                    <a:cubicBezTo>
                      <a:pt x="-3200" y="51573"/>
                      <a:pt x="35469" y="36788"/>
                      <a:pt x="47979" y="27690"/>
                    </a:cubicBezTo>
                    <a:cubicBezTo>
                      <a:pt x="60489" y="18592"/>
                      <a:pt x="69588" y="2669"/>
                      <a:pt x="75274" y="394"/>
                    </a:cubicBezTo>
                    <a:cubicBezTo>
                      <a:pt x="80960" y="-1881"/>
                      <a:pt x="83235" y="6081"/>
                      <a:pt x="82098" y="14042"/>
                    </a:cubicBezTo>
                    <a:cubicBezTo>
                      <a:pt x="80961" y="22003"/>
                      <a:pt x="75274" y="39063"/>
                      <a:pt x="68450" y="48161"/>
                    </a:cubicBezTo>
                    <a:cubicBezTo>
                      <a:pt x="61626" y="57259"/>
                      <a:pt x="3624" y="58397"/>
                      <a:pt x="212" y="54985"/>
                    </a:cubicBezTo>
                    <a:close/>
                  </a:path>
                </a:pathLst>
              </a:cu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orme libre 39"/>
              <p:cNvSpPr/>
              <p:nvPr/>
            </p:nvSpPr>
            <p:spPr>
              <a:xfrm>
                <a:off x="723331" y="2433972"/>
                <a:ext cx="5793475" cy="479825"/>
              </a:xfrm>
              <a:custGeom>
                <a:avLst/>
                <a:gdLst>
                  <a:gd name="connsiteX0" fmla="*/ 0 w 5793475"/>
                  <a:gd name="connsiteY0" fmla="*/ 479825 h 479825"/>
                  <a:gd name="connsiteX1" fmla="*/ 238836 w 5793475"/>
                  <a:gd name="connsiteY1" fmla="*/ 384291 h 479825"/>
                  <a:gd name="connsiteX2" fmla="*/ 607326 w 5793475"/>
                  <a:gd name="connsiteY2" fmla="*/ 322876 h 479825"/>
                  <a:gd name="connsiteX3" fmla="*/ 1658203 w 5793475"/>
                  <a:gd name="connsiteY3" fmla="*/ 193222 h 479825"/>
                  <a:gd name="connsiteX4" fmla="*/ 2490717 w 5793475"/>
                  <a:gd name="connsiteY4" fmla="*/ 97688 h 479825"/>
                  <a:gd name="connsiteX5" fmla="*/ 3132162 w 5793475"/>
                  <a:gd name="connsiteY5" fmla="*/ 36273 h 479825"/>
                  <a:gd name="connsiteX6" fmla="*/ 3725839 w 5793475"/>
                  <a:gd name="connsiteY6" fmla="*/ 15801 h 479825"/>
                  <a:gd name="connsiteX7" fmla="*/ 4189863 w 5793475"/>
                  <a:gd name="connsiteY7" fmla="*/ 2153 h 479825"/>
                  <a:gd name="connsiteX8" fmla="*/ 4851779 w 5793475"/>
                  <a:gd name="connsiteY8" fmla="*/ 2153 h 479825"/>
                  <a:gd name="connsiteX9" fmla="*/ 5336275 w 5793475"/>
                  <a:gd name="connsiteY9" fmla="*/ 22625 h 479825"/>
                  <a:gd name="connsiteX10" fmla="*/ 5793475 w 5793475"/>
                  <a:gd name="connsiteY10" fmla="*/ 63568 h 479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93475" h="479825">
                    <a:moveTo>
                      <a:pt x="0" y="479825"/>
                    </a:moveTo>
                    <a:cubicBezTo>
                      <a:pt x="68807" y="445137"/>
                      <a:pt x="137615" y="410449"/>
                      <a:pt x="238836" y="384291"/>
                    </a:cubicBezTo>
                    <a:cubicBezTo>
                      <a:pt x="340057" y="358133"/>
                      <a:pt x="370765" y="354721"/>
                      <a:pt x="607326" y="322876"/>
                    </a:cubicBezTo>
                    <a:cubicBezTo>
                      <a:pt x="843887" y="291031"/>
                      <a:pt x="1658203" y="193222"/>
                      <a:pt x="1658203" y="193222"/>
                    </a:cubicBezTo>
                    <a:lnTo>
                      <a:pt x="2490717" y="97688"/>
                    </a:lnTo>
                    <a:cubicBezTo>
                      <a:pt x="2736377" y="71530"/>
                      <a:pt x="2926308" y="49921"/>
                      <a:pt x="3132162" y="36273"/>
                    </a:cubicBezTo>
                    <a:cubicBezTo>
                      <a:pt x="3338016" y="22625"/>
                      <a:pt x="3725839" y="15801"/>
                      <a:pt x="3725839" y="15801"/>
                    </a:cubicBezTo>
                    <a:cubicBezTo>
                      <a:pt x="3902122" y="10114"/>
                      <a:pt x="4002206" y="4428"/>
                      <a:pt x="4189863" y="2153"/>
                    </a:cubicBezTo>
                    <a:cubicBezTo>
                      <a:pt x="4377520" y="-122"/>
                      <a:pt x="4660710" y="-1259"/>
                      <a:pt x="4851779" y="2153"/>
                    </a:cubicBezTo>
                    <a:cubicBezTo>
                      <a:pt x="5042848" y="5565"/>
                      <a:pt x="5179326" y="12389"/>
                      <a:pt x="5336275" y="22625"/>
                    </a:cubicBezTo>
                    <a:cubicBezTo>
                      <a:pt x="5493224" y="32861"/>
                      <a:pt x="5793475" y="63568"/>
                      <a:pt x="5793475" y="635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CasellaDiTesto 5"/>
            <p:cNvSpPr txBox="1"/>
            <p:nvPr/>
          </p:nvSpPr>
          <p:spPr>
            <a:xfrm>
              <a:off x="3856006" y="6201753"/>
              <a:ext cx="8669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smtClean="0"/>
                <a:t>Oriol Pares</a:t>
              </a:r>
              <a:endParaRPr lang="it-IT" sz="1200" dirty="0"/>
            </a:p>
          </p:txBody>
        </p:sp>
        <p:sp>
          <p:nvSpPr>
            <p:cNvPr id="43" name="CasellaDiTesto 5"/>
            <p:cNvSpPr txBox="1"/>
            <p:nvPr/>
          </p:nvSpPr>
          <p:spPr>
            <a:xfrm>
              <a:off x="3647344" y="6562374"/>
              <a:ext cx="11151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smtClean="0"/>
                <a:t>Paolo Zamboni</a:t>
              </a:r>
              <a:endParaRPr lang="it-IT" sz="1200" dirty="0"/>
            </a:p>
          </p:txBody>
        </p:sp>
        <p:grpSp>
          <p:nvGrpSpPr>
            <p:cNvPr id="45" name="Groupe 44"/>
            <p:cNvGrpSpPr/>
            <p:nvPr/>
          </p:nvGrpSpPr>
          <p:grpSpPr>
            <a:xfrm>
              <a:off x="3733174" y="6789053"/>
              <a:ext cx="1330658" cy="350548"/>
              <a:chOff x="1064525" y="4148919"/>
              <a:chExt cx="4041265" cy="1603612"/>
            </a:xfrm>
          </p:grpSpPr>
          <p:sp>
            <p:nvSpPr>
              <p:cNvPr id="46" name="Forme libre 45"/>
              <p:cNvSpPr/>
              <p:nvPr/>
            </p:nvSpPr>
            <p:spPr>
              <a:xfrm>
                <a:off x="1241946" y="4148919"/>
                <a:ext cx="81887" cy="1392893"/>
              </a:xfrm>
              <a:custGeom>
                <a:avLst/>
                <a:gdLst>
                  <a:gd name="connsiteX0" fmla="*/ 81887 w 81887"/>
                  <a:gd name="connsiteY0" fmla="*/ 0 h 1392893"/>
                  <a:gd name="connsiteX1" fmla="*/ 40944 w 81887"/>
                  <a:gd name="connsiteY1" fmla="*/ 1166884 h 1392893"/>
                  <a:gd name="connsiteX2" fmla="*/ 0 w 81887"/>
                  <a:gd name="connsiteY2" fmla="*/ 1392072 h 1392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1887" h="1392893">
                    <a:moveTo>
                      <a:pt x="81887" y="0"/>
                    </a:moveTo>
                    <a:cubicBezTo>
                      <a:pt x="68239" y="467436"/>
                      <a:pt x="54592" y="934872"/>
                      <a:pt x="40944" y="1166884"/>
                    </a:cubicBezTo>
                    <a:cubicBezTo>
                      <a:pt x="27296" y="1398896"/>
                      <a:pt x="13648" y="1395484"/>
                      <a:pt x="0" y="139207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orme libre 46"/>
              <p:cNvSpPr/>
              <p:nvPr/>
            </p:nvSpPr>
            <p:spPr>
              <a:xfrm>
                <a:off x="1064525" y="4306986"/>
                <a:ext cx="942002" cy="851868"/>
              </a:xfrm>
              <a:custGeom>
                <a:avLst/>
                <a:gdLst>
                  <a:gd name="connsiteX0" fmla="*/ 13648 w 942002"/>
                  <a:gd name="connsiteY0" fmla="*/ 108065 h 851868"/>
                  <a:gd name="connsiteX1" fmla="*/ 859809 w 942002"/>
                  <a:gd name="connsiteY1" fmla="*/ 26178 h 851868"/>
                  <a:gd name="connsiteX2" fmla="*/ 812042 w 942002"/>
                  <a:gd name="connsiteY2" fmla="*/ 510674 h 851868"/>
                  <a:gd name="connsiteX3" fmla="*/ 0 w 942002"/>
                  <a:gd name="connsiteY3" fmla="*/ 851868 h 851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2002" h="851868">
                    <a:moveTo>
                      <a:pt x="13648" y="108065"/>
                    </a:moveTo>
                    <a:cubicBezTo>
                      <a:pt x="370195" y="33571"/>
                      <a:pt x="726743" y="-40923"/>
                      <a:pt x="859809" y="26178"/>
                    </a:cubicBezTo>
                    <a:cubicBezTo>
                      <a:pt x="992875" y="93279"/>
                      <a:pt x="955343" y="373059"/>
                      <a:pt x="812042" y="510674"/>
                    </a:cubicBezTo>
                    <a:cubicBezTo>
                      <a:pt x="668741" y="648289"/>
                      <a:pt x="334370" y="750078"/>
                      <a:pt x="0" y="8518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Arc 47"/>
              <p:cNvSpPr/>
              <p:nvPr/>
            </p:nvSpPr>
            <p:spPr>
              <a:xfrm>
                <a:off x="1665027" y="5493224"/>
                <a:ext cx="105375" cy="45719"/>
              </a:xfrm>
              <a:prstGeom prst="arc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orme libre 48"/>
              <p:cNvSpPr/>
              <p:nvPr/>
            </p:nvSpPr>
            <p:spPr>
              <a:xfrm>
                <a:off x="1078173" y="4350157"/>
                <a:ext cx="4027617" cy="1402374"/>
              </a:xfrm>
              <a:custGeom>
                <a:avLst/>
                <a:gdLst>
                  <a:gd name="connsiteX0" fmla="*/ 1160060 w 4027617"/>
                  <a:gd name="connsiteY0" fmla="*/ 126309 h 1402374"/>
                  <a:gd name="connsiteX1" fmla="*/ 2217761 w 4027617"/>
                  <a:gd name="connsiteY1" fmla="*/ 85365 h 1402374"/>
                  <a:gd name="connsiteX2" fmla="*/ 968991 w 4027617"/>
                  <a:gd name="connsiteY2" fmla="*/ 1102124 h 1402374"/>
                  <a:gd name="connsiteX3" fmla="*/ 1733266 w 4027617"/>
                  <a:gd name="connsiteY3" fmla="*/ 1115771 h 1402374"/>
                  <a:gd name="connsiteX4" fmla="*/ 1972102 w 4027617"/>
                  <a:gd name="connsiteY4" fmla="*/ 917879 h 1402374"/>
                  <a:gd name="connsiteX5" fmla="*/ 1815152 w 4027617"/>
                  <a:gd name="connsiteY5" fmla="*/ 863288 h 1402374"/>
                  <a:gd name="connsiteX6" fmla="*/ 1712794 w 4027617"/>
                  <a:gd name="connsiteY6" fmla="*/ 1054356 h 1402374"/>
                  <a:gd name="connsiteX7" fmla="*/ 1821976 w 4027617"/>
                  <a:gd name="connsiteY7" fmla="*/ 1115771 h 1402374"/>
                  <a:gd name="connsiteX8" fmla="*/ 1972102 w 4027617"/>
                  <a:gd name="connsiteY8" fmla="*/ 931527 h 1402374"/>
                  <a:gd name="connsiteX9" fmla="*/ 2108579 w 4027617"/>
                  <a:gd name="connsiteY9" fmla="*/ 1108947 h 1402374"/>
                  <a:gd name="connsiteX10" fmla="*/ 2231409 w 4027617"/>
                  <a:gd name="connsiteY10" fmla="*/ 883759 h 1402374"/>
                  <a:gd name="connsiteX11" fmla="*/ 2313296 w 4027617"/>
                  <a:gd name="connsiteY11" fmla="*/ 1095300 h 1402374"/>
                  <a:gd name="connsiteX12" fmla="*/ 2456597 w 4027617"/>
                  <a:gd name="connsiteY12" fmla="*/ 911055 h 1402374"/>
                  <a:gd name="connsiteX13" fmla="*/ 2497540 w 4027617"/>
                  <a:gd name="connsiteY13" fmla="*/ 1095300 h 1402374"/>
                  <a:gd name="connsiteX14" fmla="*/ 2613546 w 4027617"/>
                  <a:gd name="connsiteY14" fmla="*/ 924703 h 1402374"/>
                  <a:gd name="connsiteX15" fmla="*/ 2668137 w 4027617"/>
                  <a:gd name="connsiteY15" fmla="*/ 1068004 h 1402374"/>
                  <a:gd name="connsiteX16" fmla="*/ 2763672 w 4027617"/>
                  <a:gd name="connsiteY16" fmla="*/ 221843 h 1402374"/>
                  <a:gd name="connsiteX17" fmla="*/ 2715905 w 4027617"/>
                  <a:gd name="connsiteY17" fmla="*/ 829168 h 1402374"/>
                  <a:gd name="connsiteX18" fmla="*/ 2906973 w 4027617"/>
                  <a:gd name="connsiteY18" fmla="*/ 951998 h 1402374"/>
                  <a:gd name="connsiteX19" fmla="*/ 2845558 w 4027617"/>
                  <a:gd name="connsiteY19" fmla="*/ 1068004 h 1402374"/>
                  <a:gd name="connsiteX20" fmla="*/ 2695433 w 4027617"/>
                  <a:gd name="connsiteY20" fmla="*/ 1088476 h 1402374"/>
                  <a:gd name="connsiteX21" fmla="*/ 2756848 w 4027617"/>
                  <a:gd name="connsiteY21" fmla="*/ 904231 h 1402374"/>
                  <a:gd name="connsiteX22" fmla="*/ 2927445 w 4027617"/>
                  <a:gd name="connsiteY22" fmla="*/ 999765 h 1402374"/>
                  <a:gd name="connsiteX23" fmla="*/ 2906973 w 4027617"/>
                  <a:gd name="connsiteY23" fmla="*/ 1074828 h 1402374"/>
                  <a:gd name="connsiteX24" fmla="*/ 3084394 w 4027617"/>
                  <a:gd name="connsiteY24" fmla="*/ 904231 h 1402374"/>
                  <a:gd name="connsiteX25" fmla="*/ 3132161 w 4027617"/>
                  <a:gd name="connsiteY25" fmla="*/ 1102124 h 1402374"/>
                  <a:gd name="connsiteX26" fmla="*/ 3254991 w 4027617"/>
                  <a:gd name="connsiteY26" fmla="*/ 904231 h 1402374"/>
                  <a:gd name="connsiteX27" fmla="*/ 3316406 w 4027617"/>
                  <a:gd name="connsiteY27" fmla="*/ 1136243 h 1402374"/>
                  <a:gd name="connsiteX28" fmla="*/ 3439236 w 4027617"/>
                  <a:gd name="connsiteY28" fmla="*/ 699515 h 1402374"/>
                  <a:gd name="connsiteX29" fmla="*/ 3364173 w 4027617"/>
                  <a:gd name="connsiteY29" fmla="*/ 1033885 h 1402374"/>
                  <a:gd name="connsiteX30" fmla="*/ 3855493 w 4027617"/>
                  <a:gd name="connsiteY30" fmla="*/ 1081652 h 1402374"/>
                  <a:gd name="connsiteX31" fmla="*/ 0 w 4027617"/>
                  <a:gd name="connsiteY31" fmla="*/ 1402374 h 1402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027617" h="1402374">
                    <a:moveTo>
                      <a:pt x="1160060" y="126309"/>
                    </a:moveTo>
                    <a:cubicBezTo>
                      <a:pt x="1704833" y="24519"/>
                      <a:pt x="2249606" y="-77271"/>
                      <a:pt x="2217761" y="85365"/>
                    </a:cubicBezTo>
                    <a:cubicBezTo>
                      <a:pt x="2185916" y="248001"/>
                      <a:pt x="1049740" y="930390"/>
                      <a:pt x="968991" y="1102124"/>
                    </a:cubicBezTo>
                    <a:cubicBezTo>
                      <a:pt x="888242" y="1273858"/>
                      <a:pt x="1566081" y="1146479"/>
                      <a:pt x="1733266" y="1115771"/>
                    </a:cubicBezTo>
                    <a:cubicBezTo>
                      <a:pt x="1900451" y="1085063"/>
                      <a:pt x="1958454" y="959959"/>
                      <a:pt x="1972102" y="917879"/>
                    </a:cubicBezTo>
                    <a:cubicBezTo>
                      <a:pt x="1985750" y="875799"/>
                      <a:pt x="1858370" y="840542"/>
                      <a:pt x="1815152" y="863288"/>
                    </a:cubicBezTo>
                    <a:cubicBezTo>
                      <a:pt x="1771934" y="886034"/>
                      <a:pt x="1711657" y="1012276"/>
                      <a:pt x="1712794" y="1054356"/>
                    </a:cubicBezTo>
                    <a:cubicBezTo>
                      <a:pt x="1713931" y="1096436"/>
                      <a:pt x="1778758" y="1136242"/>
                      <a:pt x="1821976" y="1115771"/>
                    </a:cubicBezTo>
                    <a:cubicBezTo>
                      <a:pt x="1865194" y="1095300"/>
                      <a:pt x="1924335" y="932664"/>
                      <a:pt x="1972102" y="931527"/>
                    </a:cubicBezTo>
                    <a:cubicBezTo>
                      <a:pt x="2019869" y="930390"/>
                      <a:pt x="2065361" y="1116908"/>
                      <a:pt x="2108579" y="1108947"/>
                    </a:cubicBezTo>
                    <a:cubicBezTo>
                      <a:pt x="2151797" y="1100986"/>
                      <a:pt x="2197289" y="886034"/>
                      <a:pt x="2231409" y="883759"/>
                    </a:cubicBezTo>
                    <a:cubicBezTo>
                      <a:pt x="2265529" y="881484"/>
                      <a:pt x="2275765" y="1090751"/>
                      <a:pt x="2313296" y="1095300"/>
                    </a:cubicBezTo>
                    <a:cubicBezTo>
                      <a:pt x="2350827" y="1099849"/>
                      <a:pt x="2425890" y="911055"/>
                      <a:pt x="2456597" y="911055"/>
                    </a:cubicBezTo>
                    <a:cubicBezTo>
                      <a:pt x="2487304" y="911055"/>
                      <a:pt x="2471382" y="1093025"/>
                      <a:pt x="2497540" y="1095300"/>
                    </a:cubicBezTo>
                    <a:cubicBezTo>
                      <a:pt x="2523698" y="1097575"/>
                      <a:pt x="2585113" y="929252"/>
                      <a:pt x="2613546" y="924703"/>
                    </a:cubicBezTo>
                    <a:cubicBezTo>
                      <a:pt x="2641979" y="920154"/>
                      <a:pt x="2643116" y="1185147"/>
                      <a:pt x="2668137" y="1068004"/>
                    </a:cubicBezTo>
                    <a:cubicBezTo>
                      <a:pt x="2693158" y="950861"/>
                      <a:pt x="2755711" y="261649"/>
                      <a:pt x="2763672" y="221843"/>
                    </a:cubicBezTo>
                    <a:cubicBezTo>
                      <a:pt x="2771633" y="182037"/>
                      <a:pt x="2692022" y="707476"/>
                      <a:pt x="2715905" y="829168"/>
                    </a:cubicBezTo>
                    <a:cubicBezTo>
                      <a:pt x="2739789" y="950861"/>
                      <a:pt x="2885364" y="912192"/>
                      <a:pt x="2906973" y="951998"/>
                    </a:cubicBezTo>
                    <a:cubicBezTo>
                      <a:pt x="2928582" y="991804"/>
                      <a:pt x="2880815" y="1045258"/>
                      <a:pt x="2845558" y="1068004"/>
                    </a:cubicBezTo>
                    <a:cubicBezTo>
                      <a:pt x="2810301" y="1090750"/>
                      <a:pt x="2710218" y="1115771"/>
                      <a:pt x="2695433" y="1088476"/>
                    </a:cubicBezTo>
                    <a:cubicBezTo>
                      <a:pt x="2680648" y="1061181"/>
                      <a:pt x="2718179" y="919016"/>
                      <a:pt x="2756848" y="904231"/>
                    </a:cubicBezTo>
                    <a:cubicBezTo>
                      <a:pt x="2795517" y="889446"/>
                      <a:pt x="2902424" y="971332"/>
                      <a:pt x="2927445" y="999765"/>
                    </a:cubicBezTo>
                    <a:cubicBezTo>
                      <a:pt x="2952466" y="1028198"/>
                      <a:pt x="2880815" y="1090750"/>
                      <a:pt x="2906973" y="1074828"/>
                    </a:cubicBezTo>
                    <a:cubicBezTo>
                      <a:pt x="2933131" y="1058906"/>
                      <a:pt x="3046863" y="899682"/>
                      <a:pt x="3084394" y="904231"/>
                    </a:cubicBezTo>
                    <a:cubicBezTo>
                      <a:pt x="3121925" y="908780"/>
                      <a:pt x="3103728" y="1102124"/>
                      <a:pt x="3132161" y="1102124"/>
                    </a:cubicBezTo>
                    <a:cubicBezTo>
                      <a:pt x="3160594" y="1102124"/>
                      <a:pt x="3224284" y="898545"/>
                      <a:pt x="3254991" y="904231"/>
                    </a:cubicBezTo>
                    <a:cubicBezTo>
                      <a:pt x="3285699" y="909918"/>
                      <a:pt x="3285699" y="1170362"/>
                      <a:pt x="3316406" y="1136243"/>
                    </a:cubicBezTo>
                    <a:cubicBezTo>
                      <a:pt x="3347113" y="1102124"/>
                      <a:pt x="3431275" y="716575"/>
                      <a:pt x="3439236" y="699515"/>
                    </a:cubicBezTo>
                    <a:cubicBezTo>
                      <a:pt x="3447197" y="682455"/>
                      <a:pt x="3294797" y="970196"/>
                      <a:pt x="3364173" y="1033885"/>
                    </a:cubicBezTo>
                    <a:cubicBezTo>
                      <a:pt x="3433549" y="1097574"/>
                      <a:pt x="4416188" y="1020237"/>
                      <a:pt x="3855493" y="1081652"/>
                    </a:cubicBezTo>
                    <a:cubicBezTo>
                      <a:pt x="3294798" y="1143067"/>
                      <a:pt x="1647399" y="1272720"/>
                      <a:pt x="0" y="14023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orme libre 49"/>
              <p:cNvSpPr/>
              <p:nvPr/>
            </p:nvSpPr>
            <p:spPr>
              <a:xfrm>
                <a:off x="4503761" y="4885899"/>
                <a:ext cx="122830" cy="54591"/>
              </a:xfrm>
              <a:custGeom>
                <a:avLst/>
                <a:gdLst>
                  <a:gd name="connsiteX0" fmla="*/ 0 w 122830"/>
                  <a:gd name="connsiteY0" fmla="*/ 54591 h 54591"/>
                  <a:gd name="connsiteX1" fmla="*/ 122830 w 122830"/>
                  <a:gd name="connsiteY1" fmla="*/ 0 h 54591"/>
                  <a:gd name="connsiteX2" fmla="*/ 122830 w 122830"/>
                  <a:gd name="connsiteY2" fmla="*/ 0 h 54591"/>
                  <a:gd name="connsiteX3" fmla="*/ 122830 w 122830"/>
                  <a:gd name="connsiteY3" fmla="*/ 0 h 5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830" h="54591">
                    <a:moveTo>
                      <a:pt x="0" y="54591"/>
                    </a:moveTo>
                    <a:lnTo>
                      <a:pt x="122830" y="0"/>
                    </a:lnTo>
                    <a:lnTo>
                      <a:pt x="122830" y="0"/>
                    </a:lnTo>
                    <a:lnTo>
                      <a:pt x="12283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1" name="Picture 2" descr="C:\Users\darty\Dropbox\dossiers communs 2 ordinateurs\A FAIRE\letter to editor phlebology and EJVES\firma roberto.jpg"/>
            <p:cNvPicPr>
              <a:picLocks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79000"/>
                      </a14:imgEffect>
                      <a14:imgEffect>
                        <a14:brightnessContrast bright="39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85" t="38516" r="25560" b="54948"/>
            <a:stretch/>
          </p:blipFill>
          <p:spPr bwMode="auto">
            <a:xfrm>
              <a:off x="4722975" y="6911268"/>
              <a:ext cx="1785370" cy="485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ZoneTexte 10"/>
            <p:cNvSpPr txBox="1"/>
            <p:nvPr/>
          </p:nvSpPr>
          <p:spPr>
            <a:xfrm>
              <a:off x="4762457" y="7009824"/>
              <a:ext cx="17458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4954315" y="6891176"/>
              <a:ext cx="13168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…………………..</a:t>
              </a:r>
              <a:endParaRPr lang="en-US" sz="1200" dirty="0"/>
            </a:p>
          </p:txBody>
        </p:sp>
        <p:sp>
          <p:nvSpPr>
            <p:cNvPr id="52" name="CasellaDiTesto 5"/>
            <p:cNvSpPr txBox="1"/>
            <p:nvPr/>
          </p:nvSpPr>
          <p:spPr>
            <a:xfrm>
              <a:off x="5045746" y="6890263"/>
              <a:ext cx="12254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smtClean="0"/>
                <a:t>Roberto Delfrate</a:t>
              </a:r>
              <a:endParaRPr lang="it-IT" sz="1200" dirty="0"/>
            </a:p>
          </p:txBody>
        </p:sp>
        <p:pic>
          <p:nvPicPr>
            <p:cNvPr id="53" name="Picture 2" descr="C:\Users\darty\Dropbox\dossiers communs 2 ordinateurs\A FAIRE\letter to editor phlebology and EJVES\juan statement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0" t="71976" r="68130" b="22781"/>
            <a:stretch/>
          </p:blipFill>
          <p:spPr bwMode="auto">
            <a:xfrm>
              <a:off x="4558077" y="6321893"/>
              <a:ext cx="1685535" cy="457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CasellaDiTesto 5"/>
            <p:cNvSpPr txBox="1"/>
            <p:nvPr/>
          </p:nvSpPr>
          <p:spPr>
            <a:xfrm>
              <a:off x="4918176" y="6562374"/>
              <a:ext cx="12845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smtClean="0"/>
                <a:t>Roberto Cuaranta</a:t>
              </a:r>
              <a:endParaRPr lang="it-IT" sz="1200" dirty="0"/>
            </a:p>
          </p:txBody>
        </p:sp>
        <p:sp>
          <p:nvSpPr>
            <p:cNvPr id="44" name="CasellaDiTesto 5"/>
            <p:cNvSpPr txBox="1"/>
            <p:nvPr/>
          </p:nvSpPr>
          <p:spPr>
            <a:xfrm>
              <a:off x="5197801" y="6120491"/>
              <a:ext cx="8336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smtClean="0"/>
                <a:t>Jorge </a:t>
              </a:r>
              <a:r>
                <a:rPr lang="it-IT" sz="1200" dirty="0" smtClean="0"/>
                <a:t>Juan</a:t>
              </a:r>
              <a:endParaRPr lang="it-IT" sz="1200" dirty="0"/>
            </a:p>
          </p:txBody>
        </p:sp>
        <p:grpSp>
          <p:nvGrpSpPr>
            <p:cNvPr id="54" name="Groupe 53"/>
            <p:cNvGrpSpPr/>
            <p:nvPr/>
          </p:nvGrpSpPr>
          <p:grpSpPr>
            <a:xfrm>
              <a:off x="4862632" y="6717966"/>
              <a:ext cx="1408513" cy="209445"/>
              <a:chOff x="1522819" y="4246202"/>
              <a:chExt cx="4634507" cy="1165678"/>
            </a:xfrm>
          </p:grpSpPr>
          <p:sp>
            <p:nvSpPr>
              <p:cNvPr id="55" name="Forme libre 54"/>
              <p:cNvSpPr/>
              <p:nvPr/>
            </p:nvSpPr>
            <p:spPr>
              <a:xfrm>
                <a:off x="1522819" y="4256628"/>
                <a:ext cx="4411505" cy="1155252"/>
              </a:xfrm>
              <a:custGeom>
                <a:avLst/>
                <a:gdLst>
                  <a:gd name="connsiteX0" fmla="*/ 0 w 1001828"/>
                  <a:gd name="connsiteY0" fmla="*/ 1013666 h 1013666"/>
                  <a:gd name="connsiteX1" fmla="*/ 536028 w 1001828"/>
                  <a:gd name="connsiteY1" fmla="*/ 51969 h 1013666"/>
                  <a:gd name="connsiteX2" fmla="*/ 993228 w 1001828"/>
                  <a:gd name="connsiteY2" fmla="*/ 162328 h 1013666"/>
                  <a:gd name="connsiteX3" fmla="*/ 804041 w 1001828"/>
                  <a:gd name="connsiteY3" fmla="*/ 446107 h 1013666"/>
                  <a:gd name="connsiteX4" fmla="*/ 425669 w 1001828"/>
                  <a:gd name="connsiteY4" fmla="*/ 367279 h 1013666"/>
                  <a:gd name="connsiteX5" fmla="*/ 457200 w 1001828"/>
                  <a:gd name="connsiteY5" fmla="*/ 367279 h 1013666"/>
                  <a:gd name="connsiteX6" fmla="*/ 583324 w 1001828"/>
                  <a:gd name="connsiteY6" fmla="*/ 414576 h 1013666"/>
                  <a:gd name="connsiteX7" fmla="*/ 819807 w 1001828"/>
                  <a:gd name="connsiteY7" fmla="*/ 934838 h 1013666"/>
                  <a:gd name="connsiteX0" fmla="*/ 0 w 1292773"/>
                  <a:gd name="connsiteY0" fmla="*/ 1013666 h 1013666"/>
                  <a:gd name="connsiteX1" fmla="*/ 536028 w 1292773"/>
                  <a:gd name="connsiteY1" fmla="*/ 51969 h 1013666"/>
                  <a:gd name="connsiteX2" fmla="*/ 993228 w 1292773"/>
                  <a:gd name="connsiteY2" fmla="*/ 162328 h 1013666"/>
                  <a:gd name="connsiteX3" fmla="*/ 804041 w 1292773"/>
                  <a:gd name="connsiteY3" fmla="*/ 446107 h 1013666"/>
                  <a:gd name="connsiteX4" fmla="*/ 425669 w 1292773"/>
                  <a:gd name="connsiteY4" fmla="*/ 367279 h 1013666"/>
                  <a:gd name="connsiteX5" fmla="*/ 457200 w 1292773"/>
                  <a:gd name="connsiteY5" fmla="*/ 367279 h 1013666"/>
                  <a:gd name="connsiteX6" fmla="*/ 583324 w 1292773"/>
                  <a:gd name="connsiteY6" fmla="*/ 414576 h 1013666"/>
                  <a:gd name="connsiteX7" fmla="*/ 1292773 w 1292773"/>
                  <a:gd name="connsiteY7" fmla="*/ 887541 h 1013666"/>
                  <a:gd name="connsiteX0" fmla="*/ 0 w 1292773"/>
                  <a:gd name="connsiteY0" fmla="*/ 1013666 h 1013666"/>
                  <a:gd name="connsiteX1" fmla="*/ 536028 w 1292773"/>
                  <a:gd name="connsiteY1" fmla="*/ 51969 h 1013666"/>
                  <a:gd name="connsiteX2" fmla="*/ 993228 w 1292773"/>
                  <a:gd name="connsiteY2" fmla="*/ 162328 h 1013666"/>
                  <a:gd name="connsiteX3" fmla="*/ 804041 w 1292773"/>
                  <a:gd name="connsiteY3" fmla="*/ 446107 h 1013666"/>
                  <a:gd name="connsiteX4" fmla="*/ 425669 w 1292773"/>
                  <a:gd name="connsiteY4" fmla="*/ 367279 h 1013666"/>
                  <a:gd name="connsiteX5" fmla="*/ 457200 w 1292773"/>
                  <a:gd name="connsiteY5" fmla="*/ 367279 h 1013666"/>
                  <a:gd name="connsiteX6" fmla="*/ 583324 w 1292773"/>
                  <a:gd name="connsiteY6" fmla="*/ 414576 h 1013666"/>
                  <a:gd name="connsiteX7" fmla="*/ 1001828 w 1292773"/>
                  <a:gd name="connsiteY7" fmla="*/ 977489 h 1013666"/>
                  <a:gd name="connsiteX8" fmla="*/ 1292773 w 1292773"/>
                  <a:gd name="connsiteY8" fmla="*/ 887541 h 1013666"/>
                  <a:gd name="connsiteX0" fmla="*/ 0 w 4557206"/>
                  <a:gd name="connsiteY0" fmla="*/ 1013666 h 1013666"/>
                  <a:gd name="connsiteX1" fmla="*/ 536028 w 4557206"/>
                  <a:gd name="connsiteY1" fmla="*/ 51969 h 1013666"/>
                  <a:gd name="connsiteX2" fmla="*/ 993228 w 4557206"/>
                  <a:gd name="connsiteY2" fmla="*/ 162328 h 1013666"/>
                  <a:gd name="connsiteX3" fmla="*/ 804041 w 4557206"/>
                  <a:gd name="connsiteY3" fmla="*/ 446107 h 1013666"/>
                  <a:gd name="connsiteX4" fmla="*/ 425669 w 4557206"/>
                  <a:gd name="connsiteY4" fmla="*/ 367279 h 1013666"/>
                  <a:gd name="connsiteX5" fmla="*/ 457200 w 4557206"/>
                  <a:gd name="connsiteY5" fmla="*/ 367279 h 1013666"/>
                  <a:gd name="connsiteX6" fmla="*/ 583324 w 4557206"/>
                  <a:gd name="connsiteY6" fmla="*/ 414576 h 1013666"/>
                  <a:gd name="connsiteX7" fmla="*/ 1001828 w 4557206"/>
                  <a:gd name="connsiteY7" fmla="*/ 977489 h 1013666"/>
                  <a:gd name="connsiteX8" fmla="*/ 4557206 w 4557206"/>
                  <a:gd name="connsiteY8" fmla="*/ 945283 h 1013666"/>
                  <a:gd name="connsiteX0" fmla="*/ 0 w 4584409"/>
                  <a:gd name="connsiteY0" fmla="*/ 1013666 h 1013666"/>
                  <a:gd name="connsiteX1" fmla="*/ 536028 w 4584409"/>
                  <a:gd name="connsiteY1" fmla="*/ 51969 h 1013666"/>
                  <a:gd name="connsiteX2" fmla="*/ 993228 w 4584409"/>
                  <a:gd name="connsiteY2" fmla="*/ 162328 h 1013666"/>
                  <a:gd name="connsiteX3" fmla="*/ 804041 w 4584409"/>
                  <a:gd name="connsiteY3" fmla="*/ 446107 h 1013666"/>
                  <a:gd name="connsiteX4" fmla="*/ 425669 w 4584409"/>
                  <a:gd name="connsiteY4" fmla="*/ 367279 h 1013666"/>
                  <a:gd name="connsiteX5" fmla="*/ 457200 w 4584409"/>
                  <a:gd name="connsiteY5" fmla="*/ 367279 h 1013666"/>
                  <a:gd name="connsiteX6" fmla="*/ 583324 w 4584409"/>
                  <a:gd name="connsiteY6" fmla="*/ 414576 h 1013666"/>
                  <a:gd name="connsiteX7" fmla="*/ 1001828 w 4584409"/>
                  <a:gd name="connsiteY7" fmla="*/ 977489 h 1013666"/>
                  <a:gd name="connsiteX8" fmla="*/ 4584409 w 4584409"/>
                  <a:gd name="connsiteY8" fmla="*/ 950532 h 1013666"/>
                  <a:gd name="connsiteX0" fmla="*/ 0 w 4656948"/>
                  <a:gd name="connsiteY0" fmla="*/ 1013666 h 1013666"/>
                  <a:gd name="connsiteX1" fmla="*/ 536028 w 4656948"/>
                  <a:gd name="connsiteY1" fmla="*/ 51969 h 1013666"/>
                  <a:gd name="connsiteX2" fmla="*/ 993228 w 4656948"/>
                  <a:gd name="connsiteY2" fmla="*/ 162328 h 1013666"/>
                  <a:gd name="connsiteX3" fmla="*/ 804041 w 4656948"/>
                  <a:gd name="connsiteY3" fmla="*/ 446107 h 1013666"/>
                  <a:gd name="connsiteX4" fmla="*/ 425669 w 4656948"/>
                  <a:gd name="connsiteY4" fmla="*/ 367279 h 1013666"/>
                  <a:gd name="connsiteX5" fmla="*/ 457200 w 4656948"/>
                  <a:gd name="connsiteY5" fmla="*/ 367279 h 1013666"/>
                  <a:gd name="connsiteX6" fmla="*/ 583324 w 4656948"/>
                  <a:gd name="connsiteY6" fmla="*/ 414576 h 1013666"/>
                  <a:gd name="connsiteX7" fmla="*/ 1001828 w 4656948"/>
                  <a:gd name="connsiteY7" fmla="*/ 977489 h 1013666"/>
                  <a:gd name="connsiteX8" fmla="*/ 4312551 w 4656948"/>
                  <a:gd name="connsiteY8" fmla="*/ 914453 h 1013666"/>
                  <a:gd name="connsiteX9" fmla="*/ 4584409 w 4656948"/>
                  <a:gd name="connsiteY9" fmla="*/ 950532 h 1013666"/>
                  <a:gd name="connsiteX0" fmla="*/ 0 w 4411506"/>
                  <a:gd name="connsiteY0" fmla="*/ 1013666 h 1155253"/>
                  <a:gd name="connsiteX1" fmla="*/ 536028 w 4411506"/>
                  <a:gd name="connsiteY1" fmla="*/ 51969 h 1155253"/>
                  <a:gd name="connsiteX2" fmla="*/ 993228 w 4411506"/>
                  <a:gd name="connsiteY2" fmla="*/ 162328 h 1155253"/>
                  <a:gd name="connsiteX3" fmla="*/ 804041 w 4411506"/>
                  <a:gd name="connsiteY3" fmla="*/ 446107 h 1155253"/>
                  <a:gd name="connsiteX4" fmla="*/ 425669 w 4411506"/>
                  <a:gd name="connsiteY4" fmla="*/ 367279 h 1155253"/>
                  <a:gd name="connsiteX5" fmla="*/ 457200 w 4411506"/>
                  <a:gd name="connsiteY5" fmla="*/ 367279 h 1155253"/>
                  <a:gd name="connsiteX6" fmla="*/ 583324 w 4411506"/>
                  <a:gd name="connsiteY6" fmla="*/ 414576 h 1155253"/>
                  <a:gd name="connsiteX7" fmla="*/ 1001828 w 4411506"/>
                  <a:gd name="connsiteY7" fmla="*/ 977489 h 1155253"/>
                  <a:gd name="connsiteX8" fmla="*/ 4312551 w 4411506"/>
                  <a:gd name="connsiteY8" fmla="*/ 914453 h 1155253"/>
                  <a:gd name="connsiteX9" fmla="*/ 2652953 w 4411506"/>
                  <a:gd name="connsiteY9" fmla="*/ 1155253 h 1155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11506" h="1155253">
                    <a:moveTo>
                      <a:pt x="0" y="1013666"/>
                    </a:moveTo>
                    <a:cubicBezTo>
                      <a:pt x="185245" y="603762"/>
                      <a:pt x="370490" y="193859"/>
                      <a:pt x="536028" y="51969"/>
                    </a:cubicBezTo>
                    <a:cubicBezTo>
                      <a:pt x="701566" y="-89921"/>
                      <a:pt x="948559" y="96638"/>
                      <a:pt x="993228" y="162328"/>
                    </a:cubicBezTo>
                    <a:cubicBezTo>
                      <a:pt x="1037897" y="228018"/>
                      <a:pt x="898634" y="411948"/>
                      <a:pt x="804041" y="446107"/>
                    </a:cubicBezTo>
                    <a:cubicBezTo>
                      <a:pt x="709448" y="480265"/>
                      <a:pt x="483476" y="380417"/>
                      <a:pt x="425669" y="367279"/>
                    </a:cubicBezTo>
                    <a:cubicBezTo>
                      <a:pt x="367862" y="354141"/>
                      <a:pt x="430924" y="359396"/>
                      <a:pt x="457200" y="367279"/>
                    </a:cubicBezTo>
                    <a:cubicBezTo>
                      <a:pt x="483476" y="375162"/>
                      <a:pt x="492553" y="312874"/>
                      <a:pt x="583324" y="414576"/>
                    </a:cubicBezTo>
                    <a:cubicBezTo>
                      <a:pt x="674095" y="516278"/>
                      <a:pt x="380290" y="889802"/>
                      <a:pt x="1001828" y="977489"/>
                    </a:cubicBezTo>
                    <a:cubicBezTo>
                      <a:pt x="1623366" y="1065176"/>
                      <a:pt x="3715454" y="918946"/>
                      <a:pt x="4312551" y="914453"/>
                    </a:cubicBezTo>
                    <a:cubicBezTo>
                      <a:pt x="4909648" y="909960"/>
                      <a:pt x="2607643" y="1153614"/>
                      <a:pt x="2652953" y="1155253"/>
                    </a:cubicBezTo>
                  </a:path>
                </a:pathLst>
              </a:cu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orme libre 55"/>
              <p:cNvSpPr/>
              <p:nvPr/>
            </p:nvSpPr>
            <p:spPr>
              <a:xfrm>
                <a:off x="2528419" y="4246202"/>
                <a:ext cx="3628907" cy="961500"/>
              </a:xfrm>
              <a:custGeom>
                <a:avLst/>
                <a:gdLst>
                  <a:gd name="connsiteX0" fmla="*/ 472361 w 3089437"/>
                  <a:gd name="connsiteY0" fmla="*/ 0 h 961735"/>
                  <a:gd name="connsiteX1" fmla="*/ 15161 w 3089437"/>
                  <a:gd name="connsiteY1" fmla="*/ 299544 h 961735"/>
                  <a:gd name="connsiteX2" fmla="*/ 141285 w 3089437"/>
                  <a:gd name="connsiteY2" fmla="*/ 851338 h 961735"/>
                  <a:gd name="connsiteX3" fmla="*/ 456595 w 3089437"/>
                  <a:gd name="connsiteY3" fmla="*/ 520262 h 961735"/>
                  <a:gd name="connsiteX4" fmla="*/ 614251 w 3089437"/>
                  <a:gd name="connsiteY4" fmla="*/ 914400 h 961735"/>
                  <a:gd name="connsiteX5" fmla="*/ 866499 w 3089437"/>
                  <a:gd name="connsiteY5" fmla="*/ 583324 h 961735"/>
                  <a:gd name="connsiteX6" fmla="*/ 898030 w 3089437"/>
                  <a:gd name="connsiteY6" fmla="*/ 788276 h 961735"/>
                  <a:gd name="connsiteX7" fmla="*/ 1166044 w 3089437"/>
                  <a:gd name="connsiteY7" fmla="*/ 488731 h 961735"/>
                  <a:gd name="connsiteX8" fmla="*/ 1733602 w 3089437"/>
                  <a:gd name="connsiteY8" fmla="*/ 945931 h 961735"/>
                  <a:gd name="connsiteX9" fmla="*/ 1812430 w 3089437"/>
                  <a:gd name="connsiteY9" fmla="*/ 31531 h 961735"/>
                  <a:gd name="connsiteX10" fmla="*/ 1922789 w 3089437"/>
                  <a:gd name="connsiteY10" fmla="*/ 693682 h 961735"/>
                  <a:gd name="connsiteX11" fmla="*/ 2238099 w 3089437"/>
                  <a:gd name="connsiteY11" fmla="*/ 961696 h 961735"/>
                  <a:gd name="connsiteX12" fmla="*/ 3089437 w 3089437"/>
                  <a:gd name="connsiteY12" fmla="*/ 709448 h 961735"/>
                  <a:gd name="connsiteX0" fmla="*/ 472361 w 3089437"/>
                  <a:gd name="connsiteY0" fmla="*/ 0 h 1009324"/>
                  <a:gd name="connsiteX1" fmla="*/ 15161 w 3089437"/>
                  <a:gd name="connsiteY1" fmla="*/ 299544 h 1009324"/>
                  <a:gd name="connsiteX2" fmla="*/ 141285 w 3089437"/>
                  <a:gd name="connsiteY2" fmla="*/ 851338 h 1009324"/>
                  <a:gd name="connsiteX3" fmla="*/ 456595 w 3089437"/>
                  <a:gd name="connsiteY3" fmla="*/ 520262 h 1009324"/>
                  <a:gd name="connsiteX4" fmla="*/ 614251 w 3089437"/>
                  <a:gd name="connsiteY4" fmla="*/ 914400 h 1009324"/>
                  <a:gd name="connsiteX5" fmla="*/ 866499 w 3089437"/>
                  <a:gd name="connsiteY5" fmla="*/ 583324 h 1009324"/>
                  <a:gd name="connsiteX6" fmla="*/ 898030 w 3089437"/>
                  <a:gd name="connsiteY6" fmla="*/ 788276 h 1009324"/>
                  <a:gd name="connsiteX7" fmla="*/ 1166044 w 3089437"/>
                  <a:gd name="connsiteY7" fmla="*/ 488731 h 1009324"/>
                  <a:gd name="connsiteX8" fmla="*/ 1733602 w 3089437"/>
                  <a:gd name="connsiteY8" fmla="*/ 945931 h 1009324"/>
                  <a:gd name="connsiteX9" fmla="*/ 1812430 w 3089437"/>
                  <a:gd name="connsiteY9" fmla="*/ 31531 h 1009324"/>
                  <a:gd name="connsiteX10" fmla="*/ 1859727 w 3089437"/>
                  <a:gd name="connsiteY10" fmla="*/ 914400 h 1009324"/>
                  <a:gd name="connsiteX11" fmla="*/ 2238099 w 3089437"/>
                  <a:gd name="connsiteY11" fmla="*/ 961696 h 1009324"/>
                  <a:gd name="connsiteX12" fmla="*/ 3089437 w 3089437"/>
                  <a:gd name="connsiteY12" fmla="*/ 709448 h 1009324"/>
                  <a:gd name="connsiteX0" fmla="*/ 472361 w 3089437"/>
                  <a:gd name="connsiteY0" fmla="*/ 0 h 953723"/>
                  <a:gd name="connsiteX1" fmla="*/ 15161 w 3089437"/>
                  <a:gd name="connsiteY1" fmla="*/ 299544 h 953723"/>
                  <a:gd name="connsiteX2" fmla="*/ 141285 w 3089437"/>
                  <a:gd name="connsiteY2" fmla="*/ 851338 h 953723"/>
                  <a:gd name="connsiteX3" fmla="*/ 456595 w 3089437"/>
                  <a:gd name="connsiteY3" fmla="*/ 520262 h 953723"/>
                  <a:gd name="connsiteX4" fmla="*/ 614251 w 3089437"/>
                  <a:gd name="connsiteY4" fmla="*/ 914400 h 953723"/>
                  <a:gd name="connsiteX5" fmla="*/ 866499 w 3089437"/>
                  <a:gd name="connsiteY5" fmla="*/ 583324 h 953723"/>
                  <a:gd name="connsiteX6" fmla="*/ 898030 w 3089437"/>
                  <a:gd name="connsiteY6" fmla="*/ 788276 h 953723"/>
                  <a:gd name="connsiteX7" fmla="*/ 1166044 w 3089437"/>
                  <a:gd name="connsiteY7" fmla="*/ 488731 h 953723"/>
                  <a:gd name="connsiteX8" fmla="*/ 1733602 w 3089437"/>
                  <a:gd name="connsiteY8" fmla="*/ 945931 h 953723"/>
                  <a:gd name="connsiteX9" fmla="*/ 1812430 w 3089437"/>
                  <a:gd name="connsiteY9" fmla="*/ 31531 h 953723"/>
                  <a:gd name="connsiteX10" fmla="*/ 1859727 w 3089437"/>
                  <a:gd name="connsiteY10" fmla="*/ 914400 h 953723"/>
                  <a:gd name="connsiteX11" fmla="*/ 2348457 w 3089437"/>
                  <a:gd name="connsiteY11" fmla="*/ 630620 h 953723"/>
                  <a:gd name="connsiteX12" fmla="*/ 3089437 w 3089437"/>
                  <a:gd name="connsiteY12" fmla="*/ 709448 h 953723"/>
                  <a:gd name="connsiteX0" fmla="*/ 472361 w 3089437"/>
                  <a:gd name="connsiteY0" fmla="*/ 0 h 961755"/>
                  <a:gd name="connsiteX1" fmla="*/ 15161 w 3089437"/>
                  <a:gd name="connsiteY1" fmla="*/ 299544 h 961755"/>
                  <a:gd name="connsiteX2" fmla="*/ 141285 w 3089437"/>
                  <a:gd name="connsiteY2" fmla="*/ 851338 h 961755"/>
                  <a:gd name="connsiteX3" fmla="*/ 456595 w 3089437"/>
                  <a:gd name="connsiteY3" fmla="*/ 520262 h 961755"/>
                  <a:gd name="connsiteX4" fmla="*/ 614251 w 3089437"/>
                  <a:gd name="connsiteY4" fmla="*/ 914400 h 961755"/>
                  <a:gd name="connsiteX5" fmla="*/ 866499 w 3089437"/>
                  <a:gd name="connsiteY5" fmla="*/ 583324 h 961755"/>
                  <a:gd name="connsiteX6" fmla="*/ 898030 w 3089437"/>
                  <a:gd name="connsiteY6" fmla="*/ 788276 h 961755"/>
                  <a:gd name="connsiteX7" fmla="*/ 1166044 w 3089437"/>
                  <a:gd name="connsiteY7" fmla="*/ 488731 h 961755"/>
                  <a:gd name="connsiteX8" fmla="*/ 1733602 w 3089437"/>
                  <a:gd name="connsiteY8" fmla="*/ 945931 h 961755"/>
                  <a:gd name="connsiteX9" fmla="*/ 1812430 w 3089437"/>
                  <a:gd name="connsiteY9" fmla="*/ 31531 h 961755"/>
                  <a:gd name="connsiteX10" fmla="*/ 1859727 w 3089437"/>
                  <a:gd name="connsiteY10" fmla="*/ 914400 h 961755"/>
                  <a:gd name="connsiteX11" fmla="*/ 2127740 w 3089437"/>
                  <a:gd name="connsiteY11" fmla="*/ 819807 h 961755"/>
                  <a:gd name="connsiteX12" fmla="*/ 2348457 w 3089437"/>
                  <a:gd name="connsiteY12" fmla="*/ 630620 h 961755"/>
                  <a:gd name="connsiteX13" fmla="*/ 3089437 w 3089437"/>
                  <a:gd name="connsiteY13" fmla="*/ 709448 h 961755"/>
                  <a:gd name="connsiteX0" fmla="*/ 472361 w 3089437"/>
                  <a:gd name="connsiteY0" fmla="*/ 0 h 962159"/>
                  <a:gd name="connsiteX1" fmla="*/ 15161 w 3089437"/>
                  <a:gd name="connsiteY1" fmla="*/ 299544 h 962159"/>
                  <a:gd name="connsiteX2" fmla="*/ 141285 w 3089437"/>
                  <a:gd name="connsiteY2" fmla="*/ 851338 h 962159"/>
                  <a:gd name="connsiteX3" fmla="*/ 456595 w 3089437"/>
                  <a:gd name="connsiteY3" fmla="*/ 520262 h 962159"/>
                  <a:gd name="connsiteX4" fmla="*/ 614251 w 3089437"/>
                  <a:gd name="connsiteY4" fmla="*/ 914400 h 962159"/>
                  <a:gd name="connsiteX5" fmla="*/ 866499 w 3089437"/>
                  <a:gd name="connsiteY5" fmla="*/ 583324 h 962159"/>
                  <a:gd name="connsiteX6" fmla="*/ 898030 w 3089437"/>
                  <a:gd name="connsiteY6" fmla="*/ 788276 h 962159"/>
                  <a:gd name="connsiteX7" fmla="*/ 1166044 w 3089437"/>
                  <a:gd name="connsiteY7" fmla="*/ 488731 h 962159"/>
                  <a:gd name="connsiteX8" fmla="*/ 1733602 w 3089437"/>
                  <a:gd name="connsiteY8" fmla="*/ 945931 h 962159"/>
                  <a:gd name="connsiteX9" fmla="*/ 1812430 w 3089437"/>
                  <a:gd name="connsiteY9" fmla="*/ 31531 h 962159"/>
                  <a:gd name="connsiteX10" fmla="*/ 1859727 w 3089437"/>
                  <a:gd name="connsiteY10" fmla="*/ 914400 h 962159"/>
                  <a:gd name="connsiteX11" fmla="*/ 2127740 w 3089437"/>
                  <a:gd name="connsiteY11" fmla="*/ 819807 h 962159"/>
                  <a:gd name="connsiteX12" fmla="*/ 2348457 w 3089437"/>
                  <a:gd name="connsiteY12" fmla="*/ 630620 h 962159"/>
                  <a:gd name="connsiteX13" fmla="*/ 2474582 w 3089437"/>
                  <a:gd name="connsiteY13" fmla="*/ 961696 h 962159"/>
                  <a:gd name="connsiteX14" fmla="*/ 3089437 w 3089437"/>
                  <a:gd name="connsiteY14" fmla="*/ 709448 h 962159"/>
                  <a:gd name="connsiteX0" fmla="*/ 472361 w 3089437"/>
                  <a:gd name="connsiteY0" fmla="*/ 0 h 962159"/>
                  <a:gd name="connsiteX1" fmla="*/ 15161 w 3089437"/>
                  <a:gd name="connsiteY1" fmla="*/ 299544 h 962159"/>
                  <a:gd name="connsiteX2" fmla="*/ 141285 w 3089437"/>
                  <a:gd name="connsiteY2" fmla="*/ 851338 h 962159"/>
                  <a:gd name="connsiteX3" fmla="*/ 456595 w 3089437"/>
                  <a:gd name="connsiteY3" fmla="*/ 520262 h 962159"/>
                  <a:gd name="connsiteX4" fmla="*/ 614251 w 3089437"/>
                  <a:gd name="connsiteY4" fmla="*/ 914400 h 962159"/>
                  <a:gd name="connsiteX5" fmla="*/ 866499 w 3089437"/>
                  <a:gd name="connsiteY5" fmla="*/ 583324 h 962159"/>
                  <a:gd name="connsiteX6" fmla="*/ 898030 w 3089437"/>
                  <a:gd name="connsiteY6" fmla="*/ 788276 h 962159"/>
                  <a:gd name="connsiteX7" fmla="*/ 1166044 w 3089437"/>
                  <a:gd name="connsiteY7" fmla="*/ 488731 h 962159"/>
                  <a:gd name="connsiteX8" fmla="*/ 1733602 w 3089437"/>
                  <a:gd name="connsiteY8" fmla="*/ 945931 h 962159"/>
                  <a:gd name="connsiteX9" fmla="*/ 1812430 w 3089437"/>
                  <a:gd name="connsiteY9" fmla="*/ 31531 h 962159"/>
                  <a:gd name="connsiteX10" fmla="*/ 1859727 w 3089437"/>
                  <a:gd name="connsiteY10" fmla="*/ 914400 h 962159"/>
                  <a:gd name="connsiteX11" fmla="*/ 2127740 w 3089437"/>
                  <a:gd name="connsiteY11" fmla="*/ 819807 h 962159"/>
                  <a:gd name="connsiteX12" fmla="*/ 2348457 w 3089437"/>
                  <a:gd name="connsiteY12" fmla="*/ 630620 h 962159"/>
                  <a:gd name="connsiteX13" fmla="*/ 2443051 w 3089437"/>
                  <a:gd name="connsiteY13" fmla="*/ 725213 h 962159"/>
                  <a:gd name="connsiteX14" fmla="*/ 2474582 w 3089437"/>
                  <a:gd name="connsiteY14" fmla="*/ 961696 h 962159"/>
                  <a:gd name="connsiteX15" fmla="*/ 3089437 w 3089437"/>
                  <a:gd name="connsiteY15" fmla="*/ 709448 h 962159"/>
                  <a:gd name="connsiteX0" fmla="*/ 657091 w 3100746"/>
                  <a:gd name="connsiteY0" fmla="*/ 28 h 930656"/>
                  <a:gd name="connsiteX1" fmla="*/ 26470 w 3100746"/>
                  <a:gd name="connsiteY1" fmla="*/ 268041 h 930656"/>
                  <a:gd name="connsiteX2" fmla="*/ 152594 w 3100746"/>
                  <a:gd name="connsiteY2" fmla="*/ 819835 h 930656"/>
                  <a:gd name="connsiteX3" fmla="*/ 467904 w 3100746"/>
                  <a:gd name="connsiteY3" fmla="*/ 488759 h 930656"/>
                  <a:gd name="connsiteX4" fmla="*/ 625560 w 3100746"/>
                  <a:gd name="connsiteY4" fmla="*/ 882897 h 930656"/>
                  <a:gd name="connsiteX5" fmla="*/ 877808 w 3100746"/>
                  <a:gd name="connsiteY5" fmla="*/ 551821 h 930656"/>
                  <a:gd name="connsiteX6" fmla="*/ 909339 w 3100746"/>
                  <a:gd name="connsiteY6" fmla="*/ 756773 h 930656"/>
                  <a:gd name="connsiteX7" fmla="*/ 1177353 w 3100746"/>
                  <a:gd name="connsiteY7" fmla="*/ 457228 h 930656"/>
                  <a:gd name="connsiteX8" fmla="*/ 1744911 w 3100746"/>
                  <a:gd name="connsiteY8" fmla="*/ 914428 h 930656"/>
                  <a:gd name="connsiteX9" fmla="*/ 1823739 w 3100746"/>
                  <a:gd name="connsiteY9" fmla="*/ 28 h 930656"/>
                  <a:gd name="connsiteX10" fmla="*/ 1871036 w 3100746"/>
                  <a:gd name="connsiteY10" fmla="*/ 882897 h 930656"/>
                  <a:gd name="connsiteX11" fmla="*/ 2139049 w 3100746"/>
                  <a:gd name="connsiteY11" fmla="*/ 788304 h 930656"/>
                  <a:gd name="connsiteX12" fmla="*/ 2359766 w 3100746"/>
                  <a:gd name="connsiteY12" fmla="*/ 599117 h 930656"/>
                  <a:gd name="connsiteX13" fmla="*/ 2454360 w 3100746"/>
                  <a:gd name="connsiteY13" fmla="*/ 693710 h 930656"/>
                  <a:gd name="connsiteX14" fmla="*/ 2485891 w 3100746"/>
                  <a:gd name="connsiteY14" fmla="*/ 930193 h 930656"/>
                  <a:gd name="connsiteX15" fmla="*/ 3100746 w 3100746"/>
                  <a:gd name="connsiteY15" fmla="*/ 677945 h 930656"/>
                  <a:gd name="connsiteX0" fmla="*/ 2444825 w 4276132"/>
                  <a:gd name="connsiteY0" fmla="*/ 28 h 1277035"/>
                  <a:gd name="connsiteX1" fmla="*/ 1814204 w 4276132"/>
                  <a:gd name="connsiteY1" fmla="*/ 268041 h 1277035"/>
                  <a:gd name="connsiteX2" fmla="*/ 1940328 w 4276132"/>
                  <a:gd name="connsiteY2" fmla="*/ 819835 h 1277035"/>
                  <a:gd name="connsiteX3" fmla="*/ 2255638 w 4276132"/>
                  <a:gd name="connsiteY3" fmla="*/ 488759 h 1277035"/>
                  <a:gd name="connsiteX4" fmla="*/ 2413294 w 4276132"/>
                  <a:gd name="connsiteY4" fmla="*/ 882897 h 1277035"/>
                  <a:gd name="connsiteX5" fmla="*/ 2665542 w 4276132"/>
                  <a:gd name="connsiteY5" fmla="*/ 551821 h 1277035"/>
                  <a:gd name="connsiteX6" fmla="*/ 2697073 w 4276132"/>
                  <a:gd name="connsiteY6" fmla="*/ 756773 h 1277035"/>
                  <a:gd name="connsiteX7" fmla="*/ 2965087 w 4276132"/>
                  <a:gd name="connsiteY7" fmla="*/ 457228 h 1277035"/>
                  <a:gd name="connsiteX8" fmla="*/ 3532645 w 4276132"/>
                  <a:gd name="connsiteY8" fmla="*/ 914428 h 1277035"/>
                  <a:gd name="connsiteX9" fmla="*/ 3611473 w 4276132"/>
                  <a:gd name="connsiteY9" fmla="*/ 28 h 1277035"/>
                  <a:gd name="connsiteX10" fmla="*/ 3658770 w 4276132"/>
                  <a:gd name="connsiteY10" fmla="*/ 882897 h 1277035"/>
                  <a:gd name="connsiteX11" fmla="*/ 3926783 w 4276132"/>
                  <a:gd name="connsiteY11" fmla="*/ 788304 h 1277035"/>
                  <a:gd name="connsiteX12" fmla="*/ 4147500 w 4276132"/>
                  <a:gd name="connsiteY12" fmla="*/ 599117 h 1277035"/>
                  <a:gd name="connsiteX13" fmla="*/ 4242094 w 4276132"/>
                  <a:gd name="connsiteY13" fmla="*/ 693710 h 1277035"/>
                  <a:gd name="connsiteX14" fmla="*/ 4273625 w 4276132"/>
                  <a:gd name="connsiteY14" fmla="*/ 930193 h 1277035"/>
                  <a:gd name="connsiteX15" fmla="*/ 1169 w 4276132"/>
                  <a:gd name="connsiteY15" fmla="*/ 1277035 h 1277035"/>
                  <a:gd name="connsiteX0" fmla="*/ 2444627 w 5205675"/>
                  <a:gd name="connsiteY0" fmla="*/ 28 h 1277035"/>
                  <a:gd name="connsiteX1" fmla="*/ 1814006 w 5205675"/>
                  <a:gd name="connsiteY1" fmla="*/ 268041 h 1277035"/>
                  <a:gd name="connsiteX2" fmla="*/ 1940130 w 5205675"/>
                  <a:gd name="connsiteY2" fmla="*/ 819835 h 1277035"/>
                  <a:gd name="connsiteX3" fmla="*/ 2255440 w 5205675"/>
                  <a:gd name="connsiteY3" fmla="*/ 488759 h 1277035"/>
                  <a:gd name="connsiteX4" fmla="*/ 2413096 w 5205675"/>
                  <a:gd name="connsiteY4" fmla="*/ 882897 h 1277035"/>
                  <a:gd name="connsiteX5" fmla="*/ 2665344 w 5205675"/>
                  <a:gd name="connsiteY5" fmla="*/ 551821 h 1277035"/>
                  <a:gd name="connsiteX6" fmla="*/ 2696875 w 5205675"/>
                  <a:gd name="connsiteY6" fmla="*/ 756773 h 1277035"/>
                  <a:gd name="connsiteX7" fmla="*/ 2964889 w 5205675"/>
                  <a:gd name="connsiteY7" fmla="*/ 457228 h 1277035"/>
                  <a:gd name="connsiteX8" fmla="*/ 3532447 w 5205675"/>
                  <a:gd name="connsiteY8" fmla="*/ 914428 h 1277035"/>
                  <a:gd name="connsiteX9" fmla="*/ 3611275 w 5205675"/>
                  <a:gd name="connsiteY9" fmla="*/ 28 h 1277035"/>
                  <a:gd name="connsiteX10" fmla="*/ 3658572 w 5205675"/>
                  <a:gd name="connsiteY10" fmla="*/ 882897 h 1277035"/>
                  <a:gd name="connsiteX11" fmla="*/ 3926585 w 5205675"/>
                  <a:gd name="connsiteY11" fmla="*/ 788304 h 1277035"/>
                  <a:gd name="connsiteX12" fmla="*/ 4147302 w 5205675"/>
                  <a:gd name="connsiteY12" fmla="*/ 599117 h 1277035"/>
                  <a:gd name="connsiteX13" fmla="*/ 4241896 w 5205675"/>
                  <a:gd name="connsiteY13" fmla="*/ 693710 h 1277035"/>
                  <a:gd name="connsiteX14" fmla="*/ 5203593 w 5205675"/>
                  <a:gd name="connsiteY14" fmla="*/ 646413 h 1277035"/>
                  <a:gd name="connsiteX15" fmla="*/ 971 w 5205675"/>
                  <a:gd name="connsiteY15" fmla="*/ 1277035 h 1277035"/>
                  <a:gd name="connsiteX0" fmla="*/ 2552105 w 5466680"/>
                  <a:gd name="connsiteY0" fmla="*/ 28 h 1311114"/>
                  <a:gd name="connsiteX1" fmla="*/ 1921484 w 5466680"/>
                  <a:gd name="connsiteY1" fmla="*/ 268041 h 1311114"/>
                  <a:gd name="connsiteX2" fmla="*/ 2047608 w 5466680"/>
                  <a:gd name="connsiteY2" fmla="*/ 819835 h 1311114"/>
                  <a:gd name="connsiteX3" fmla="*/ 2362918 w 5466680"/>
                  <a:gd name="connsiteY3" fmla="*/ 488759 h 1311114"/>
                  <a:gd name="connsiteX4" fmla="*/ 2520574 w 5466680"/>
                  <a:gd name="connsiteY4" fmla="*/ 882897 h 1311114"/>
                  <a:gd name="connsiteX5" fmla="*/ 2772822 w 5466680"/>
                  <a:gd name="connsiteY5" fmla="*/ 551821 h 1311114"/>
                  <a:gd name="connsiteX6" fmla="*/ 2804353 w 5466680"/>
                  <a:gd name="connsiteY6" fmla="*/ 756773 h 1311114"/>
                  <a:gd name="connsiteX7" fmla="*/ 3072367 w 5466680"/>
                  <a:gd name="connsiteY7" fmla="*/ 457228 h 1311114"/>
                  <a:gd name="connsiteX8" fmla="*/ 3639925 w 5466680"/>
                  <a:gd name="connsiteY8" fmla="*/ 914428 h 1311114"/>
                  <a:gd name="connsiteX9" fmla="*/ 3718753 w 5466680"/>
                  <a:gd name="connsiteY9" fmla="*/ 28 h 1311114"/>
                  <a:gd name="connsiteX10" fmla="*/ 3766050 w 5466680"/>
                  <a:gd name="connsiteY10" fmla="*/ 882897 h 1311114"/>
                  <a:gd name="connsiteX11" fmla="*/ 4034063 w 5466680"/>
                  <a:gd name="connsiteY11" fmla="*/ 788304 h 1311114"/>
                  <a:gd name="connsiteX12" fmla="*/ 4254780 w 5466680"/>
                  <a:gd name="connsiteY12" fmla="*/ 599117 h 1311114"/>
                  <a:gd name="connsiteX13" fmla="*/ 4349374 w 5466680"/>
                  <a:gd name="connsiteY13" fmla="*/ 693710 h 1311114"/>
                  <a:gd name="connsiteX14" fmla="*/ 5311071 w 5466680"/>
                  <a:gd name="connsiteY14" fmla="*/ 646413 h 1311114"/>
                  <a:gd name="connsiteX15" fmla="*/ 502587 w 5466680"/>
                  <a:gd name="connsiteY15" fmla="*/ 1261268 h 1311114"/>
                  <a:gd name="connsiteX16" fmla="*/ 108449 w 5466680"/>
                  <a:gd name="connsiteY16" fmla="*/ 1277035 h 1311114"/>
                  <a:gd name="connsiteX0" fmla="*/ 2355716 w 5270291"/>
                  <a:gd name="connsiteY0" fmla="*/ 28 h 1355862"/>
                  <a:gd name="connsiteX1" fmla="*/ 1725095 w 5270291"/>
                  <a:gd name="connsiteY1" fmla="*/ 268041 h 1355862"/>
                  <a:gd name="connsiteX2" fmla="*/ 1851219 w 5270291"/>
                  <a:gd name="connsiteY2" fmla="*/ 819835 h 1355862"/>
                  <a:gd name="connsiteX3" fmla="*/ 2166529 w 5270291"/>
                  <a:gd name="connsiteY3" fmla="*/ 488759 h 1355862"/>
                  <a:gd name="connsiteX4" fmla="*/ 2324185 w 5270291"/>
                  <a:gd name="connsiteY4" fmla="*/ 882897 h 1355862"/>
                  <a:gd name="connsiteX5" fmla="*/ 2576433 w 5270291"/>
                  <a:gd name="connsiteY5" fmla="*/ 551821 h 1355862"/>
                  <a:gd name="connsiteX6" fmla="*/ 2607964 w 5270291"/>
                  <a:gd name="connsiteY6" fmla="*/ 756773 h 1355862"/>
                  <a:gd name="connsiteX7" fmla="*/ 2875978 w 5270291"/>
                  <a:gd name="connsiteY7" fmla="*/ 457228 h 1355862"/>
                  <a:gd name="connsiteX8" fmla="*/ 3443536 w 5270291"/>
                  <a:gd name="connsiteY8" fmla="*/ 914428 h 1355862"/>
                  <a:gd name="connsiteX9" fmla="*/ 3522364 w 5270291"/>
                  <a:gd name="connsiteY9" fmla="*/ 28 h 1355862"/>
                  <a:gd name="connsiteX10" fmla="*/ 3569661 w 5270291"/>
                  <a:gd name="connsiteY10" fmla="*/ 882897 h 1355862"/>
                  <a:gd name="connsiteX11" fmla="*/ 3837674 w 5270291"/>
                  <a:gd name="connsiteY11" fmla="*/ 788304 h 1355862"/>
                  <a:gd name="connsiteX12" fmla="*/ 4058391 w 5270291"/>
                  <a:gd name="connsiteY12" fmla="*/ 599117 h 1355862"/>
                  <a:gd name="connsiteX13" fmla="*/ 4152985 w 5270291"/>
                  <a:gd name="connsiteY13" fmla="*/ 693710 h 1355862"/>
                  <a:gd name="connsiteX14" fmla="*/ 5114682 w 5270291"/>
                  <a:gd name="connsiteY14" fmla="*/ 646413 h 1355862"/>
                  <a:gd name="connsiteX15" fmla="*/ 306198 w 5270291"/>
                  <a:gd name="connsiteY15" fmla="*/ 1261268 h 1355862"/>
                  <a:gd name="connsiteX16" fmla="*/ 637274 w 5270291"/>
                  <a:gd name="connsiteY16" fmla="*/ 1355862 h 1355862"/>
                  <a:gd name="connsiteX0" fmla="*/ 2308578 w 5270291"/>
                  <a:gd name="connsiteY0" fmla="*/ 181941 h 1355862"/>
                  <a:gd name="connsiteX1" fmla="*/ 1725095 w 5270291"/>
                  <a:gd name="connsiteY1" fmla="*/ 268041 h 1355862"/>
                  <a:gd name="connsiteX2" fmla="*/ 1851219 w 5270291"/>
                  <a:gd name="connsiteY2" fmla="*/ 819835 h 1355862"/>
                  <a:gd name="connsiteX3" fmla="*/ 2166529 w 5270291"/>
                  <a:gd name="connsiteY3" fmla="*/ 488759 h 1355862"/>
                  <a:gd name="connsiteX4" fmla="*/ 2324185 w 5270291"/>
                  <a:gd name="connsiteY4" fmla="*/ 882897 h 1355862"/>
                  <a:gd name="connsiteX5" fmla="*/ 2576433 w 5270291"/>
                  <a:gd name="connsiteY5" fmla="*/ 551821 h 1355862"/>
                  <a:gd name="connsiteX6" fmla="*/ 2607964 w 5270291"/>
                  <a:gd name="connsiteY6" fmla="*/ 756773 h 1355862"/>
                  <a:gd name="connsiteX7" fmla="*/ 2875978 w 5270291"/>
                  <a:gd name="connsiteY7" fmla="*/ 457228 h 1355862"/>
                  <a:gd name="connsiteX8" fmla="*/ 3443536 w 5270291"/>
                  <a:gd name="connsiteY8" fmla="*/ 914428 h 1355862"/>
                  <a:gd name="connsiteX9" fmla="*/ 3522364 w 5270291"/>
                  <a:gd name="connsiteY9" fmla="*/ 28 h 1355862"/>
                  <a:gd name="connsiteX10" fmla="*/ 3569661 w 5270291"/>
                  <a:gd name="connsiteY10" fmla="*/ 882897 h 1355862"/>
                  <a:gd name="connsiteX11" fmla="*/ 3837674 w 5270291"/>
                  <a:gd name="connsiteY11" fmla="*/ 788304 h 1355862"/>
                  <a:gd name="connsiteX12" fmla="*/ 4058391 w 5270291"/>
                  <a:gd name="connsiteY12" fmla="*/ 599117 h 1355862"/>
                  <a:gd name="connsiteX13" fmla="*/ 4152985 w 5270291"/>
                  <a:gd name="connsiteY13" fmla="*/ 693710 h 1355862"/>
                  <a:gd name="connsiteX14" fmla="*/ 5114682 w 5270291"/>
                  <a:gd name="connsiteY14" fmla="*/ 646413 h 1355862"/>
                  <a:gd name="connsiteX15" fmla="*/ 306198 w 5270291"/>
                  <a:gd name="connsiteY15" fmla="*/ 1261268 h 1355862"/>
                  <a:gd name="connsiteX16" fmla="*/ 637274 w 5270291"/>
                  <a:gd name="connsiteY16" fmla="*/ 1355862 h 1355862"/>
                  <a:gd name="connsiteX0" fmla="*/ 2387141 w 5270291"/>
                  <a:gd name="connsiteY0" fmla="*/ 0 h 1367962"/>
                  <a:gd name="connsiteX1" fmla="*/ 1725095 w 5270291"/>
                  <a:gd name="connsiteY1" fmla="*/ 280141 h 1367962"/>
                  <a:gd name="connsiteX2" fmla="*/ 1851219 w 5270291"/>
                  <a:gd name="connsiteY2" fmla="*/ 831935 h 1367962"/>
                  <a:gd name="connsiteX3" fmla="*/ 2166529 w 5270291"/>
                  <a:gd name="connsiteY3" fmla="*/ 500859 h 1367962"/>
                  <a:gd name="connsiteX4" fmla="*/ 2324185 w 5270291"/>
                  <a:gd name="connsiteY4" fmla="*/ 894997 h 1367962"/>
                  <a:gd name="connsiteX5" fmla="*/ 2576433 w 5270291"/>
                  <a:gd name="connsiteY5" fmla="*/ 563921 h 1367962"/>
                  <a:gd name="connsiteX6" fmla="*/ 2607964 w 5270291"/>
                  <a:gd name="connsiteY6" fmla="*/ 768873 h 1367962"/>
                  <a:gd name="connsiteX7" fmla="*/ 2875978 w 5270291"/>
                  <a:gd name="connsiteY7" fmla="*/ 469328 h 1367962"/>
                  <a:gd name="connsiteX8" fmla="*/ 3443536 w 5270291"/>
                  <a:gd name="connsiteY8" fmla="*/ 926528 h 1367962"/>
                  <a:gd name="connsiteX9" fmla="*/ 3522364 w 5270291"/>
                  <a:gd name="connsiteY9" fmla="*/ 12128 h 1367962"/>
                  <a:gd name="connsiteX10" fmla="*/ 3569661 w 5270291"/>
                  <a:gd name="connsiteY10" fmla="*/ 894997 h 1367962"/>
                  <a:gd name="connsiteX11" fmla="*/ 3837674 w 5270291"/>
                  <a:gd name="connsiteY11" fmla="*/ 800404 h 1367962"/>
                  <a:gd name="connsiteX12" fmla="*/ 4058391 w 5270291"/>
                  <a:gd name="connsiteY12" fmla="*/ 611217 h 1367962"/>
                  <a:gd name="connsiteX13" fmla="*/ 4152985 w 5270291"/>
                  <a:gd name="connsiteY13" fmla="*/ 705810 h 1367962"/>
                  <a:gd name="connsiteX14" fmla="*/ 5114682 w 5270291"/>
                  <a:gd name="connsiteY14" fmla="*/ 658513 h 1367962"/>
                  <a:gd name="connsiteX15" fmla="*/ 306198 w 5270291"/>
                  <a:gd name="connsiteY15" fmla="*/ 1273368 h 1367962"/>
                  <a:gd name="connsiteX16" fmla="*/ 637274 w 5270291"/>
                  <a:gd name="connsiteY16" fmla="*/ 1367962 h 1367962"/>
                  <a:gd name="connsiteX0" fmla="*/ 2387141 w 5270291"/>
                  <a:gd name="connsiteY0" fmla="*/ 16583 h 1384545"/>
                  <a:gd name="connsiteX1" fmla="*/ 1725095 w 5270291"/>
                  <a:gd name="connsiteY1" fmla="*/ 296724 h 1384545"/>
                  <a:gd name="connsiteX2" fmla="*/ 1851219 w 5270291"/>
                  <a:gd name="connsiteY2" fmla="*/ 848518 h 1384545"/>
                  <a:gd name="connsiteX3" fmla="*/ 2166529 w 5270291"/>
                  <a:gd name="connsiteY3" fmla="*/ 517442 h 1384545"/>
                  <a:gd name="connsiteX4" fmla="*/ 2324185 w 5270291"/>
                  <a:gd name="connsiteY4" fmla="*/ 911580 h 1384545"/>
                  <a:gd name="connsiteX5" fmla="*/ 2576433 w 5270291"/>
                  <a:gd name="connsiteY5" fmla="*/ 580504 h 1384545"/>
                  <a:gd name="connsiteX6" fmla="*/ 2607964 w 5270291"/>
                  <a:gd name="connsiteY6" fmla="*/ 785456 h 1384545"/>
                  <a:gd name="connsiteX7" fmla="*/ 2875978 w 5270291"/>
                  <a:gd name="connsiteY7" fmla="*/ 485911 h 1384545"/>
                  <a:gd name="connsiteX8" fmla="*/ 3443536 w 5270291"/>
                  <a:gd name="connsiteY8" fmla="*/ 943111 h 1384545"/>
                  <a:gd name="connsiteX9" fmla="*/ 3522364 w 5270291"/>
                  <a:gd name="connsiteY9" fmla="*/ 28711 h 1384545"/>
                  <a:gd name="connsiteX10" fmla="*/ 3569661 w 5270291"/>
                  <a:gd name="connsiteY10" fmla="*/ 911580 h 1384545"/>
                  <a:gd name="connsiteX11" fmla="*/ 3837674 w 5270291"/>
                  <a:gd name="connsiteY11" fmla="*/ 816987 h 1384545"/>
                  <a:gd name="connsiteX12" fmla="*/ 4058391 w 5270291"/>
                  <a:gd name="connsiteY12" fmla="*/ 627800 h 1384545"/>
                  <a:gd name="connsiteX13" fmla="*/ 4152985 w 5270291"/>
                  <a:gd name="connsiteY13" fmla="*/ 722393 h 1384545"/>
                  <a:gd name="connsiteX14" fmla="*/ 5114682 w 5270291"/>
                  <a:gd name="connsiteY14" fmla="*/ 675096 h 1384545"/>
                  <a:gd name="connsiteX15" fmla="*/ 306198 w 5270291"/>
                  <a:gd name="connsiteY15" fmla="*/ 1289951 h 1384545"/>
                  <a:gd name="connsiteX16" fmla="*/ 637274 w 5270291"/>
                  <a:gd name="connsiteY16" fmla="*/ 1384545 h 1384545"/>
                  <a:gd name="connsiteX0" fmla="*/ 2387141 w 5270291"/>
                  <a:gd name="connsiteY0" fmla="*/ 24671 h 1392633"/>
                  <a:gd name="connsiteX1" fmla="*/ 1725095 w 5270291"/>
                  <a:gd name="connsiteY1" fmla="*/ 304812 h 1392633"/>
                  <a:gd name="connsiteX2" fmla="*/ 1851219 w 5270291"/>
                  <a:gd name="connsiteY2" fmla="*/ 856606 h 1392633"/>
                  <a:gd name="connsiteX3" fmla="*/ 2166529 w 5270291"/>
                  <a:gd name="connsiteY3" fmla="*/ 525530 h 1392633"/>
                  <a:gd name="connsiteX4" fmla="*/ 2324185 w 5270291"/>
                  <a:gd name="connsiteY4" fmla="*/ 919668 h 1392633"/>
                  <a:gd name="connsiteX5" fmla="*/ 2576433 w 5270291"/>
                  <a:gd name="connsiteY5" fmla="*/ 588592 h 1392633"/>
                  <a:gd name="connsiteX6" fmla="*/ 2607964 w 5270291"/>
                  <a:gd name="connsiteY6" fmla="*/ 793544 h 1392633"/>
                  <a:gd name="connsiteX7" fmla="*/ 2875978 w 5270291"/>
                  <a:gd name="connsiteY7" fmla="*/ 493999 h 1392633"/>
                  <a:gd name="connsiteX8" fmla="*/ 3443536 w 5270291"/>
                  <a:gd name="connsiteY8" fmla="*/ 951199 h 1392633"/>
                  <a:gd name="connsiteX9" fmla="*/ 3522364 w 5270291"/>
                  <a:gd name="connsiteY9" fmla="*/ 36799 h 1392633"/>
                  <a:gd name="connsiteX10" fmla="*/ 3569661 w 5270291"/>
                  <a:gd name="connsiteY10" fmla="*/ 919668 h 1392633"/>
                  <a:gd name="connsiteX11" fmla="*/ 3837674 w 5270291"/>
                  <a:gd name="connsiteY11" fmla="*/ 825075 h 1392633"/>
                  <a:gd name="connsiteX12" fmla="*/ 4058391 w 5270291"/>
                  <a:gd name="connsiteY12" fmla="*/ 635888 h 1392633"/>
                  <a:gd name="connsiteX13" fmla="*/ 4152985 w 5270291"/>
                  <a:gd name="connsiteY13" fmla="*/ 730481 h 1392633"/>
                  <a:gd name="connsiteX14" fmla="*/ 5114682 w 5270291"/>
                  <a:gd name="connsiteY14" fmla="*/ 683184 h 1392633"/>
                  <a:gd name="connsiteX15" fmla="*/ 306198 w 5270291"/>
                  <a:gd name="connsiteY15" fmla="*/ 1298039 h 1392633"/>
                  <a:gd name="connsiteX16" fmla="*/ 637274 w 5270291"/>
                  <a:gd name="connsiteY16" fmla="*/ 1392633 h 1392633"/>
                  <a:gd name="connsiteX0" fmla="*/ 2497129 w 5270291"/>
                  <a:gd name="connsiteY0" fmla="*/ 133431 h 1355862"/>
                  <a:gd name="connsiteX1" fmla="*/ 1725095 w 5270291"/>
                  <a:gd name="connsiteY1" fmla="*/ 268041 h 1355862"/>
                  <a:gd name="connsiteX2" fmla="*/ 1851219 w 5270291"/>
                  <a:gd name="connsiteY2" fmla="*/ 819835 h 1355862"/>
                  <a:gd name="connsiteX3" fmla="*/ 2166529 w 5270291"/>
                  <a:gd name="connsiteY3" fmla="*/ 488759 h 1355862"/>
                  <a:gd name="connsiteX4" fmla="*/ 2324185 w 5270291"/>
                  <a:gd name="connsiteY4" fmla="*/ 882897 h 1355862"/>
                  <a:gd name="connsiteX5" fmla="*/ 2576433 w 5270291"/>
                  <a:gd name="connsiteY5" fmla="*/ 551821 h 1355862"/>
                  <a:gd name="connsiteX6" fmla="*/ 2607964 w 5270291"/>
                  <a:gd name="connsiteY6" fmla="*/ 756773 h 1355862"/>
                  <a:gd name="connsiteX7" fmla="*/ 2875978 w 5270291"/>
                  <a:gd name="connsiteY7" fmla="*/ 457228 h 1355862"/>
                  <a:gd name="connsiteX8" fmla="*/ 3443536 w 5270291"/>
                  <a:gd name="connsiteY8" fmla="*/ 914428 h 1355862"/>
                  <a:gd name="connsiteX9" fmla="*/ 3522364 w 5270291"/>
                  <a:gd name="connsiteY9" fmla="*/ 28 h 1355862"/>
                  <a:gd name="connsiteX10" fmla="*/ 3569661 w 5270291"/>
                  <a:gd name="connsiteY10" fmla="*/ 882897 h 1355862"/>
                  <a:gd name="connsiteX11" fmla="*/ 3837674 w 5270291"/>
                  <a:gd name="connsiteY11" fmla="*/ 788304 h 1355862"/>
                  <a:gd name="connsiteX12" fmla="*/ 4058391 w 5270291"/>
                  <a:gd name="connsiteY12" fmla="*/ 599117 h 1355862"/>
                  <a:gd name="connsiteX13" fmla="*/ 4152985 w 5270291"/>
                  <a:gd name="connsiteY13" fmla="*/ 693710 h 1355862"/>
                  <a:gd name="connsiteX14" fmla="*/ 5114682 w 5270291"/>
                  <a:gd name="connsiteY14" fmla="*/ 646413 h 1355862"/>
                  <a:gd name="connsiteX15" fmla="*/ 306198 w 5270291"/>
                  <a:gd name="connsiteY15" fmla="*/ 1261268 h 1355862"/>
                  <a:gd name="connsiteX16" fmla="*/ 637274 w 5270291"/>
                  <a:gd name="connsiteY16" fmla="*/ 1355862 h 1355862"/>
                  <a:gd name="connsiteX0" fmla="*/ 2497129 w 5270291"/>
                  <a:gd name="connsiteY0" fmla="*/ 133431 h 1355862"/>
                  <a:gd name="connsiteX1" fmla="*/ 2135341 w 5270291"/>
                  <a:gd name="connsiteY1" fmla="*/ 46083 h 1355862"/>
                  <a:gd name="connsiteX2" fmla="*/ 1725095 w 5270291"/>
                  <a:gd name="connsiteY2" fmla="*/ 268041 h 1355862"/>
                  <a:gd name="connsiteX3" fmla="*/ 1851219 w 5270291"/>
                  <a:gd name="connsiteY3" fmla="*/ 819835 h 1355862"/>
                  <a:gd name="connsiteX4" fmla="*/ 2166529 w 5270291"/>
                  <a:gd name="connsiteY4" fmla="*/ 488759 h 1355862"/>
                  <a:gd name="connsiteX5" fmla="*/ 2324185 w 5270291"/>
                  <a:gd name="connsiteY5" fmla="*/ 882897 h 1355862"/>
                  <a:gd name="connsiteX6" fmla="*/ 2576433 w 5270291"/>
                  <a:gd name="connsiteY6" fmla="*/ 551821 h 1355862"/>
                  <a:gd name="connsiteX7" fmla="*/ 2607964 w 5270291"/>
                  <a:gd name="connsiteY7" fmla="*/ 756773 h 1355862"/>
                  <a:gd name="connsiteX8" fmla="*/ 2875978 w 5270291"/>
                  <a:gd name="connsiteY8" fmla="*/ 457228 h 1355862"/>
                  <a:gd name="connsiteX9" fmla="*/ 3443536 w 5270291"/>
                  <a:gd name="connsiteY9" fmla="*/ 914428 h 1355862"/>
                  <a:gd name="connsiteX10" fmla="*/ 3522364 w 5270291"/>
                  <a:gd name="connsiteY10" fmla="*/ 28 h 1355862"/>
                  <a:gd name="connsiteX11" fmla="*/ 3569661 w 5270291"/>
                  <a:gd name="connsiteY11" fmla="*/ 882897 h 1355862"/>
                  <a:gd name="connsiteX12" fmla="*/ 3837674 w 5270291"/>
                  <a:gd name="connsiteY12" fmla="*/ 788304 h 1355862"/>
                  <a:gd name="connsiteX13" fmla="*/ 4058391 w 5270291"/>
                  <a:gd name="connsiteY13" fmla="*/ 599117 h 1355862"/>
                  <a:gd name="connsiteX14" fmla="*/ 4152985 w 5270291"/>
                  <a:gd name="connsiteY14" fmla="*/ 693710 h 1355862"/>
                  <a:gd name="connsiteX15" fmla="*/ 5114682 w 5270291"/>
                  <a:gd name="connsiteY15" fmla="*/ 646413 h 1355862"/>
                  <a:gd name="connsiteX16" fmla="*/ 306198 w 5270291"/>
                  <a:gd name="connsiteY16" fmla="*/ 1261268 h 1355862"/>
                  <a:gd name="connsiteX17" fmla="*/ 637274 w 5270291"/>
                  <a:gd name="connsiteY17" fmla="*/ 1355862 h 1355862"/>
                  <a:gd name="connsiteX0" fmla="*/ 2497129 w 5270291"/>
                  <a:gd name="connsiteY0" fmla="*/ 133431 h 1355862"/>
                  <a:gd name="connsiteX1" fmla="*/ 2135341 w 5270291"/>
                  <a:gd name="connsiteY1" fmla="*/ 46083 h 1355862"/>
                  <a:gd name="connsiteX2" fmla="*/ 1725095 w 5270291"/>
                  <a:gd name="connsiteY2" fmla="*/ 268041 h 1355862"/>
                  <a:gd name="connsiteX3" fmla="*/ 1851219 w 5270291"/>
                  <a:gd name="connsiteY3" fmla="*/ 819835 h 1355862"/>
                  <a:gd name="connsiteX4" fmla="*/ 2166529 w 5270291"/>
                  <a:gd name="connsiteY4" fmla="*/ 488759 h 1355862"/>
                  <a:gd name="connsiteX5" fmla="*/ 1962799 w 5270291"/>
                  <a:gd name="connsiteY5" fmla="*/ 882897 h 1355862"/>
                  <a:gd name="connsiteX6" fmla="*/ 2576433 w 5270291"/>
                  <a:gd name="connsiteY6" fmla="*/ 551821 h 1355862"/>
                  <a:gd name="connsiteX7" fmla="*/ 2607964 w 5270291"/>
                  <a:gd name="connsiteY7" fmla="*/ 756773 h 1355862"/>
                  <a:gd name="connsiteX8" fmla="*/ 2875978 w 5270291"/>
                  <a:gd name="connsiteY8" fmla="*/ 457228 h 1355862"/>
                  <a:gd name="connsiteX9" fmla="*/ 3443536 w 5270291"/>
                  <a:gd name="connsiteY9" fmla="*/ 914428 h 1355862"/>
                  <a:gd name="connsiteX10" fmla="*/ 3522364 w 5270291"/>
                  <a:gd name="connsiteY10" fmla="*/ 28 h 1355862"/>
                  <a:gd name="connsiteX11" fmla="*/ 3569661 w 5270291"/>
                  <a:gd name="connsiteY11" fmla="*/ 882897 h 1355862"/>
                  <a:gd name="connsiteX12" fmla="*/ 3837674 w 5270291"/>
                  <a:gd name="connsiteY12" fmla="*/ 788304 h 1355862"/>
                  <a:gd name="connsiteX13" fmla="*/ 4058391 w 5270291"/>
                  <a:gd name="connsiteY13" fmla="*/ 599117 h 1355862"/>
                  <a:gd name="connsiteX14" fmla="*/ 4152985 w 5270291"/>
                  <a:gd name="connsiteY14" fmla="*/ 693710 h 1355862"/>
                  <a:gd name="connsiteX15" fmla="*/ 5114682 w 5270291"/>
                  <a:gd name="connsiteY15" fmla="*/ 646413 h 1355862"/>
                  <a:gd name="connsiteX16" fmla="*/ 306198 w 5270291"/>
                  <a:gd name="connsiteY16" fmla="*/ 1261268 h 1355862"/>
                  <a:gd name="connsiteX17" fmla="*/ 637274 w 5270291"/>
                  <a:gd name="connsiteY17" fmla="*/ 1355862 h 1355862"/>
                  <a:gd name="connsiteX0" fmla="*/ 2497129 w 5270291"/>
                  <a:gd name="connsiteY0" fmla="*/ 133431 h 1355862"/>
                  <a:gd name="connsiteX1" fmla="*/ 2135341 w 5270291"/>
                  <a:gd name="connsiteY1" fmla="*/ 46083 h 1355862"/>
                  <a:gd name="connsiteX2" fmla="*/ 1725095 w 5270291"/>
                  <a:gd name="connsiteY2" fmla="*/ 268041 h 1355862"/>
                  <a:gd name="connsiteX3" fmla="*/ 1851219 w 5270291"/>
                  <a:gd name="connsiteY3" fmla="*/ 819835 h 1355862"/>
                  <a:gd name="connsiteX4" fmla="*/ 2166529 w 5270291"/>
                  <a:gd name="connsiteY4" fmla="*/ 488759 h 1355862"/>
                  <a:gd name="connsiteX5" fmla="*/ 1962799 w 5270291"/>
                  <a:gd name="connsiteY5" fmla="*/ 882897 h 1355862"/>
                  <a:gd name="connsiteX6" fmla="*/ 2308178 w 5270291"/>
                  <a:gd name="connsiteY6" fmla="*/ 797992 h 1355862"/>
                  <a:gd name="connsiteX7" fmla="*/ 2576433 w 5270291"/>
                  <a:gd name="connsiteY7" fmla="*/ 551821 h 1355862"/>
                  <a:gd name="connsiteX8" fmla="*/ 2607964 w 5270291"/>
                  <a:gd name="connsiteY8" fmla="*/ 756773 h 1355862"/>
                  <a:gd name="connsiteX9" fmla="*/ 2875978 w 5270291"/>
                  <a:gd name="connsiteY9" fmla="*/ 457228 h 1355862"/>
                  <a:gd name="connsiteX10" fmla="*/ 3443536 w 5270291"/>
                  <a:gd name="connsiteY10" fmla="*/ 914428 h 1355862"/>
                  <a:gd name="connsiteX11" fmla="*/ 3522364 w 5270291"/>
                  <a:gd name="connsiteY11" fmla="*/ 28 h 1355862"/>
                  <a:gd name="connsiteX12" fmla="*/ 3569661 w 5270291"/>
                  <a:gd name="connsiteY12" fmla="*/ 882897 h 1355862"/>
                  <a:gd name="connsiteX13" fmla="*/ 3837674 w 5270291"/>
                  <a:gd name="connsiteY13" fmla="*/ 788304 h 1355862"/>
                  <a:gd name="connsiteX14" fmla="*/ 4058391 w 5270291"/>
                  <a:gd name="connsiteY14" fmla="*/ 599117 h 1355862"/>
                  <a:gd name="connsiteX15" fmla="*/ 4152985 w 5270291"/>
                  <a:gd name="connsiteY15" fmla="*/ 693710 h 1355862"/>
                  <a:gd name="connsiteX16" fmla="*/ 5114682 w 5270291"/>
                  <a:gd name="connsiteY16" fmla="*/ 646413 h 1355862"/>
                  <a:gd name="connsiteX17" fmla="*/ 306198 w 5270291"/>
                  <a:gd name="connsiteY17" fmla="*/ 1261268 h 1355862"/>
                  <a:gd name="connsiteX18" fmla="*/ 637274 w 5270291"/>
                  <a:gd name="connsiteY18" fmla="*/ 1355862 h 1355862"/>
                  <a:gd name="connsiteX0" fmla="*/ 2190931 w 4964093"/>
                  <a:gd name="connsiteY0" fmla="*/ 133431 h 1261268"/>
                  <a:gd name="connsiteX1" fmla="*/ 1829143 w 4964093"/>
                  <a:gd name="connsiteY1" fmla="*/ 46083 h 1261268"/>
                  <a:gd name="connsiteX2" fmla="*/ 1418897 w 4964093"/>
                  <a:gd name="connsiteY2" fmla="*/ 268041 h 1261268"/>
                  <a:gd name="connsiteX3" fmla="*/ 1545021 w 4964093"/>
                  <a:gd name="connsiteY3" fmla="*/ 819835 h 1261268"/>
                  <a:gd name="connsiteX4" fmla="*/ 1860331 w 4964093"/>
                  <a:gd name="connsiteY4" fmla="*/ 488759 h 1261268"/>
                  <a:gd name="connsiteX5" fmla="*/ 1656601 w 4964093"/>
                  <a:gd name="connsiteY5" fmla="*/ 882897 h 1261268"/>
                  <a:gd name="connsiteX6" fmla="*/ 2001980 w 4964093"/>
                  <a:gd name="connsiteY6" fmla="*/ 797992 h 1261268"/>
                  <a:gd name="connsiteX7" fmla="*/ 2270235 w 4964093"/>
                  <a:gd name="connsiteY7" fmla="*/ 551821 h 1261268"/>
                  <a:gd name="connsiteX8" fmla="*/ 2301766 w 4964093"/>
                  <a:gd name="connsiteY8" fmla="*/ 756773 h 1261268"/>
                  <a:gd name="connsiteX9" fmla="*/ 2569780 w 4964093"/>
                  <a:gd name="connsiteY9" fmla="*/ 457228 h 1261268"/>
                  <a:gd name="connsiteX10" fmla="*/ 3137338 w 4964093"/>
                  <a:gd name="connsiteY10" fmla="*/ 914428 h 1261268"/>
                  <a:gd name="connsiteX11" fmla="*/ 3216166 w 4964093"/>
                  <a:gd name="connsiteY11" fmla="*/ 28 h 1261268"/>
                  <a:gd name="connsiteX12" fmla="*/ 3263463 w 4964093"/>
                  <a:gd name="connsiteY12" fmla="*/ 882897 h 1261268"/>
                  <a:gd name="connsiteX13" fmla="*/ 3531476 w 4964093"/>
                  <a:gd name="connsiteY13" fmla="*/ 788304 h 1261268"/>
                  <a:gd name="connsiteX14" fmla="*/ 3752193 w 4964093"/>
                  <a:gd name="connsiteY14" fmla="*/ 599117 h 1261268"/>
                  <a:gd name="connsiteX15" fmla="*/ 3846787 w 4964093"/>
                  <a:gd name="connsiteY15" fmla="*/ 693710 h 1261268"/>
                  <a:gd name="connsiteX16" fmla="*/ 4808484 w 4964093"/>
                  <a:gd name="connsiteY16" fmla="*/ 646413 h 1261268"/>
                  <a:gd name="connsiteX17" fmla="*/ 0 w 4964093"/>
                  <a:gd name="connsiteY17" fmla="*/ 1261268 h 1261268"/>
                  <a:gd name="connsiteX0" fmla="*/ 784304 w 3557466"/>
                  <a:gd name="connsiteY0" fmla="*/ 133431 h 930252"/>
                  <a:gd name="connsiteX1" fmla="*/ 422516 w 3557466"/>
                  <a:gd name="connsiteY1" fmla="*/ 46083 h 930252"/>
                  <a:gd name="connsiteX2" fmla="*/ 12270 w 3557466"/>
                  <a:gd name="connsiteY2" fmla="*/ 268041 h 930252"/>
                  <a:gd name="connsiteX3" fmla="*/ 138394 w 3557466"/>
                  <a:gd name="connsiteY3" fmla="*/ 819835 h 930252"/>
                  <a:gd name="connsiteX4" fmla="*/ 453704 w 3557466"/>
                  <a:gd name="connsiteY4" fmla="*/ 488759 h 930252"/>
                  <a:gd name="connsiteX5" fmla="*/ 249974 w 3557466"/>
                  <a:gd name="connsiteY5" fmla="*/ 882897 h 930252"/>
                  <a:gd name="connsiteX6" fmla="*/ 595353 w 3557466"/>
                  <a:gd name="connsiteY6" fmla="*/ 797992 h 930252"/>
                  <a:gd name="connsiteX7" fmla="*/ 863608 w 3557466"/>
                  <a:gd name="connsiteY7" fmla="*/ 551821 h 930252"/>
                  <a:gd name="connsiteX8" fmla="*/ 895139 w 3557466"/>
                  <a:gd name="connsiteY8" fmla="*/ 756773 h 930252"/>
                  <a:gd name="connsiteX9" fmla="*/ 1163153 w 3557466"/>
                  <a:gd name="connsiteY9" fmla="*/ 457228 h 930252"/>
                  <a:gd name="connsiteX10" fmla="*/ 1730711 w 3557466"/>
                  <a:gd name="connsiteY10" fmla="*/ 914428 h 930252"/>
                  <a:gd name="connsiteX11" fmla="*/ 1809539 w 3557466"/>
                  <a:gd name="connsiteY11" fmla="*/ 28 h 930252"/>
                  <a:gd name="connsiteX12" fmla="*/ 1856836 w 3557466"/>
                  <a:gd name="connsiteY12" fmla="*/ 882897 h 930252"/>
                  <a:gd name="connsiteX13" fmla="*/ 2124849 w 3557466"/>
                  <a:gd name="connsiteY13" fmla="*/ 788304 h 930252"/>
                  <a:gd name="connsiteX14" fmla="*/ 2345566 w 3557466"/>
                  <a:gd name="connsiteY14" fmla="*/ 599117 h 930252"/>
                  <a:gd name="connsiteX15" fmla="*/ 2440160 w 3557466"/>
                  <a:gd name="connsiteY15" fmla="*/ 693710 h 930252"/>
                  <a:gd name="connsiteX16" fmla="*/ 3401857 w 3557466"/>
                  <a:gd name="connsiteY16" fmla="*/ 646413 h 930252"/>
                  <a:gd name="connsiteX0" fmla="*/ 855745 w 3628907"/>
                  <a:gd name="connsiteY0" fmla="*/ 133431 h 930252"/>
                  <a:gd name="connsiteX1" fmla="*/ 493957 w 3628907"/>
                  <a:gd name="connsiteY1" fmla="*/ 46083 h 930252"/>
                  <a:gd name="connsiteX2" fmla="*/ 83711 w 3628907"/>
                  <a:gd name="connsiteY2" fmla="*/ 268041 h 930252"/>
                  <a:gd name="connsiteX3" fmla="*/ 8514 w 3628907"/>
                  <a:gd name="connsiteY3" fmla="*/ 683414 h 930252"/>
                  <a:gd name="connsiteX4" fmla="*/ 209835 w 3628907"/>
                  <a:gd name="connsiteY4" fmla="*/ 819835 h 930252"/>
                  <a:gd name="connsiteX5" fmla="*/ 525145 w 3628907"/>
                  <a:gd name="connsiteY5" fmla="*/ 488759 h 930252"/>
                  <a:gd name="connsiteX6" fmla="*/ 321415 w 3628907"/>
                  <a:gd name="connsiteY6" fmla="*/ 882897 h 930252"/>
                  <a:gd name="connsiteX7" fmla="*/ 666794 w 3628907"/>
                  <a:gd name="connsiteY7" fmla="*/ 797992 h 930252"/>
                  <a:gd name="connsiteX8" fmla="*/ 935049 w 3628907"/>
                  <a:gd name="connsiteY8" fmla="*/ 551821 h 930252"/>
                  <a:gd name="connsiteX9" fmla="*/ 966580 w 3628907"/>
                  <a:gd name="connsiteY9" fmla="*/ 756773 h 930252"/>
                  <a:gd name="connsiteX10" fmla="*/ 1234594 w 3628907"/>
                  <a:gd name="connsiteY10" fmla="*/ 457228 h 930252"/>
                  <a:gd name="connsiteX11" fmla="*/ 1802152 w 3628907"/>
                  <a:gd name="connsiteY11" fmla="*/ 914428 h 930252"/>
                  <a:gd name="connsiteX12" fmla="*/ 1880980 w 3628907"/>
                  <a:gd name="connsiteY12" fmla="*/ 28 h 930252"/>
                  <a:gd name="connsiteX13" fmla="*/ 1928277 w 3628907"/>
                  <a:gd name="connsiteY13" fmla="*/ 882897 h 930252"/>
                  <a:gd name="connsiteX14" fmla="*/ 2196290 w 3628907"/>
                  <a:gd name="connsiteY14" fmla="*/ 788304 h 930252"/>
                  <a:gd name="connsiteX15" fmla="*/ 2417007 w 3628907"/>
                  <a:gd name="connsiteY15" fmla="*/ 599117 h 930252"/>
                  <a:gd name="connsiteX16" fmla="*/ 2511601 w 3628907"/>
                  <a:gd name="connsiteY16" fmla="*/ 693710 h 930252"/>
                  <a:gd name="connsiteX17" fmla="*/ 3473298 w 3628907"/>
                  <a:gd name="connsiteY17" fmla="*/ 646413 h 930252"/>
                  <a:gd name="connsiteX0" fmla="*/ 855745 w 3628907"/>
                  <a:gd name="connsiteY0" fmla="*/ 133431 h 930252"/>
                  <a:gd name="connsiteX1" fmla="*/ 493957 w 3628907"/>
                  <a:gd name="connsiteY1" fmla="*/ 46083 h 930252"/>
                  <a:gd name="connsiteX2" fmla="*/ 83711 w 3628907"/>
                  <a:gd name="connsiteY2" fmla="*/ 268041 h 930252"/>
                  <a:gd name="connsiteX3" fmla="*/ 8514 w 3628907"/>
                  <a:gd name="connsiteY3" fmla="*/ 683414 h 930252"/>
                  <a:gd name="connsiteX4" fmla="*/ 209835 w 3628907"/>
                  <a:gd name="connsiteY4" fmla="*/ 819835 h 930252"/>
                  <a:gd name="connsiteX5" fmla="*/ 525145 w 3628907"/>
                  <a:gd name="connsiteY5" fmla="*/ 488759 h 930252"/>
                  <a:gd name="connsiteX6" fmla="*/ 566247 w 3628907"/>
                  <a:gd name="connsiteY6" fmla="*/ 851402 h 930252"/>
                  <a:gd name="connsiteX7" fmla="*/ 666794 w 3628907"/>
                  <a:gd name="connsiteY7" fmla="*/ 797992 h 930252"/>
                  <a:gd name="connsiteX8" fmla="*/ 935049 w 3628907"/>
                  <a:gd name="connsiteY8" fmla="*/ 551821 h 930252"/>
                  <a:gd name="connsiteX9" fmla="*/ 966580 w 3628907"/>
                  <a:gd name="connsiteY9" fmla="*/ 756773 h 930252"/>
                  <a:gd name="connsiteX10" fmla="*/ 1234594 w 3628907"/>
                  <a:gd name="connsiteY10" fmla="*/ 457228 h 930252"/>
                  <a:gd name="connsiteX11" fmla="*/ 1802152 w 3628907"/>
                  <a:gd name="connsiteY11" fmla="*/ 914428 h 930252"/>
                  <a:gd name="connsiteX12" fmla="*/ 1880980 w 3628907"/>
                  <a:gd name="connsiteY12" fmla="*/ 28 h 930252"/>
                  <a:gd name="connsiteX13" fmla="*/ 1928277 w 3628907"/>
                  <a:gd name="connsiteY13" fmla="*/ 882897 h 930252"/>
                  <a:gd name="connsiteX14" fmla="*/ 2196290 w 3628907"/>
                  <a:gd name="connsiteY14" fmla="*/ 788304 h 930252"/>
                  <a:gd name="connsiteX15" fmla="*/ 2417007 w 3628907"/>
                  <a:gd name="connsiteY15" fmla="*/ 599117 h 930252"/>
                  <a:gd name="connsiteX16" fmla="*/ 2511601 w 3628907"/>
                  <a:gd name="connsiteY16" fmla="*/ 693710 h 930252"/>
                  <a:gd name="connsiteX17" fmla="*/ 3473298 w 3628907"/>
                  <a:gd name="connsiteY17" fmla="*/ 646413 h 930252"/>
                  <a:gd name="connsiteX0" fmla="*/ 855745 w 3628907"/>
                  <a:gd name="connsiteY0" fmla="*/ 133431 h 930252"/>
                  <a:gd name="connsiteX1" fmla="*/ 493957 w 3628907"/>
                  <a:gd name="connsiteY1" fmla="*/ 46083 h 930252"/>
                  <a:gd name="connsiteX2" fmla="*/ 83711 w 3628907"/>
                  <a:gd name="connsiteY2" fmla="*/ 268041 h 930252"/>
                  <a:gd name="connsiteX3" fmla="*/ 8514 w 3628907"/>
                  <a:gd name="connsiteY3" fmla="*/ 683414 h 930252"/>
                  <a:gd name="connsiteX4" fmla="*/ 209835 w 3628907"/>
                  <a:gd name="connsiteY4" fmla="*/ 819835 h 930252"/>
                  <a:gd name="connsiteX5" fmla="*/ 525145 w 3628907"/>
                  <a:gd name="connsiteY5" fmla="*/ 488759 h 930252"/>
                  <a:gd name="connsiteX6" fmla="*/ 566247 w 3628907"/>
                  <a:gd name="connsiteY6" fmla="*/ 851402 h 930252"/>
                  <a:gd name="connsiteX7" fmla="*/ 770214 w 3628907"/>
                  <a:gd name="connsiteY7" fmla="*/ 814645 h 930252"/>
                  <a:gd name="connsiteX8" fmla="*/ 666794 w 3628907"/>
                  <a:gd name="connsiteY8" fmla="*/ 797992 h 930252"/>
                  <a:gd name="connsiteX9" fmla="*/ 935049 w 3628907"/>
                  <a:gd name="connsiteY9" fmla="*/ 551821 h 930252"/>
                  <a:gd name="connsiteX10" fmla="*/ 966580 w 3628907"/>
                  <a:gd name="connsiteY10" fmla="*/ 756773 h 930252"/>
                  <a:gd name="connsiteX11" fmla="*/ 1234594 w 3628907"/>
                  <a:gd name="connsiteY11" fmla="*/ 457228 h 930252"/>
                  <a:gd name="connsiteX12" fmla="*/ 1802152 w 3628907"/>
                  <a:gd name="connsiteY12" fmla="*/ 914428 h 930252"/>
                  <a:gd name="connsiteX13" fmla="*/ 1880980 w 3628907"/>
                  <a:gd name="connsiteY13" fmla="*/ 28 h 930252"/>
                  <a:gd name="connsiteX14" fmla="*/ 1928277 w 3628907"/>
                  <a:gd name="connsiteY14" fmla="*/ 882897 h 930252"/>
                  <a:gd name="connsiteX15" fmla="*/ 2196290 w 3628907"/>
                  <a:gd name="connsiteY15" fmla="*/ 788304 h 930252"/>
                  <a:gd name="connsiteX16" fmla="*/ 2417007 w 3628907"/>
                  <a:gd name="connsiteY16" fmla="*/ 599117 h 930252"/>
                  <a:gd name="connsiteX17" fmla="*/ 2511601 w 3628907"/>
                  <a:gd name="connsiteY17" fmla="*/ 693710 h 930252"/>
                  <a:gd name="connsiteX18" fmla="*/ 3473298 w 3628907"/>
                  <a:gd name="connsiteY18" fmla="*/ 646413 h 930252"/>
                  <a:gd name="connsiteX0" fmla="*/ 855745 w 3628907"/>
                  <a:gd name="connsiteY0" fmla="*/ 133431 h 930252"/>
                  <a:gd name="connsiteX1" fmla="*/ 493957 w 3628907"/>
                  <a:gd name="connsiteY1" fmla="*/ 46083 h 930252"/>
                  <a:gd name="connsiteX2" fmla="*/ 83711 w 3628907"/>
                  <a:gd name="connsiteY2" fmla="*/ 268041 h 930252"/>
                  <a:gd name="connsiteX3" fmla="*/ 8514 w 3628907"/>
                  <a:gd name="connsiteY3" fmla="*/ 683414 h 930252"/>
                  <a:gd name="connsiteX4" fmla="*/ 209835 w 3628907"/>
                  <a:gd name="connsiteY4" fmla="*/ 819835 h 930252"/>
                  <a:gd name="connsiteX5" fmla="*/ 525145 w 3628907"/>
                  <a:gd name="connsiteY5" fmla="*/ 488759 h 930252"/>
                  <a:gd name="connsiteX6" fmla="*/ 566247 w 3628907"/>
                  <a:gd name="connsiteY6" fmla="*/ 851402 h 930252"/>
                  <a:gd name="connsiteX7" fmla="*/ 770214 w 3628907"/>
                  <a:gd name="connsiteY7" fmla="*/ 814645 h 930252"/>
                  <a:gd name="connsiteX8" fmla="*/ 935049 w 3628907"/>
                  <a:gd name="connsiteY8" fmla="*/ 551821 h 930252"/>
                  <a:gd name="connsiteX9" fmla="*/ 966580 w 3628907"/>
                  <a:gd name="connsiteY9" fmla="*/ 756773 h 930252"/>
                  <a:gd name="connsiteX10" fmla="*/ 1234594 w 3628907"/>
                  <a:gd name="connsiteY10" fmla="*/ 457228 h 930252"/>
                  <a:gd name="connsiteX11" fmla="*/ 1802152 w 3628907"/>
                  <a:gd name="connsiteY11" fmla="*/ 914428 h 930252"/>
                  <a:gd name="connsiteX12" fmla="*/ 1880980 w 3628907"/>
                  <a:gd name="connsiteY12" fmla="*/ 28 h 930252"/>
                  <a:gd name="connsiteX13" fmla="*/ 1928277 w 3628907"/>
                  <a:gd name="connsiteY13" fmla="*/ 882897 h 930252"/>
                  <a:gd name="connsiteX14" fmla="*/ 2196290 w 3628907"/>
                  <a:gd name="connsiteY14" fmla="*/ 788304 h 930252"/>
                  <a:gd name="connsiteX15" fmla="*/ 2417007 w 3628907"/>
                  <a:gd name="connsiteY15" fmla="*/ 599117 h 930252"/>
                  <a:gd name="connsiteX16" fmla="*/ 2511601 w 3628907"/>
                  <a:gd name="connsiteY16" fmla="*/ 693710 h 930252"/>
                  <a:gd name="connsiteX17" fmla="*/ 3473298 w 3628907"/>
                  <a:gd name="connsiteY17" fmla="*/ 646413 h 930252"/>
                  <a:gd name="connsiteX0" fmla="*/ 855745 w 3628907"/>
                  <a:gd name="connsiteY0" fmla="*/ 133431 h 930252"/>
                  <a:gd name="connsiteX1" fmla="*/ 493957 w 3628907"/>
                  <a:gd name="connsiteY1" fmla="*/ 46083 h 930252"/>
                  <a:gd name="connsiteX2" fmla="*/ 83711 w 3628907"/>
                  <a:gd name="connsiteY2" fmla="*/ 268041 h 930252"/>
                  <a:gd name="connsiteX3" fmla="*/ 8514 w 3628907"/>
                  <a:gd name="connsiteY3" fmla="*/ 683414 h 930252"/>
                  <a:gd name="connsiteX4" fmla="*/ 209835 w 3628907"/>
                  <a:gd name="connsiteY4" fmla="*/ 819835 h 930252"/>
                  <a:gd name="connsiteX5" fmla="*/ 525145 w 3628907"/>
                  <a:gd name="connsiteY5" fmla="*/ 488759 h 930252"/>
                  <a:gd name="connsiteX6" fmla="*/ 566247 w 3628907"/>
                  <a:gd name="connsiteY6" fmla="*/ 851402 h 930252"/>
                  <a:gd name="connsiteX7" fmla="*/ 770214 w 3628907"/>
                  <a:gd name="connsiteY7" fmla="*/ 814645 h 930252"/>
                  <a:gd name="connsiteX8" fmla="*/ 935049 w 3628907"/>
                  <a:gd name="connsiteY8" fmla="*/ 551821 h 930252"/>
                  <a:gd name="connsiteX9" fmla="*/ 804219 w 3628907"/>
                  <a:gd name="connsiteY9" fmla="*/ 872386 h 930252"/>
                  <a:gd name="connsiteX10" fmla="*/ 966580 w 3628907"/>
                  <a:gd name="connsiteY10" fmla="*/ 756773 h 930252"/>
                  <a:gd name="connsiteX11" fmla="*/ 1234594 w 3628907"/>
                  <a:gd name="connsiteY11" fmla="*/ 457228 h 930252"/>
                  <a:gd name="connsiteX12" fmla="*/ 1802152 w 3628907"/>
                  <a:gd name="connsiteY12" fmla="*/ 914428 h 930252"/>
                  <a:gd name="connsiteX13" fmla="*/ 1880980 w 3628907"/>
                  <a:gd name="connsiteY13" fmla="*/ 28 h 930252"/>
                  <a:gd name="connsiteX14" fmla="*/ 1928277 w 3628907"/>
                  <a:gd name="connsiteY14" fmla="*/ 882897 h 930252"/>
                  <a:gd name="connsiteX15" fmla="*/ 2196290 w 3628907"/>
                  <a:gd name="connsiteY15" fmla="*/ 788304 h 930252"/>
                  <a:gd name="connsiteX16" fmla="*/ 2417007 w 3628907"/>
                  <a:gd name="connsiteY16" fmla="*/ 599117 h 930252"/>
                  <a:gd name="connsiteX17" fmla="*/ 2511601 w 3628907"/>
                  <a:gd name="connsiteY17" fmla="*/ 693710 h 930252"/>
                  <a:gd name="connsiteX18" fmla="*/ 3473298 w 3628907"/>
                  <a:gd name="connsiteY18" fmla="*/ 646413 h 930252"/>
                  <a:gd name="connsiteX0" fmla="*/ 855745 w 3628907"/>
                  <a:gd name="connsiteY0" fmla="*/ 133431 h 933471"/>
                  <a:gd name="connsiteX1" fmla="*/ 493957 w 3628907"/>
                  <a:gd name="connsiteY1" fmla="*/ 46083 h 933471"/>
                  <a:gd name="connsiteX2" fmla="*/ 83711 w 3628907"/>
                  <a:gd name="connsiteY2" fmla="*/ 268041 h 933471"/>
                  <a:gd name="connsiteX3" fmla="*/ 8514 w 3628907"/>
                  <a:gd name="connsiteY3" fmla="*/ 683414 h 933471"/>
                  <a:gd name="connsiteX4" fmla="*/ 209835 w 3628907"/>
                  <a:gd name="connsiteY4" fmla="*/ 819835 h 933471"/>
                  <a:gd name="connsiteX5" fmla="*/ 525145 w 3628907"/>
                  <a:gd name="connsiteY5" fmla="*/ 488759 h 933471"/>
                  <a:gd name="connsiteX6" fmla="*/ 566247 w 3628907"/>
                  <a:gd name="connsiteY6" fmla="*/ 851402 h 933471"/>
                  <a:gd name="connsiteX7" fmla="*/ 770214 w 3628907"/>
                  <a:gd name="connsiteY7" fmla="*/ 814645 h 933471"/>
                  <a:gd name="connsiteX8" fmla="*/ 935049 w 3628907"/>
                  <a:gd name="connsiteY8" fmla="*/ 551821 h 933471"/>
                  <a:gd name="connsiteX9" fmla="*/ 804219 w 3628907"/>
                  <a:gd name="connsiteY9" fmla="*/ 872386 h 933471"/>
                  <a:gd name="connsiteX10" fmla="*/ 966580 w 3628907"/>
                  <a:gd name="connsiteY10" fmla="*/ 756773 h 933471"/>
                  <a:gd name="connsiteX11" fmla="*/ 1241394 w 3628907"/>
                  <a:gd name="connsiteY11" fmla="*/ 630453 h 933471"/>
                  <a:gd name="connsiteX12" fmla="*/ 1802152 w 3628907"/>
                  <a:gd name="connsiteY12" fmla="*/ 914428 h 933471"/>
                  <a:gd name="connsiteX13" fmla="*/ 1880980 w 3628907"/>
                  <a:gd name="connsiteY13" fmla="*/ 28 h 933471"/>
                  <a:gd name="connsiteX14" fmla="*/ 1928277 w 3628907"/>
                  <a:gd name="connsiteY14" fmla="*/ 882897 h 933471"/>
                  <a:gd name="connsiteX15" fmla="*/ 2196290 w 3628907"/>
                  <a:gd name="connsiteY15" fmla="*/ 788304 h 933471"/>
                  <a:gd name="connsiteX16" fmla="*/ 2417007 w 3628907"/>
                  <a:gd name="connsiteY16" fmla="*/ 599117 h 933471"/>
                  <a:gd name="connsiteX17" fmla="*/ 2511601 w 3628907"/>
                  <a:gd name="connsiteY17" fmla="*/ 693710 h 933471"/>
                  <a:gd name="connsiteX18" fmla="*/ 3473298 w 3628907"/>
                  <a:gd name="connsiteY18" fmla="*/ 646413 h 933471"/>
                  <a:gd name="connsiteX0" fmla="*/ 855745 w 3628907"/>
                  <a:gd name="connsiteY0" fmla="*/ 133431 h 991823"/>
                  <a:gd name="connsiteX1" fmla="*/ 493957 w 3628907"/>
                  <a:gd name="connsiteY1" fmla="*/ 46083 h 991823"/>
                  <a:gd name="connsiteX2" fmla="*/ 83711 w 3628907"/>
                  <a:gd name="connsiteY2" fmla="*/ 268041 h 991823"/>
                  <a:gd name="connsiteX3" fmla="*/ 8514 w 3628907"/>
                  <a:gd name="connsiteY3" fmla="*/ 683414 h 991823"/>
                  <a:gd name="connsiteX4" fmla="*/ 209835 w 3628907"/>
                  <a:gd name="connsiteY4" fmla="*/ 819835 h 991823"/>
                  <a:gd name="connsiteX5" fmla="*/ 525145 w 3628907"/>
                  <a:gd name="connsiteY5" fmla="*/ 488759 h 991823"/>
                  <a:gd name="connsiteX6" fmla="*/ 566247 w 3628907"/>
                  <a:gd name="connsiteY6" fmla="*/ 851402 h 991823"/>
                  <a:gd name="connsiteX7" fmla="*/ 770214 w 3628907"/>
                  <a:gd name="connsiteY7" fmla="*/ 814645 h 991823"/>
                  <a:gd name="connsiteX8" fmla="*/ 935049 w 3628907"/>
                  <a:gd name="connsiteY8" fmla="*/ 551821 h 991823"/>
                  <a:gd name="connsiteX9" fmla="*/ 804219 w 3628907"/>
                  <a:gd name="connsiteY9" fmla="*/ 872386 h 991823"/>
                  <a:gd name="connsiteX10" fmla="*/ 966580 w 3628907"/>
                  <a:gd name="connsiteY10" fmla="*/ 756773 h 991823"/>
                  <a:gd name="connsiteX11" fmla="*/ 1241394 w 3628907"/>
                  <a:gd name="connsiteY11" fmla="*/ 630453 h 991823"/>
                  <a:gd name="connsiteX12" fmla="*/ 933436 w 3628907"/>
                  <a:gd name="connsiteY12" fmla="*/ 909130 h 991823"/>
                  <a:gd name="connsiteX13" fmla="*/ 1802152 w 3628907"/>
                  <a:gd name="connsiteY13" fmla="*/ 914428 h 991823"/>
                  <a:gd name="connsiteX14" fmla="*/ 1880980 w 3628907"/>
                  <a:gd name="connsiteY14" fmla="*/ 28 h 991823"/>
                  <a:gd name="connsiteX15" fmla="*/ 1928277 w 3628907"/>
                  <a:gd name="connsiteY15" fmla="*/ 882897 h 991823"/>
                  <a:gd name="connsiteX16" fmla="*/ 2196290 w 3628907"/>
                  <a:gd name="connsiteY16" fmla="*/ 788304 h 991823"/>
                  <a:gd name="connsiteX17" fmla="*/ 2417007 w 3628907"/>
                  <a:gd name="connsiteY17" fmla="*/ 599117 h 991823"/>
                  <a:gd name="connsiteX18" fmla="*/ 2511601 w 3628907"/>
                  <a:gd name="connsiteY18" fmla="*/ 693710 h 991823"/>
                  <a:gd name="connsiteX19" fmla="*/ 3473298 w 3628907"/>
                  <a:gd name="connsiteY19" fmla="*/ 646413 h 991823"/>
                  <a:gd name="connsiteX0" fmla="*/ 855745 w 3628907"/>
                  <a:gd name="connsiteY0" fmla="*/ 133431 h 956694"/>
                  <a:gd name="connsiteX1" fmla="*/ 493957 w 3628907"/>
                  <a:gd name="connsiteY1" fmla="*/ 46083 h 956694"/>
                  <a:gd name="connsiteX2" fmla="*/ 83711 w 3628907"/>
                  <a:gd name="connsiteY2" fmla="*/ 268041 h 956694"/>
                  <a:gd name="connsiteX3" fmla="*/ 8514 w 3628907"/>
                  <a:gd name="connsiteY3" fmla="*/ 683414 h 956694"/>
                  <a:gd name="connsiteX4" fmla="*/ 209835 w 3628907"/>
                  <a:gd name="connsiteY4" fmla="*/ 819835 h 956694"/>
                  <a:gd name="connsiteX5" fmla="*/ 525145 w 3628907"/>
                  <a:gd name="connsiteY5" fmla="*/ 488759 h 956694"/>
                  <a:gd name="connsiteX6" fmla="*/ 566247 w 3628907"/>
                  <a:gd name="connsiteY6" fmla="*/ 851402 h 956694"/>
                  <a:gd name="connsiteX7" fmla="*/ 770214 w 3628907"/>
                  <a:gd name="connsiteY7" fmla="*/ 814645 h 956694"/>
                  <a:gd name="connsiteX8" fmla="*/ 935049 w 3628907"/>
                  <a:gd name="connsiteY8" fmla="*/ 551821 h 956694"/>
                  <a:gd name="connsiteX9" fmla="*/ 804219 w 3628907"/>
                  <a:gd name="connsiteY9" fmla="*/ 872386 h 956694"/>
                  <a:gd name="connsiteX10" fmla="*/ 966580 w 3628907"/>
                  <a:gd name="connsiteY10" fmla="*/ 756773 h 956694"/>
                  <a:gd name="connsiteX11" fmla="*/ 1241394 w 3628907"/>
                  <a:gd name="connsiteY11" fmla="*/ 630453 h 956694"/>
                  <a:gd name="connsiteX12" fmla="*/ 933436 w 3628907"/>
                  <a:gd name="connsiteY12" fmla="*/ 909130 h 956694"/>
                  <a:gd name="connsiteX13" fmla="*/ 1300684 w 3628907"/>
                  <a:gd name="connsiteY13" fmla="*/ 814644 h 956694"/>
                  <a:gd name="connsiteX14" fmla="*/ 1802152 w 3628907"/>
                  <a:gd name="connsiteY14" fmla="*/ 914428 h 956694"/>
                  <a:gd name="connsiteX15" fmla="*/ 1880980 w 3628907"/>
                  <a:gd name="connsiteY15" fmla="*/ 28 h 956694"/>
                  <a:gd name="connsiteX16" fmla="*/ 1928277 w 3628907"/>
                  <a:gd name="connsiteY16" fmla="*/ 882897 h 956694"/>
                  <a:gd name="connsiteX17" fmla="*/ 2196290 w 3628907"/>
                  <a:gd name="connsiteY17" fmla="*/ 788304 h 956694"/>
                  <a:gd name="connsiteX18" fmla="*/ 2417007 w 3628907"/>
                  <a:gd name="connsiteY18" fmla="*/ 599117 h 956694"/>
                  <a:gd name="connsiteX19" fmla="*/ 2511601 w 3628907"/>
                  <a:gd name="connsiteY19" fmla="*/ 693710 h 956694"/>
                  <a:gd name="connsiteX20" fmla="*/ 3473298 w 3628907"/>
                  <a:gd name="connsiteY20" fmla="*/ 646413 h 956694"/>
                  <a:gd name="connsiteX0" fmla="*/ 855745 w 3628907"/>
                  <a:gd name="connsiteY0" fmla="*/ 133431 h 956694"/>
                  <a:gd name="connsiteX1" fmla="*/ 493957 w 3628907"/>
                  <a:gd name="connsiteY1" fmla="*/ 46083 h 956694"/>
                  <a:gd name="connsiteX2" fmla="*/ 83711 w 3628907"/>
                  <a:gd name="connsiteY2" fmla="*/ 268041 h 956694"/>
                  <a:gd name="connsiteX3" fmla="*/ 8514 w 3628907"/>
                  <a:gd name="connsiteY3" fmla="*/ 683414 h 956694"/>
                  <a:gd name="connsiteX4" fmla="*/ 209835 w 3628907"/>
                  <a:gd name="connsiteY4" fmla="*/ 819835 h 956694"/>
                  <a:gd name="connsiteX5" fmla="*/ 525145 w 3628907"/>
                  <a:gd name="connsiteY5" fmla="*/ 488759 h 956694"/>
                  <a:gd name="connsiteX6" fmla="*/ 566247 w 3628907"/>
                  <a:gd name="connsiteY6" fmla="*/ 851402 h 956694"/>
                  <a:gd name="connsiteX7" fmla="*/ 770214 w 3628907"/>
                  <a:gd name="connsiteY7" fmla="*/ 814645 h 956694"/>
                  <a:gd name="connsiteX8" fmla="*/ 935049 w 3628907"/>
                  <a:gd name="connsiteY8" fmla="*/ 551821 h 956694"/>
                  <a:gd name="connsiteX9" fmla="*/ 804219 w 3628907"/>
                  <a:gd name="connsiteY9" fmla="*/ 872386 h 956694"/>
                  <a:gd name="connsiteX10" fmla="*/ 966580 w 3628907"/>
                  <a:gd name="connsiteY10" fmla="*/ 756773 h 956694"/>
                  <a:gd name="connsiteX11" fmla="*/ 1241394 w 3628907"/>
                  <a:gd name="connsiteY11" fmla="*/ 630453 h 956694"/>
                  <a:gd name="connsiteX12" fmla="*/ 960639 w 3628907"/>
                  <a:gd name="connsiteY12" fmla="*/ 762152 h 956694"/>
                  <a:gd name="connsiteX13" fmla="*/ 933436 w 3628907"/>
                  <a:gd name="connsiteY13" fmla="*/ 909130 h 956694"/>
                  <a:gd name="connsiteX14" fmla="*/ 1300684 w 3628907"/>
                  <a:gd name="connsiteY14" fmla="*/ 814644 h 956694"/>
                  <a:gd name="connsiteX15" fmla="*/ 1802152 w 3628907"/>
                  <a:gd name="connsiteY15" fmla="*/ 914428 h 956694"/>
                  <a:gd name="connsiteX16" fmla="*/ 1880980 w 3628907"/>
                  <a:gd name="connsiteY16" fmla="*/ 28 h 956694"/>
                  <a:gd name="connsiteX17" fmla="*/ 1928277 w 3628907"/>
                  <a:gd name="connsiteY17" fmla="*/ 882897 h 956694"/>
                  <a:gd name="connsiteX18" fmla="*/ 2196290 w 3628907"/>
                  <a:gd name="connsiteY18" fmla="*/ 788304 h 956694"/>
                  <a:gd name="connsiteX19" fmla="*/ 2417007 w 3628907"/>
                  <a:gd name="connsiteY19" fmla="*/ 599117 h 956694"/>
                  <a:gd name="connsiteX20" fmla="*/ 2511601 w 3628907"/>
                  <a:gd name="connsiteY20" fmla="*/ 693710 h 956694"/>
                  <a:gd name="connsiteX21" fmla="*/ 3473298 w 3628907"/>
                  <a:gd name="connsiteY21" fmla="*/ 646413 h 956694"/>
                  <a:gd name="connsiteX0" fmla="*/ 855745 w 3628907"/>
                  <a:gd name="connsiteY0" fmla="*/ 133431 h 934387"/>
                  <a:gd name="connsiteX1" fmla="*/ 493957 w 3628907"/>
                  <a:gd name="connsiteY1" fmla="*/ 46083 h 934387"/>
                  <a:gd name="connsiteX2" fmla="*/ 83711 w 3628907"/>
                  <a:gd name="connsiteY2" fmla="*/ 268041 h 934387"/>
                  <a:gd name="connsiteX3" fmla="*/ 8514 w 3628907"/>
                  <a:gd name="connsiteY3" fmla="*/ 683414 h 934387"/>
                  <a:gd name="connsiteX4" fmla="*/ 209835 w 3628907"/>
                  <a:gd name="connsiteY4" fmla="*/ 819835 h 934387"/>
                  <a:gd name="connsiteX5" fmla="*/ 525145 w 3628907"/>
                  <a:gd name="connsiteY5" fmla="*/ 488759 h 934387"/>
                  <a:gd name="connsiteX6" fmla="*/ 566247 w 3628907"/>
                  <a:gd name="connsiteY6" fmla="*/ 851402 h 934387"/>
                  <a:gd name="connsiteX7" fmla="*/ 770214 w 3628907"/>
                  <a:gd name="connsiteY7" fmla="*/ 814645 h 934387"/>
                  <a:gd name="connsiteX8" fmla="*/ 935049 w 3628907"/>
                  <a:gd name="connsiteY8" fmla="*/ 551821 h 934387"/>
                  <a:gd name="connsiteX9" fmla="*/ 804219 w 3628907"/>
                  <a:gd name="connsiteY9" fmla="*/ 872386 h 934387"/>
                  <a:gd name="connsiteX10" fmla="*/ 966580 w 3628907"/>
                  <a:gd name="connsiteY10" fmla="*/ 756773 h 934387"/>
                  <a:gd name="connsiteX11" fmla="*/ 1241394 w 3628907"/>
                  <a:gd name="connsiteY11" fmla="*/ 630453 h 934387"/>
                  <a:gd name="connsiteX12" fmla="*/ 960639 w 3628907"/>
                  <a:gd name="connsiteY12" fmla="*/ 762152 h 934387"/>
                  <a:gd name="connsiteX13" fmla="*/ 933436 w 3628907"/>
                  <a:gd name="connsiteY13" fmla="*/ 909130 h 934387"/>
                  <a:gd name="connsiteX14" fmla="*/ 1280281 w 3628907"/>
                  <a:gd name="connsiteY14" fmla="*/ 651918 h 934387"/>
                  <a:gd name="connsiteX15" fmla="*/ 1802152 w 3628907"/>
                  <a:gd name="connsiteY15" fmla="*/ 914428 h 934387"/>
                  <a:gd name="connsiteX16" fmla="*/ 1880980 w 3628907"/>
                  <a:gd name="connsiteY16" fmla="*/ 28 h 934387"/>
                  <a:gd name="connsiteX17" fmla="*/ 1928277 w 3628907"/>
                  <a:gd name="connsiteY17" fmla="*/ 882897 h 934387"/>
                  <a:gd name="connsiteX18" fmla="*/ 2196290 w 3628907"/>
                  <a:gd name="connsiteY18" fmla="*/ 788304 h 934387"/>
                  <a:gd name="connsiteX19" fmla="*/ 2417007 w 3628907"/>
                  <a:gd name="connsiteY19" fmla="*/ 599117 h 934387"/>
                  <a:gd name="connsiteX20" fmla="*/ 2511601 w 3628907"/>
                  <a:gd name="connsiteY20" fmla="*/ 693710 h 934387"/>
                  <a:gd name="connsiteX21" fmla="*/ 3473298 w 3628907"/>
                  <a:gd name="connsiteY21" fmla="*/ 646413 h 934387"/>
                  <a:gd name="connsiteX0" fmla="*/ 855745 w 3628907"/>
                  <a:gd name="connsiteY0" fmla="*/ 133431 h 935449"/>
                  <a:gd name="connsiteX1" fmla="*/ 493957 w 3628907"/>
                  <a:gd name="connsiteY1" fmla="*/ 46083 h 935449"/>
                  <a:gd name="connsiteX2" fmla="*/ 83711 w 3628907"/>
                  <a:gd name="connsiteY2" fmla="*/ 268041 h 935449"/>
                  <a:gd name="connsiteX3" fmla="*/ 8514 w 3628907"/>
                  <a:gd name="connsiteY3" fmla="*/ 683414 h 935449"/>
                  <a:gd name="connsiteX4" fmla="*/ 209835 w 3628907"/>
                  <a:gd name="connsiteY4" fmla="*/ 819835 h 935449"/>
                  <a:gd name="connsiteX5" fmla="*/ 525145 w 3628907"/>
                  <a:gd name="connsiteY5" fmla="*/ 488759 h 935449"/>
                  <a:gd name="connsiteX6" fmla="*/ 566247 w 3628907"/>
                  <a:gd name="connsiteY6" fmla="*/ 851402 h 935449"/>
                  <a:gd name="connsiteX7" fmla="*/ 770214 w 3628907"/>
                  <a:gd name="connsiteY7" fmla="*/ 814645 h 935449"/>
                  <a:gd name="connsiteX8" fmla="*/ 935049 w 3628907"/>
                  <a:gd name="connsiteY8" fmla="*/ 551821 h 935449"/>
                  <a:gd name="connsiteX9" fmla="*/ 804219 w 3628907"/>
                  <a:gd name="connsiteY9" fmla="*/ 872386 h 935449"/>
                  <a:gd name="connsiteX10" fmla="*/ 966580 w 3628907"/>
                  <a:gd name="connsiteY10" fmla="*/ 756773 h 935449"/>
                  <a:gd name="connsiteX11" fmla="*/ 1241394 w 3628907"/>
                  <a:gd name="connsiteY11" fmla="*/ 630453 h 935449"/>
                  <a:gd name="connsiteX12" fmla="*/ 960639 w 3628907"/>
                  <a:gd name="connsiteY12" fmla="*/ 762152 h 935449"/>
                  <a:gd name="connsiteX13" fmla="*/ 933436 w 3628907"/>
                  <a:gd name="connsiteY13" fmla="*/ 909130 h 935449"/>
                  <a:gd name="connsiteX14" fmla="*/ 1212273 w 3628907"/>
                  <a:gd name="connsiteY14" fmla="*/ 846140 h 935449"/>
                  <a:gd name="connsiteX15" fmla="*/ 1280281 w 3628907"/>
                  <a:gd name="connsiteY15" fmla="*/ 651918 h 935449"/>
                  <a:gd name="connsiteX16" fmla="*/ 1802152 w 3628907"/>
                  <a:gd name="connsiteY16" fmla="*/ 914428 h 935449"/>
                  <a:gd name="connsiteX17" fmla="*/ 1880980 w 3628907"/>
                  <a:gd name="connsiteY17" fmla="*/ 28 h 935449"/>
                  <a:gd name="connsiteX18" fmla="*/ 1928277 w 3628907"/>
                  <a:gd name="connsiteY18" fmla="*/ 882897 h 935449"/>
                  <a:gd name="connsiteX19" fmla="*/ 2196290 w 3628907"/>
                  <a:gd name="connsiteY19" fmla="*/ 788304 h 935449"/>
                  <a:gd name="connsiteX20" fmla="*/ 2417007 w 3628907"/>
                  <a:gd name="connsiteY20" fmla="*/ 599117 h 935449"/>
                  <a:gd name="connsiteX21" fmla="*/ 2511601 w 3628907"/>
                  <a:gd name="connsiteY21" fmla="*/ 693710 h 935449"/>
                  <a:gd name="connsiteX22" fmla="*/ 3473298 w 3628907"/>
                  <a:gd name="connsiteY22" fmla="*/ 646413 h 935449"/>
                  <a:gd name="connsiteX0" fmla="*/ 855745 w 3628907"/>
                  <a:gd name="connsiteY0" fmla="*/ 133431 h 935449"/>
                  <a:gd name="connsiteX1" fmla="*/ 493957 w 3628907"/>
                  <a:gd name="connsiteY1" fmla="*/ 46083 h 935449"/>
                  <a:gd name="connsiteX2" fmla="*/ 83711 w 3628907"/>
                  <a:gd name="connsiteY2" fmla="*/ 268041 h 935449"/>
                  <a:gd name="connsiteX3" fmla="*/ 8514 w 3628907"/>
                  <a:gd name="connsiteY3" fmla="*/ 683414 h 935449"/>
                  <a:gd name="connsiteX4" fmla="*/ 209835 w 3628907"/>
                  <a:gd name="connsiteY4" fmla="*/ 819835 h 935449"/>
                  <a:gd name="connsiteX5" fmla="*/ 525145 w 3628907"/>
                  <a:gd name="connsiteY5" fmla="*/ 488759 h 935449"/>
                  <a:gd name="connsiteX6" fmla="*/ 566247 w 3628907"/>
                  <a:gd name="connsiteY6" fmla="*/ 851402 h 935449"/>
                  <a:gd name="connsiteX7" fmla="*/ 770214 w 3628907"/>
                  <a:gd name="connsiteY7" fmla="*/ 814645 h 935449"/>
                  <a:gd name="connsiteX8" fmla="*/ 935049 w 3628907"/>
                  <a:gd name="connsiteY8" fmla="*/ 551821 h 935449"/>
                  <a:gd name="connsiteX9" fmla="*/ 804219 w 3628907"/>
                  <a:gd name="connsiteY9" fmla="*/ 872386 h 935449"/>
                  <a:gd name="connsiteX10" fmla="*/ 966580 w 3628907"/>
                  <a:gd name="connsiteY10" fmla="*/ 756773 h 935449"/>
                  <a:gd name="connsiteX11" fmla="*/ 1241394 w 3628907"/>
                  <a:gd name="connsiteY11" fmla="*/ 630453 h 935449"/>
                  <a:gd name="connsiteX12" fmla="*/ 960639 w 3628907"/>
                  <a:gd name="connsiteY12" fmla="*/ 762152 h 935449"/>
                  <a:gd name="connsiteX13" fmla="*/ 933436 w 3628907"/>
                  <a:gd name="connsiteY13" fmla="*/ 909130 h 935449"/>
                  <a:gd name="connsiteX14" fmla="*/ 1164667 w 3628907"/>
                  <a:gd name="connsiteY14" fmla="*/ 882885 h 935449"/>
                  <a:gd name="connsiteX15" fmla="*/ 1280281 w 3628907"/>
                  <a:gd name="connsiteY15" fmla="*/ 651918 h 935449"/>
                  <a:gd name="connsiteX16" fmla="*/ 1802152 w 3628907"/>
                  <a:gd name="connsiteY16" fmla="*/ 914428 h 935449"/>
                  <a:gd name="connsiteX17" fmla="*/ 1880980 w 3628907"/>
                  <a:gd name="connsiteY17" fmla="*/ 28 h 935449"/>
                  <a:gd name="connsiteX18" fmla="*/ 1928277 w 3628907"/>
                  <a:gd name="connsiteY18" fmla="*/ 882897 h 935449"/>
                  <a:gd name="connsiteX19" fmla="*/ 2196290 w 3628907"/>
                  <a:gd name="connsiteY19" fmla="*/ 788304 h 935449"/>
                  <a:gd name="connsiteX20" fmla="*/ 2417007 w 3628907"/>
                  <a:gd name="connsiteY20" fmla="*/ 599117 h 935449"/>
                  <a:gd name="connsiteX21" fmla="*/ 2511601 w 3628907"/>
                  <a:gd name="connsiteY21" fmla="*/ 693710 h 935449"/>
                  <a:gd name="connsiteX22" fmla="*/ 3473298 w 3628907"/>
                  <a:gd name="connsiteY22" fmla="*/ 646413 h 935449"/>
                  <a:gd name="connsiteX0" fmla="*/ 855745 w 3628907"/>
                  <a:gd name="connsiteY0" fmla="*/ 133431 h 983159"/>
                  <a:gd name="connsiteX1" fmla="*/ 493957 w 3628907"/>
                  <a:gd name="connsiteY1" fmla="*/ 46083 h 983159"/>
                  <a:gd name="connsiteX2" fmla="*/ 83711 w 3628907"/>
                  <a:gd name="connsiteY2" fmla="*/ 268041 h 983159"/>
                  <a:gd name="connsiteX3" fmla="*/ 8514 w 3628907"/>
                  <a:gd name="connsiteY3" fmla="*/ 683414 h 983159"/>
                  <a:gd name="connsiteX4" fmla="*/ 209835 w 3628907"/>
                  <a:gd name="connsiteY4" fmla="*/ 819835 h 983159"/>
                  <a:gd name="connsiteX5" fmla="*/ 525145 w 3628907"/>
                  <a:gd name="connsiteY5" fmla="*/ 488759 h 983159"/>
                  <a:gd name="connsiteX6" fmla="*/ 566247 w 3628907"/>
                  <a:gd name="connsiteY6" fmla="*/ 851402 h 983159"/>
                  <a:gd name="connsiteX7" fmla="*/ 770214 w 3628907"/>
                  <a:gd name="connsiteY7" fmla="*/ 814645 h 983159"/>
                  <a:gd name="connsiteX8" fmla="*/ 935049 w 3628907"/>
                  <a:gd name="connsiteY8" fmla="*/ 551821 h 983159"/>
                  <a:gd name="connsiteX9" fmla="*/ 804219 w 3628907"/>
                  <a:gd name="connsiteY9" fmla="*/ 872386 h 983159"/>
                  <a:gd name="connsiteX10" fmla="*/ 966580 w 3628907"/>
                  <a:gd name="connsiteY10" fmla="*/ 756773 h 983159"/>
                  <a:gd name="connsiteX11" fmla="*/ 1241394 w 3628907"/>
                  <a:gd name="connsiteY11" fmla="*/ 630453 h 983159"/>
                  <a:gd name="connsiteX12" fmla="*/ 960639 w 3628907"/>
                  <a:gd name="connsiteY12" fmla="*/ 762152 h 983159"/>
                  <a:gd name="connsiteX13" fmla="*/ 933436 w 3628907"/>
                  <a:gd name="connsiteY13" fmla="*/ 909130 h 983159"/>
                  <a:gd name="connsiteX14" fmla="*/ 1164667 w 3628907"/>
                  <a:gd name="connsiteY14" fmla="*/ 882885 h 983159"/>
                  <a:gd name="connsiteX15" fmla="*/ 1280281 w 3628907"/>
                  <a:gd name="connsiteY15" fmla="*/ 651918 h 983159"/>
                  <a:gd name="connsiteX16" fmla="*/ 1239477 w 3628907"/>
                  <a:gd name="connsiteY16" fmla="*/ 888133 h 983159"/>
                  <a:gd name="connsiteX17" fmla="*/ 1802152 w 3628907"/>
                  <a:gd name="connsiteY17" fmla="*/ 914428 h 983159"/>
                  <a:gd name="connsiteX18" fmla="*/ 1880980 w 3628907"/>
                  <a:gd name="connsiteY18" fmla="*/ 28 h 983159"/>
                  <a:gd name="connsiteX19" fmla="*/ 1928277 w 3628907"/>
                  <a:gd name="connsiteY19" fmla="*/ 882897 h 983159"/>
                  <a:gd name="connsiteX20" fmla="*/ 2196290 w 3628907"/>
                  <a:gd name="connsiteY20" fmla="*/ 788304 h 983159"/>
                  <a:gd name="connsiteX21" fmla="*/ 2417007 w 3628907"/>
                  <a:gd name="connsiteY21" fmla="*/ 599117 h 983159"/>
                  <a:gd name="connsiteX22" fmla="*/ 2511601 w 3628907"/>
                  <a:gd name="connsiteY22" fmla="*/ 693710 h 983159"/>
                  <a:gd name="connsiteX23" fmla="*/ 3473298 w 3628907"/>
                  <a:gd name="connsiteY23" fmla="*/ 646413 h 983159"/>
                  <a:gd name="connsiteX0" fmla="*/ 855745 w 3628907"/>
                  <a:gd name="connsiteY0" fmla="*/ 133431 h 961502"/>
                  <a:gd name="connsiteX1" fmla="*/ 493957 w 3628907"/>
                  <a:gd name="connsiteY1" fmla="*/ 46083 h 961502"/>
                  <a:gd name="connsiteX2" fmla="*/ 83711 w 3628907"/>
                  <a:gd name="connsiteY2" fmla="*/ 268041 h 961502"/>
                  <a:gd name="connsiteX3" fmla="*/ 8514 w 3628907"/>
                  <a:gd name="connsiteY3" fmla="*/ 683414 h 961502"/>
                  <a:gd name="connsiteX4" fmla="*/ 209835 w 3628907"/>
                  <a:gd name="connsiteY4" fmla="*/ 819835 h 961502"/>
                  <a:gd name="connsiteX5" fmla="*/ 525145 w 3628907"/>
                  <a:gd name="connsiteY5" fmla="*/ 488759 h 961502"/>
                  <a:gd name="connsiteX6" fmla="*/ 566247 w 3628907"/>
                  <a:gd name="connsiteY6" fmla="*/ 851402 h 961502"/>
                  <a:gd name="connsiteX7" fmla="*/ 770214 w 3628907"/>
                  <a:gd name="connsiteY7" fmla="*/ 814645 h 961502"/>
                  <a:gd name="connsiteX8" fmla="*/ 935049 w 3628907"/>
                  <a:gd name="connsiteY8" fmla="*/ 551821 h 961502"/>
                  <a:gd name="connsiteX9" fmla="*/ 804219 w 3628907"/>
                  <a:gd name="connsiteY9" fmla="*/ 872386 h 961502"/>
                  <a:gd name="connsiteX10" fmla="*/ 966580 w 3628907"/>
                  <a:gd name="connsiteY10" fmla="*/ 756773 h 961502"/>
                  <a:gd name="connsiteX11" fmla="*/ 1241394 w 3628907"/>
                  <a:gd name="connsiteY11" fmla="*/ 630453 h 961502"/>
                  <a:gd name="connsiteX12" fmla="*/ 960639 w 3628907"/>
                  <a:gd name="connsiteY12" fmla="*/ 762152 h 961502"/>
                  <a:gd name="connsiteX13" fmla="*/ 933436 w 3628907"/>
                  <a:gd name="connsiteY13" fmla="*/ 909130 h 961502"/>
                  <a:gd name="connsiteX14" fmla="*/ 1164667 w 3628907"/>
                  <a:gd name="connsiteY14" fmla="*/ 882885 h 961502"/>
                  <a:gd name="connsiteX15" fmla="*/ 1280281 w 3628907"/>
                  <a:gd name="connsiteY15" fmla="*/ 651918 h 961502"/>
                  <a:gd name="connsiteX16" fmla="*/ 1239477 w 3628907"/>
                  <a:gd name="connsiteY16" fmla="*/ 888133 h 961502"/>
                  <a:gd name="connsiteX17" fmla="*/ 1518314 w 3628907"/>
                  <a:gd name="connsiteY17" fmla="*/ 835641 h 961502"/>
                  <a:gd name="connsiteX18" fmla="*/ 1802152 w 3628907"/>
                  <a:gd name="connsiteY18" fmla="*/ 914428 h 961502"/>
                  <a:gd name="connsiteX19" fmla="*/ 1880980 w 3628907"/>
                  <a:gd name="connsiteY19" fmla="*/ 28 h 961502"/>
                  <a:gd name="connsiteX20" fmla="*/ 1928277 w 3628907"/>
                  <a:gd name="connsiteY20" fmla="*/ 882897 h 961502"/>
                  <a:gd name="connsiteX21" fmla="*/ 2196290 w 3628907"/>
                  <a:gd name="connsiteY21" fmla="*/ 788304 h 961502"/>
                  <a:gd name="connsiteX22" fmla="*/ 2417007 w 3628907"/>
                  <a:gd name="connsiteY22" fmla="*/ 599117 h 961502"/>
                  <a:gd name="connsiteX23" fmla="*/ 2511601 w 3628907"/>
                  <a:gd name="connsiteY23" fmla="*/ 693710 h 961502"/>
                  <a:gd name="connsiteX24" fmla="*/ 3473298 w 3628907"/>
                  <a:gd name="connsiteY24" fmla="*/ 646413 h 961502"/>
                  <a:gd name="connsiteX0" fmla="*/ 855745 w 3628907"/>
                  <a:gd name="connsiteY0" fmla="*/ 133431 h 961502"/>
                  <a:gd name="connsiteX1" fmla="*/ 493957 w 3628907"/>
                  <a:gd name="connsiteY1" fmla="*/ 46083 h 961502"/>
                  <a:gd name="connsiteX2" fmla="*/ 83711 w 3628907"/>
                  <a:gd name="connsiteY2" fmla="*/ 268041 h 961502"/>
                  <a:gd name="connsiteX3" fmla="*/ 8514 w 3628907"/>
                  <a:gd name="connsiteY3" fmla="*/ 683414 h 961502"/>
                  <a:gd name="connsiteX4" fmla="*/ 209835 w 3628907"/>
                  <a:gd name="connsiteY4" fmla="*/ 819835 h 961502"/>
                  <a:gd name="connsiteX5" fmla="*/ 525145 w 3628907"/>
                  <a:gd name="connsiteY5" fmla="*/ 488759 h 961502"/>
                  <a:gd name="connsiteX6" fmla="*/ 566247 w 3628907"/>
                  <a:gd name="connsiteY6" fmla="*/ 851402 h 961502"/>
                  <a:gd name="connsiteX7" fmla="*/ 770214 w 3628907"/>
                  <a:gd name="connsiteY7" fmla="*/ 814645 h 961502"/>
                  <a:gd name="connsiteX8" fmla="*/ 935049 w 3628907"/>
                  <a:gd name="connsiteY8" fmla="*/ 551821 h 961502"/>
                  <a:gd name="connsiteX9" fmla="*/ 804219 w 3628907"/>
                  <a:gd name="connsiteY9" fmla="*/ 872386 h 961502"/>
                  <a:gd name="connsiteX10" fmla="*/ 966580 w 3628907"/>
                  <a:gd name="connsiteY10" fmla="*/ 756773 h 961502"/>
                  <a:gd name="connsiteX11" fmla="*/ 1248195 w 3628907"/>
                  <a:gd name="connsiteY11" fmla="*/ 714442 h 961502"/>
                  <a:gd name="connsiteX12" fmla="*/ 960639 w 3628907"/>
                  <a:gd name="connsiteY12" fmla="*/ 762152 h 961502"/>
                  <a:gd name="connsiteX13" fmla="*/ 933436 w 3628907"/>
                  <a:gd name="connsiteY13" fmla="*/ 909130 h 961502"/>
                  <a:gd name="connsiteX14" fmla="*/ 1164667 w 3628907"/>
                  <a:gd name="connsiteY14" fmla="*/ 882885 h 961502"/>
                  <a:gd name="connsiteX15" fmla="*/ 1280281 w 3628907"/>
                  <a:gd name="connsiteY15" fmla="*/ 651918 h 961502"/>
                  <a:gd name="connsiteX16" fmla="*/ 1239477 w 3628907"/>
                  <a:gd name="connsiteY16" fmla="*/ 888133 h 961502"/>
                  <a:gd name="connsiteX17" fmla="*/ 1518314 w 3628907"/>
                  <a:gd name="connsiteY17" fmla="*/ 835641 h 961502"/>
                  <a:gd name="connsiteX18" fmla="*/ 1802152 w 3628907"/>
                  <a:gd name="connsiteY18" fmla="*/ 914428 h 961502"/>
                  <a:gd name="connsiteX19" fmla="*/ 1880980 w 3628907"/>
                  <a:gd name="connsiteY19" fmla="*/ 28 h 961502"/>
                  <a:gd name="connsiteX20" fmla="*/ 1928277 w 3628907"/>
                  <a:gd name="connsiteY20" fmla="*/ 882897 h 961502"/>
                  <a:gd name="connsiteX21" fmla="*/ 2196290 w 3628907"/>
                  <a:gd name="connsiteY21" fmla="*/ 788304 h 961502"/>
                  <a:gd name="connsiteX22" fmla="*/ 2417007 w 3628907"/>
                  <a:gd name="connsiteY22" fmla="*/ 599117 h 961502"/>
                  <a:gd name="connsiteX23" fmla="*/ 2511601 w 3628907"/>
                  <a:gd name="connsiteY23" fmla="*/ 693710 h 961502"/>
                  <a:gd name="connsiteX24" fmla="*/ 3473298 w 3628907"/>
                  <a:gd name="connsiteY24" fmla="*/ 646413 h 96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628907" h="961502">
                    <a:moveTo>
                      <a:pt x="855745" y="133431"/>
                    </a:moveTo>
                    <a:cubicBezTo>
                      <a:pt x="800684" y="128979"/>
                      <a:pt x="622629" y="23648"/>
                      <a:pt x="493957" y="46083"/>
                    </a:cubicBezTo>
                    <a:cubicBezTo>
                      <a:pt x="365285" y="68518"/>
                      <a:pt x="164618" y="161819"/>
                      <a:pt x="83711" y="268041"/>
                    </a:cubicBezTo>
                    <a:cubicBezTo>
                      <a:pt x="2804" y="374263"/>
                      <a:pt x="-12507" y="591448"/>
                      <a:pt x="8514" y="683414"/>
                    </a:cubicBezTo>
                    <a:cubicBezTo>
                      <a:pt x="29535" y="775380"/>
                      <a:pt x="123730" y="852277"/>
                      <a:pt x="209835" y="819835"/>
                    </a:cubicBezTo>
                    <a:cubicBezTo>
                      <a:pt x="295940" y="787393"/>
                      <a:pt x="465743" y="483498"/>
                      <a:pt x="525145" y="488759"/>
                    </a:cubicBezTo>
                    <a:cubicBezTo>
                      <a:pt x="584547" y="494020"/>
                      <a:pt x="525402" y="797088"/>
                      <a:pt x="566247" y="851402"/>
                    </a:cubicBezTo>
                    <a:cubicBezTo>
                      <a:pt x="607092" y="905716"/>
                      <a:pt x="708747" y="864575"/>
                      <a:pt x="770214" y="814645"/>
                    </a:cubicBezTo>
                    <a:cubicBezTo>
                      <a:pt x="831681" y="764715"/>
                      <a:pt x="929382" y="542198"/>
                      <a:pt x="935049" y="551821"/>
                    </a:cubicBezTo>
                    <a:cubicBezTo>
                      <a:pt x="940716" y="561444"/>
                      <a:pt x="798964" y="838227"/>
                      <a:pt x="804219" y="872386"/>
                    </a:cubicBezTo>
                    <a:cubicBezTo>
                      <a:pt x="809474" y="906545"/>
                      <a:pt x="892584" y="783097"/>
                      <a:pt x="966580" y="756773"/>
                    </a:cubicBezTo>
                    <a:cubicBezTo>
                      <a:pt x="1040576" y="730449"/>
                      <a:pt x="1249185" y="713546"/>
                      <a:pt x="1248195" y="714442"/>
                    </a:cubicBezTo>
                    <a:cubicBezTo>
                      <a:pt x="1247205" y="715338"/>
                      <a:pt x="1011965" y="715706"/>
                      <a:pt x="960639" y="762152"/>
                    </a:cubicBezTo>
                    <a:cubicBezTo>
                      <a:pt x="909313" y="808598"/>
                      <a:pt x="914167" y="908255"/>
                      <a:pt x="933436" y="909130"/>
                    </a:cubicBezTo>
                    <a:cubicBezTo>
                      <a:pt x="952705" y="910005"/>
                      <a:pt x="1106860" y="925754"/>
                      <a:pt x="1164667" y="882885"/>
                    </a:cubicBezTo>
                    <a:cubicBezTo>
                      <a:pt x="1222474" y="840016"/>
                      <a:pt x="1240609" y="678165"/>
                      <a:pt x="1280281" y="651918"/>
                    </a:cubicBezTo>
                    <a:cubicBezTo>
                      <a:pt x="1319953" y="625672"/>
                      <a:pt x="1211140" y="836516"/>
                      <a:pt x="1239477" y="888133"/>
                    </a:cubicBezTo>
                    <a:cubicBezTo>
                      <a:pt x="1267814" y="939750"/>
                      <a:pt x="1424535" y="831259"/>
                      <a:pt x="1518314" y="835641"/>
                    </a:cubicBezTo>
                    <a:cubicBezTo>
                      <a:pt x="1612093" y="840023"/>
                      <a:pt x="1741708" y="1053697"/>
                      <a:pt x="1802152" y="914428"/>
                    </a:cubicBezTo>
                    <a:cubicBezTo>
                      <a:pt x="1862596" y="775159"/>
                      <a:pt x="1859959" y="5283"/>
                      <a:pt x="1880980" y="28"/>
                    </a:cubicBezTo>
                    <a:cubicBezTo>
                      <a:pt x="1902001" y="-5227"/>
                      <a:pt x="1875725" y="751518"/>
                      <a:pt x="1928277" y="882897"/>
                    </a:cubicBezTo>
                    <a:cubicBezTo>
                      <a:pt x="1980829" y="1014276"/>
                      <a:pt x="2114835" y="835601"/>
                      <a:pt x="2196290" y="788304"/>
                    </a:cubicBezTo>
                    <a:cubicBezTo>
                      <a:pt x="2277745" y="741007"/>
                      <a:pt x="2364455" y="614883"/>
                      <a:pt x="2417007" y="599117"/>
                    </a:cubicBezTo>
                    <a:cubicBezTo>
                      <a:pt x="2469559" y="583351"/>
                      <a:pt x="2490580" y="638531"/>
                      <a:pt x="2511601" y="693710"/>
                    </a:cubicBezTo>
                    <a:cubicBezTo>
                      <a:pt x="2532622" y="748889"/>
                      <a:pt x="4122312" y="554448"/>
                      <a:pt x="3473298" y="646413"/>
                    </a:cubicBezTo>
                  </a:path>
                </a:pathLst>
              </a:cu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orme libre 56"/>
              <p:cNvSpPr/>
              <p:nvPr/>
            </p:nvSpPr>
            <p:spPr>
              <a:xfrm>
                <a:off x="4351283" y="4635062"/>
                <a:ext cx="664588" cy="15766"/>
              </a:xfrm>
              <a:custGeom>
                <a:avLst/>
                <a:gdLst>
                  <a:gd name="connsiteX0" fmla="*/ 0 w 664588"/>
                  <a:gd name="connsiteY0" fmla="*/ 0 h 15766"/>
                  <a:gd name="connsiteX1" fmla="*/ 614855 w 664588"/>
                  <a:gd name="connsiteY1" fmla="*/ 15766 h 15766"/>
                  <a:gd name="connsiteX2" fmla="*/ 583324 w 664588"/>
                  <a:gd name="connsiteY2" fmla="*/ 0 h 15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4588" h="15766">
                    <a:moveTo>
                      <a:pt x="0" y="0"/>
                    </a:moveTo>
                    <a:lnTo>
                      <a:pt x="614855" y="15766"/>
                    </a:lnTo>
                    <a:cubicBezTo>
                      <a:pt x="712076" y="15766"/>
                      <a:pt x="647700" y="7883"/>
                      <a:pt x="583324" y="0"/>
                    </a:cubicBezTo>
                  </a:path>
                </a:pathLst>
              </a:cu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" name="Rectangle 8"/>
          <p:cNvSpPr/>
          <p:nvPr/>
        </p:nvSpPr>
        <p:spPr>
          <a:xfrm>
            <a:off x="2752861" y="1906044"/>
            <a:ext cx="16478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PHLEB-12-076.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0589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531899" y="6981825"/>
            <a:ext cx="1238503" cy="443806"/>
            <a:chOff x="1643718" y="2361063"/>
            <a:chExt cx="2910297" cy="1289671"/>
          </a:xfrm>
        </p:grpSpPr>
        <p:sp>
          <p:nvSpPr>
            <p:cNvPr id="2" name="Forme libre 1"/>
            <p:cNvSpPr/>
            <p:nvPr/>
          </p:nvSpPr>
          <p:spPr>
            <a:xfrm>
              <a:off x="1643718" y="2743279"/>
              <a:ext cx="2910297" cy="600422"/>
            </a:xfrm>
            <a:custGeom>
              <a:avLst/>
              <a:gdLst>
                <a:gd name="connsiteX0" fmla="*/ 495942 w 2907258"/>
                <a:gd name="connsiteY0" fmla="*/ 0 h 477671"/>
                <a:gd name="connsiteX1" fmla="*/ 4622 w 2907258"/>
                <a:gd name="connsiteY1" fmla="*/ 177421 h 477671"/>
                <a:gd name="connsiteX2" fmla="*/ 755249 w 2907258"/>
                <a:gd name="connsiteY2" fmla="*/ 327546 h 477671"/>
                <a:gd name="connsiteX3" fmla="*/ 2788765 w 2907258"/>
                <a:gd name="connsiteY3" fmla="*/ 95534 h 477671"/>
                <a:gd name="connsiteX4" fmla="*/ 2529458 w 2907258"/>
                <a:gd name="connsiteY4" fmla="*/ 27295 h 477671"/>
                <a:gd name="connsiteX5" fmla="*/ 1396694 w 2907258"/>
                <a:gd name="connsiteY5" fmla="*/ 163773 h 477671"/>
                <a:gd name="connsiteX6" fmla="*/ 577828 w 2907258"/>
                <a:gd name="connsiteY6" fmla="*/ 477671 h 477671"/>
                <a:gd name="connsiteX7" fmla="*/ 577828 w 2907258"/>
                <a:gd name="connsiteY7" fmla="*/ 477671 h 477671"/>
                <a:gd name="connsiteX0" fmla="*/ 1041772 w 2907178"/>
                <a:gd name="connsiteY0" fmla="*/ 0 h 614149"/>
                <a:gd name="connsiteX1" fmla="*/ 4542 w 2907178"/>
                <a:gd name="connsiteY1" fmla="*/ 313899 h 614149"/>
                <a:gd name="connsiteX2" fmla="*/ 755169 w 2907178"/>
                <a:gd name="connsiteY2" fmla="*/ 464024 h 614149"/>
                <a:gd name="connsiteX3" fmla="*/ 2788685 w 2907178"/>
                <a:gd name="connsiteY3" fmla="*/ 232012 h 614149"/>
                <a:gd name="connsiteX4" fmla="*/ 2529378 w 2907178"/>
                <a:gd name="connsiteY4" fmla="*/ 163773 h 614149"/>
                <a:gd name="connsiteX5" fmla="*/ 1396614 w 2907178"/>
                <a:gd name="connsiteY5" fmla="*/ 300251 h 614149"/>
                <a:gd name="connsiteX6" fmla="*/ 577748 w 2907178"/>
                <a:gd name="connsiteY6" fmla="*/ 614149 h 614149"/>
                <a:gd name="connsiteX7" fmla="*/ 577748 w 2907178"/>
                <a:gd name="connsiteY7" fmla="*/ 614149 h 614149"/>
                <a:gd name="connsiteX0" fmla="*/ 1041772 w 2907178"/>
                <a:gd name="connsiteY0" fmla="*/ 5373 h 619522"/>
                <a:gd name="connsiteX1" fmla="*/ 4542 w 2907178"/>
                <a:gd name="connsiteY1" fmla="*/ 319272 h 619522"/>
                <a:gd name="connsiteX2" fmla="*/ 755169 w 2907178"/>
                <a:gd name="connsiteY2" fmla="*/ 469397 h 619522"/>
                <a:gd name="connsiteX3" fmla="*/ 2788685 w 2907178"/>
                <a:gd name="connsiteY3" fmla="*/ 237385 h 619522"/>
                <a:gd name="connsiteX4" fmla="*/ 2529378 w 2907178"/>
                <a:gd name="connsiteY4" fmla="*/ 169146 h 619522"/>
                <a:gd name="connsiteX5" fmla="*/ 1396614 w 2907178"/>
                <a:gd name="connsiteY5" fmla="*/ 305624 h 619522"/>
                <a:gd name="connsiteX6" fmla="*/ 577748 w 2907178"/>
                <a:gd name="connsiteY6" fmla="*/ 619522 h 619522"/>
                <a:gd name="connsiteX7" fmla="*/ 577748 w 2907178"/>
                <a:gd name="connsiteY7" fmla="*/ 619522 h 619522"/>
                <a:gd name="connsiteX0" fmla="*/ 1097983 w 2908798"/>
                <a:gd name="connsiteY0" fmla="*/ 7513 h 512480"/>
                <a:gd name="connsiteX1" fmla="*/ 6162 w 2908798"/>
                <a:gd name="connsiteY1" fmla="*/ 212230 h 512480"/>
                <a:gd name="connsiteX2" fmla="*/ 756789 w 2908798"/>
                <a:gd name="connsiteY2" fmla="*/ 362355 h 512480"/>
                <a:gd name="connsiteX3" fmla="*/ 2790305 w 2908798"/>
                <a:gd name="connsiteY3" fmla="*/ 130343 h 512480"/>
                <a:gd name="connsiteX4" fmla="*/ 2530998 w 2908798"/>
                <a:gd name="connsiteY4" fmla="*/ 62104 h 512480"/>
                <a:gd name="connsiteX5" fmla="*/ 1398234 w 2908798"/>
                <a:gd name="connsiteY5" fmla="*/ 198582 h 512480"/>
                <a:gd name="connsiteX6" fmla="*/ 579368 w 2908798"/>
                <a:gd name="connsiteY6" fmla="*/ 512480 h 512480"/>
                <a:gd name="connsiteX7" fmla="*/ 579368 w 2908798"/>
                <a:gd name="connsiteY7" fmla="*/ 512480 h 512480"/>
                <a:gd name="connsiteX0" fmla="*/ 1092008 w 2902823"/>
                <a:gd name="connsiteY0" fmla="*/ 75201 h 580168"/>
                <a:gd name="connsiteX1" fmla="*/ 682575 w 2902823"/>
                <a:gd name="connsiteY1" fmla="*/ 6963 h 580168"/>
                <a:gd name="connsiteX2" fmla="*/ 187 w 2902823"/>
                <a:gd name="connsiteY2" fmla="*/ 279918 h 580168"/>
                <a:gd name="connsiteX3" fmla="*/ 750814 w 2902823"/>
                <a:gd name="connsiteY3" fmla="*/ 430043 h 580168"/>
                <a:gd name="connsiteX4" fmla="*/ 2784330 w 2902823"/>
                <a:gd name="connsiteY4" fmla="*/ 198031 h 580168"/>
                <a:gd name="connsiteX5" fmla="*/ 2525023 w 2902823"/>
                <a:gd name="connsiteY5" fmla="*/ 129792 h 580168"/>
                <a:gd name="connsiteX6" fmla="*/ 1392259 w 2902823"/>
                <a:gd name="connsiteY6" fmla="*/ 266270 h 580168"/>
                <a:gd name="connsiteX7" fmla="*/ 573393 w 2902823"/>
                <a:gd name="connsiteY7" fmla="*/ 580168 h 580168"/>
                <a:gd name="connsiteX8" fmla="*/ 573393 w 2902823"/>
                <a:gd name="connsiteY8" fmla="*/ 580168 h 580168"/>
                <a:gd name="connsiteX0" fmla="*/ 1099375 w 2910190"/>
                <a:gd name="connsiteY0" fmla="*/ 75201 h 580168"/>
                <a:gd name="connsiteX1" fmla="*/ 689942 w 2910190"/>
                <a:gd name="connsiteY1" fmla="*/ 6963 h 580168"/>
                <a:gd name="connsiteX2" fmla="*/ 389691 w 2910190"/>
                <a:gd name="connsiteY2" fmla="*/ 47906 h 580168"/>
                <a:gd name="connsiteX3" fmla="*/ 7554 w 2910190"/>
                <a:gd name="connsiteY3" fmla="*/ 279918 h 580168"/>
                <a:gd name="connsiteX4" fmla="*/ 758181 w 2910190"/>
                <a:gd name="connsiteY4" fmla="*/ 430043 h 580168"/>
                <a:gd name="connsiteX5" fmla="*/ 2791697 w 2910190"/>
                <a:gd name="connsiteY5" fmla="*/ 198031 h 580168"/>
                <a:gd name="connsiteX6" fmla="*/ 2532390 w 2910190"/>
                <a:gd name="connsiteY6" fmla="*/ 129792 h 580168"/>
                <a:gd name="connsiteX7" fmla="*/ 1399626 w 2910190"/>
                <a:gd name="connsiteY7" fmla="*/ 266270 h 580168"/>
                <a:gd name="connsiteX8" fmla="*/ 580760 w 2910190"/>
                <a:gd name="connsiteY8" fmla="*/ 580168 h 580168"/>
                <a:gd name="connsiteX9" fmla="*/ 580760 w 2910190"/>
                <a:gd name="connsiteY9" fmla="*/ 580168 h 580168"/>
                <a:gd name="connsiteX0" fmla="*/ 1099495 w 2910310"/>
                <a:gd name="connsiteY0" fmla="*/ 87316 h 592283"/>
                <a:gd name="connsiteX1" fmla="*/ 726440 w 2910310"/>
                <a:gd name="connsiteY1" fmla="*/ 6321 h 592283"/>
                <a:gd name="connsiteX2" fmla="*/ 389811 w 2910310"/>
                <a:gd name="connsiteY2" fmla="*/ 60021 h 592283"/>
                <a:gd name="connsiteX3" fmla="*/ 7674 w 2910310"/>
                <a:gd name="connsiteY3" fmla="*/ 292033 h 592283"/>
                <a:gd name="connsiteX4" fmla="*/ 758301 w 2910310"/>
                <a:gd name="connsiteY4" fmla="*/ 442158 h 592283"/>
                <a:gd name="connsiteX5" fmla="*/ 2791817 w 2910310"/>
                <a:gd name="connsiteY5" fmla="*/ 210146 h 592283"/>
                <a:gd name="connsiteX6" fmla="*/ 2532510 w 2910310"/>
                <a:gd name="connsiteY6" fmla="*/ 141907 h 592283"/>
                <a:gd name="connsiteX7" fmla="*/ 1399746 w 2910310"/>
                <a:gd name="connsiteY7" fmla="*/ 278385 h 592283"/>
                <a:gd name="connsiteX8" fmla="*/ 580880 w 2910310"/>
                <a:gd name="connsiteY8" fmla="*/ 592283 h 592283"/>
                <a:gd name="connsiteX9" fmla="*/ 580880 w 2910310"/>
                <a:gd name="connsiteY9" fmla="*/ 592283 h 592283"/>
                <a:gd name="connsiteX0" fmla="*/ 1099482 w 2910297"/>
                <a:gd name="connsiteY0" fmla="*/ 95455 h 600422"/>
                <a:gd name="connsiteX1" fmla="*/ 722385 w 2910297"/>
                <a:gd name="connsiteY1" fmla="*/ 5955 h 600422"/>
                <a:gd name="connsiteX2" fmla="*/ 389798 w 2910297"/>
                <a:gd name="connsiteY2" fmla="*/ 68160 h 600422"/>
                <a:gd name="connsiteX3" fmla="*/ 7661 w 2910297"/>
                <a:gd name="connsiteY3" fmla="*/ 300172 h 600422"/>
                <a:gd name="connsiteX4" fmla="*/ 758288 w 2910297"/>
                <a:gd name="connsiteY4" fmla="*/ 450297 h 600422"/>
                <a:gd name="connsiteX5" fmla="*/ 2791804 w 2910297"/>
                <a:gd name="connsiteY5" fmla="*/ 218285 h 600422"/>
                <a:gd name="connsiteX6" fmla="*/ 2532497 w 2910297"/>
                <a:gd name="connsiteY6" fmla="*/ 150046 h 600422"/>
                <a:gd name="connsiteX7" fmla="*/ 1399733 w 2910297"/>
                <a:gd name="connsiteY7" fmla="*/ 286524 h 600422"/>
                <a:gd name="connsiteX8" fmla="*/ 580867 w 2910297"/>
                <a:gd name="connsiteY8" fmla="*/ 600422 h 600422"/>
                <a:gd name="connsiteX9" fmla="*/ 580867 w 2910297"/>
                <a:gd name="connsiteY9" fmla="*/ 600422 h 60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10297" h="600422">
                  <a:moveTo>
                    <a:pt x="1099482" y="95455"/>
                  </a:moveTo>
                  <a:cubicBezTo>
                    <a:pt x="1031243" y="95455"/>
                    <a:pt x="904355" y="-28165"/>
                    <a:pt x="722385" y="5955"/>
                  </a:cubicBezTo>
                  <a:cubicBezTo>
                    <a:pt x="599555" y="10504"/>
                    <a:pt x="508919" y="19124"/>
                    <a:pt x="389798" y="68160"/>
                  </a:cubicBezTo>
                  <a:cubicBezTo>
                    <a:pt x="270677" y="117196"/>
                    <a:pt x="-53754" y="236483"/>
                    <a:pt x="7661" y="300172"/>
                  </a:cubicBezTo>
                  <a:cubicBezTo>
                    <a:pt x="69076" y="363861"/>
                    <a:pt x="294264" y="463945"/>
                    <a:pt x="758288" y="450297"/>
                  </a:cubicBezTo>
                  <a:cubicBezTo>
                    <a:pt x="1222312" y="436649"/>
                    <a:pt x="2496103" y="268327"/>
                    <a:pt x="2791804" y="218285"/>
                  </a:cubicBezTo>
                  <a:cubicBezTo>
                    <a:pt x="3087506" y="168243"/>
                    <a:pt x="2764509" y="138673"/>
                    <a:pt x="2532497" y="150046"/>
                  </a:cubicBezTo>
                  <a:cubicBezTo>
                    <a:pt x="2300485" y="161419"/>
                    <a:pt x="1725005" y="211461"/>
                    <a:pt x="1399733" y="286524"/>
                  </a:cubicBezTo>
                  <a:cubicBezTo>
                    <a:pt x="1074461" y="361587"/>
                    <a:pt x="580867" y="600422"/>
                    <a:pt x="580867" y="600422"/>
                  </a:cubicBezTo>
                  <a:lnTo>
                    <a:pt x="580867" y="600422"/>
                  </a:ln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orme libre 2"/>
            <p:cNvSpPr/>
            <p:nvPr/>
          </p:nvSpPr>
          <p:spPr>
            <a:xfrm>
              <a:off x="2715136" y="2579424"/>
              <a:ext cx="382906" cy="1071310"/>
            </a:xfrm>
            <a:custGeom>
              <a:avLst/>
              <a:gdLst>
                <a:gd name="connsiteX0" fmla="*/ 382906 w 382906"/>
                <a:gd name="connsiteY0" fmla="*/ 0 h 1071310"/>
                <a:gd name="connsiteX1" fmla="*/ 14416 w 382906"/>
                <a:gd name="connsiteY1" fmla="*/ 1009935 h 1071310"/>
                <a:gd name="connsiteX2" fmla="*/ 109951 w 382906"/>
                <a:gd name="connsiteY2" fmla="*/ 873457 h 1071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906" h="1071310">
                  <a:moveTo>
                    <a:pt x="382906" y="0"/>
                  </a:moveTo>
                  <a:cubicBezTo>
                    <a:pt x="221407" y="432179"/>
                    <a:pt x="59908" y="864359"/>
                    <a:pt x="14416" y="1009935"/>
                  </a:cubicBezTo>
                  <a:cubicBezTo>
                    <a:pt x="-31076" y="1155511"/>
                    <a:pt x="39437" y="1014484"/>
                    <a:pt x="109951" y="873457"/>
                  </a:cubicBez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orme libre 3"/>
            <p:cNvSpPr/>
            <p:nvPr/>
          </p:nvSpPr>
          <p:spPr>
            <a:xfrm>
              <a:off x="2851997" y="2361063"/>
              <a:ext cx="491704" cy="1289671"/>
            </a:xfrm>
            <a:custGeom>
              <a:avLst/>
              <a:gdLst>
                <a:gd name="connsiteX0" fmla="*/ 382906 w 382906"/>
                <a:gd name="connsiteY0" fmla="*/ 0 h 1071310"/>
                <a:gd name="connsiteX1" fmla="*/ 14416 w 382906"/>
                <a:gd name="connsiteY1" fmla="*/ 1009935 h 1071310"/>
                <a:gd name="connsiteX2" fmla="*/ 109951 w 382906"/>
                <a:gd name="connsiteY2" fmla="*/ 873457 h 1071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906" h="1071310">
                  <a:moveTo>
                    <a:pt x="382906" y="0"/>
                  </a:moveTo>
                  <a:cubicBezTo>
                    <a:pt x="221407" y="432179"/>
                    <a:pt x="59908" y="864359"/>
                    <a:pt x="14416" y="1009935"/>
                  </a:cubicBezTo>
                  <a:cubicBezTo>
                    <a:pt x="-31076" y="1155511"/>
                    <a:pt x="39437" y="1014484"/>
                    <a:pt x="109951" y="873457"/>
                  </a:cubicBez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orme libre 4"/>
            <p:cNvSpPr/>
            <p:nvPr/>
          </p:nvSpPr>
          <p:spPr>
            <a:xfrm>
              <a:off x="3343700" y="2653461"/>
              <a:ext cx="668741" cy="354959"/>
            </a:xfrm>
            <a:custGeom>
              <a:avLst/>
              <a:gdLst>
                <a:gd name="connsiteX0" fmla="*/ 0 w 941695"/>
                <a:gd name="connsiteY0" fmla="*/ 245905 h 368735"/>
                <a:gd name="connsiteX1" fmla="*/ 150125 w 941695"/>
                <a:gd name="connsiteY1" fmla="*/ 218610 h 368735"/>
                <a:gd name="connsiteX2" fmla="*/ 177421 w 941695"/>
                <a:gd name="connsiteY2" fmla="*/ 68485 h 368735"/>
                <a:gd name="connsiteX3" fmla="*/ 95534 w 941695"/>
                <a:gd name="connsiteY3" fmla="*/ 82132 h 368735"/>
                <a:gd name="connsiteX4" fmla="*/ 109182 w 941695"/>
                <a:gd name="connsiteY4" fmla="*/ 245905 h 368735"/>
                <a:gd name="connsiteX5" fmla="*/ 286603 w 941695"/>
                <a:gd name="connsiteY5" fmla="*/ 300496 h 368735"/>
                <a:gd name="connsiteX6" fmla="*/ 354841 w 941695"/>
                <a:gd name="connsiteY6" fmla="*/ 95780 h 368735"/>
                <a:gd name="connsiteX7" fmla="*/ 232012 w 941695"/>
                <a:gd name="connsiteY7" fmla="*/ 300496 h 368735"/>
                <a:gd name="connsiteX8" fmla="*/ 518615 w 941695"/>
                <a:gd name="connsiteY8" fmla="*/ 286849 h 368735"/>
                <a:gd name="connsiteX9" fmla="*/ 450376 w 941695"/>
                <a:gd name="connsiteY9" fmla="*/ 246 h 368735"/>
                <a:gd name="connsiteX10" fmla="*/ 436728 w 941695"/>
                <a:gd name="connsiteY10" fmla="*/ 341440 h 368735"/>
                <a:gd name="connsiteX11" fmla="*/ 805218 w 941695"/>
                <a:gd name="connsiteY11" fmla="*/ 300496 h 368735"/>
                <a:gd name="connsiteX12" fmla="*/ 696036 w 941695"/>
                <a:gd name="connsiteY12" fmla="*/ 82132 h 368735"/>
                <a:gd name="connsiteX13" fmla="*/ 709683 w 941695"/>
                <a:gd name="connsiteY13" fmla="*/ 286849 h 368735"/>
                <a:gd name="connsiteX14" fmla="*/ 941695 w 941695"/>
                <a:gd name="connsiteY14" fmla="*/ 368735 h 368735"/>
                <a:gd name="connsiteX0" fmla="*/ 0 w 941695"/>
                <a:gd name="connsiteY0" fmla="*/ 301478 h 424308"/>
                <a:gd name="connsiteX1" fmla="*/ 150125 w 941695"/>
                <a:gd name="connsiteY1" fmla="*/ 274183 h 424308"/>
                <a:gd name="connsiteX2" fmla="*/ 177421 w 941695"/>
                <a:gd name="connsiteY2" fmla="*/ 124058 h 424308"/>
                <a:gd name="connsiteX3" fmla="*/ 68238 w 941695"/>
                <a:gd name="connsiteY3" fmla="*/ 5224 h 424308"/>
                <a:gd name="connsiteX4" fmla="*/ 109182 w 941695"/>
                <a:gd name="connsiteY4" fmla="*/ 301478 h 424308"/>
                <a:gd name="connsiteX5" fmla="*/ 286603 w 941695"/>
                <a:gd name="connsiteY5" fmla="*/ 356069 h 424308"/>
                <a:gd name="connsiteX6" fmla="*/ 354841 w 941695"/>
                <a:gd name="connsiteY6" fmla="*/ 151353 h 424308"/>
                <a:gd name="connsiteX7" fmla="*/ 232012 w 941695"/>
                <a:gd name="connsiteY7" fmla="*/ 356069 h 424308"/>
                <a:gd name="connsiteX8" fmla="*/ 518615 w 941695"/>
                <a:gd name="connsiteY8" fmla="*/ 342422 h 424308"/>
                <a:gd name="connsiteX9" fmla="*/ 450376 w 941695"/>
                <a:gd name="connsiteY9" fmla="*/ 55819 h 424308"/>
                <a:gd name="connsiteX10" fmla="*/ 436728 w 941695"/>
                <a:gd name="connsiteY10" fmla="*/ 397013 h 424308"/>
                <a:gd name="connsiteX11" fmla="*/ 805218 w 941695"/>
                <a:gd name="connsiteY11" fmla="*/ 356069 h 424308"/>
                <a:gd name="connsiteX12" fmla="*/ 696036 w 941695"/>
                <a:gd name="connsiteY12" fmla="*/ 137705 h 424308"/>
                <a:gd name="connsiteX13" fmla="*/ 709683 w 941695"/>
                <a:gd name="connsiteY13" fmla="*/ 342422 h 424308"/>
                <a:gd name="connsiteX14" fmla="*/ 941695 w 941695"/>
                <a:gd name="connsiteY14" fmla="*/ 424308 h 424308"/>
                <a:gd name="connsiteX0" fmla="*/ 0 w 941695"/>
                <a:gd name="connsiteY0" fmla="*/ 301479 h 424309"/>
                <a:gd name="connsiteX1" fmla="*/ 150125 w 941695"/>
                <a:gd name="connsiteY1" fmla="*/ 274184 h 424309"/>
                <a:gd name="connsiteX2" fmla="*/ 177421 w 941695"/>
                <a:gd name="connsiteY2" fmla="*/ 124059 h 424309"/>
                <a:gd name="connsiteX3" fmla="*/ 68238 w 941695"/>
                <a:gd name="connsiteY3" fmla="*/ 5225 h 424309"/>
                <a:gd name="connsiteX4" fmla="*/ 109182 w 941695"/>
                <a:gd name="connsiteY4" fmla="*/ 301479 h 424309"/>
                <a:gd name="connsiteX5" fmla="*/ 286603 w 941695"/>
                <a:gd name="connsiteY5" fmla="*/ 356070 h 424309"/>
                <a:gd name="connsiteX6" fmla="*/ 354841 w 941695"/>
                <a:gd name="connsiteY6" fmla="*/ 151354 h 424309"/>
                <a:gd name="connsiteX7" fmla="*/ 232012 w 941695"/>
                <a:gd name="connsiteY7" fmla="*/ 356070 h 424309"/>
                <a:gd name="connsiteX8" fmla="*/ 518615 w 941695"/>
                <a:gd name="connsiteY8" fmla="*/ 342423 h 424309"/>
                <a:gd name="connsiteX9" fmla="*/ 450376 w 941695"/>
                <a:gd name="connsiteY9" fmla="*/ 221421 h 424309"/>
                <a:gd name="connsiteX10" fmla="*/ 436728 w 941695"/>
                <a:gd name="connsiteY10" fmla="*/ 397014 h 424309"/>
                <a:gd name="connsiteX11" fmla="*/ 805218 w 941695"/>
                <a:gd name="connsiteY11" fmla="*/ 356070 h 424309"/>
                <a:gd name="connsiteX12" fmla="*/ 696036 w 941695"/>
                <a:gd name="connsiteY12" fmla="*/ 137706 h 424309"/>
                <a:gd name="connsiteX13" fmla="*/ 709683 w 941695"/>
                <a:gd name="connsiteY13" fmla="*/ 342423 h 424309"/>
                <a:gd name="connsiteX14" fmla="*/ 941695 w 941695"/>
                <a:gd name="connsiteY14" fmla="*/ 424309 h 424309"/>
                <a:gd name="connsiteX0" fmla="*/ 0 w 941695"/>
                <a:gd name="connsiteY0" fmla="*/ 301479 h 424309"/>
                <a:gd name="connsiteX1" fmla="*/ 150125 w 941695"/>
                <a:gd name="connsiteY1" fmla="*/ 274184 h 424309"/>
                <a:gd name="connsiteX2" fmla="*/ 177421 w 941695"/>
                <a:gd name="connsiteY2" fmla="*/ 124059 h 424309"/>
                <a:gd name="connsiteX3" fmla="*/ 68238 w 941695"/>
                <a:gd name="connsiteY3" fmla="*/ 5225 h 424309"/>
                <a:gd name="connsiteX4" fmla="*/ 109182 w 941695"/>
                <a:gd name="connsiteY4" fmla="*/ 301479 h 424309"/>
                <a:gd name="connsiteX5" fmla="*/ 286603 w 941695"/>
                <a:gd name="connsiteY5" fmla="*/ 356070 h 424309"/>
                <a:gd name="connsiteX6" fmla="*/ 354841 w 941695"/>
                <a:gd name="connsiteY6" fmla="*/ 151354 h 424309"/>
                <a:gd name="connsiteX7" fmla="*/ 232012 w 941695"/>
                <a:gd name="connsiteY7" fmla="*/ 356070 h 424309"/>
                <a:gd name="connsiteX8" fmla="*/ 518615 w 941695"/>
                <a:gd name="connsiteY8" fmla="*/ 342423 h 424309"/>
                <a:gd name="connsiteX9" fmla="*/ 450376 w 941695"/>
                <a:gd name="connsiteY9" fmla="*/ 221421 h 424309"/>
                <a:gd name="connsiteX10" fmla="*/ 436728 w 941695"/>
                <a:gd name="connsiteY10" fmla="*/ 397014 h 424309"/>
                <a:gd name="connsiteX11" fmla="*/ 805218 w 941695"/>
                <a:gd name="connsiteY11" fmla="*/ 356070 h 424309"/>
                <a:gd name="connsiteX12" fmla="*/ 696037 w 941695"/>
                <a:gd name="connsiteY12" fmla="*/ 220505 h 424309"/>
                <a:gd name="connsiteX13" fmla="*/ 709683 w 941695"/>
                <a:gd name="connsiteY13" fmla="*/ 342423 h 424309"/>
                <a:gd name="connsiteX14" fmla="*/ 941695 w 941695"/>
                <a:gd name="connsiteY14" fmla="*/ 424309 h 424309"/>
                <a:gd name="connsiteX0" fmla="*/ 0 w 941695"/>
                <a:gd name="connsiteY0" fmla="*/ 304813 h 427643"/>
                <a:gd name="connsiteX1" fmla="*/ 150125 w 941695"/>
                <a:gd name="connsiteY1" fmla="*/ 277518 h 427643"/>
                <a:gd name="connsiteX2" fmla="*/ 177421 w 941695"/>
                <a:gd name="connsiteY2" fmla="*/ 127393 h 427643"/>
                <a:gd name="connsiteX3" fmla="*/ 68238 w 941695"/>
                <a:gd name="connsiteY3" fmla="*/ 8559 h 427643"/>
                <a:gd name="connsiteX4" fmla="*/ 109182 w 941695"/>
                <a:gd name="connsiteY4" fmla="*/ 371053 h 427643"/>
                <a:gd name="connsiteX5" fmla="*/ 286603 w 941695"/>
                <a:gd name="connsiteY5" fmla="*/ 359404 h 427643"/>
                <a:gd name="connsiteX6" fmla="*/ 354841 w 941695"/>
                <a:gd name="connsiteY6" fmla="*/ 154688 h 427643"/>
                <a:gd name="connsiteX7" fmla="*/ 232012 w 941695"/>
                <a:gd name="connsiteY7" fmla="*/ 359404 h 427643"/>
                <a:gd name="connsiteX8" fmla="*/ 518615 w 941695"/>
                <a:gd name="connsiteY8" fmla="*/ 345757 h 427643"/>
                <a:gd name="connsiteX9" fmla="*/ 450376 w 941695"/>
                <a:gd name="connsiteY9" fmla="*/ 224755 h 427643"/>
                <a:gd name="connsiteX10" fmla="*/ 436728 w 941695"/>
                <a:gd name="connsiteY10" fmla="*/ 400348 h 427643"/>
                <a:gd name="connsiteX11" fmla="*/ 805218 w 941695"/>
                <a:gd name="connsiteY11" fmla="*/ 359404 h 427643"/>
                <a:gd name="connsiteX12" fmla="*/ 696037 w 941695"/>
                <a:gd name="connsiteY12" fmla="*/ 223839 h 427643"/>
                <a:gd name="connsiteX13" fmla="*/ 709683 w 941695"/>
                <a:gd name="connsiteY13" fmla="*/ 345757 h 427643"/>
                <a:gd name="connsiteX14" fmla="*/ 941695 w 941695"/>
                <a:gd name="connsiteY14" fmla="*/ 427643 h 427643"/>
                <a:gd name="connsiteX0" fmla="*/ 0 w 941695"/>
                <a:gd name="connsiteY0" fmla="*/ 304814 h 427644"/>
                <a:gd name="connsiteX1" fmla="*/ 150125 w 941695"/>
                <a:gd name="connsiteY1" fmla="*/ 277519 h 427644"/>
                <a:gd name="connsiteX2" fmla="*/ 177421 w 941695"/>
                <a:gd name="connsiteY2" fmla="*/ 127394 h 427644"/>
                <a:gd name="connsiteX3" fmla="*/ 68238 w 941695"/>
                <a:gd name="connsiteY3" fmla="*/ 8560 h 427644"/>
                <a:gd name="connsiteX4" fmla="*/ 109182 w 941695"/>
                <a:gd name="connsiteY4" fmla="*/ 371054 h 427644"/>
                <a:gd name="connsiteX5" fmla="*/ 286603 w 941695"/>
                <a:gd name="connsiteY5" fmla="*/ 359405 h 427644"/>
                <a:gd name="connsiteX6" fmla="*/ 275158 w 941695"/>
                <a:gd name="connsiteY6" fmla="*/ 128890 h 427644"/>
                <a:gd name="connsiteX7" fmla="*/ 232012 w 941695"/>
                <a:gd name="connsiteY7" fmla="*/ 359405 h 427644"/>
                <a:gd name="connsiteX8" fmla="*/ 518615 w 941695"/>
                <a:gd name="connsiteY8" fmla="*/ 345758 h 427644"/>
                <a:gd name="connsiteX9" fmla="*/ 450376 w 941695"/>
                <a:gd name="connsiteY9" fmla="*/ 224756 h 427644"/>
                <a:gd name="connsiteX10" fmla="*/ 436728 w 941695"/>
                <a:gd name="connsiteY10" fmla="*/ 400349 h 427644"/>
                <a:gd name="connsiteX11" fmla="*/ 805218 w 941695"/>
                <a:gd name="connsiteY11" fmla="*/ 359405 h 427644"/>
                <a:gd name="connsiteX12" fmla="*/ 696037 w 941695"/>
                <a:gd name="connsiteY12" fmla="*/ 223840 h 427644"/>
                <a:gd name="connsiteX13" fmla="*/ 709683 w 941695"/>
                <a:gd name="connsiteY13" fmla="*/ 345758 h 427644"/>
                <a:gd name="connsiteX14" fmla="*/ 941695 w 941695"/>
                <a:gd name="connsiteY14" fmla="*/ 427644 h 427644"/>
                <a:gd name="connsiteX0" fmla="*/ 0 w 941695"/>
                <a:gd name="connsiteY0" fmla="*/ 304814 h 428047"/>
                <a:gd name="connsiteX1" fmla="*/ 150125 w 941695"/>
                <a:gd name="connsiteY1" fmla="*/ 277519 h 428047"/>
                <a:gd name="connsiteX2" fmla="*/ 177421 w 941695"/>
                <a:gd name="connsiteY2" fmla="*/ 127394 h 428047"/>
                <a:gd name="connsiteX3" fmla="*/ 68238 w 941695"/>
                <a:gd name="connsiteY3" fmla="*/ 8560 h 428047"/>
                <a:gd name="connsiteX4" fmla="*/ 109182 w 941695"/>
                <a:gd name="connsiteY4" fmla="*/ 371054 h 428047"/>
                <a:gd name="connsiteX5" fmla="*/ 286603 w 941695"/>
                <a:gd name="connsiteY5" fmla="*/ 359405 h 428047"/>
                <a:gd name="connsiteX6" fmla="*/ 275158 w 941695"/>
                <a:gd name="connsiteY6" fmla="*/ 128890 h 428047"/>
                <a:gd name="connsiteX7" fmla="*/ 232012 w 941695"/>
                <a:gd name="connsiteY7" fmla="*/ 359405 h 428047"/>
                <a:gd name="connsiteX8" fmla="*/ 338314 w 941695"/>
                <a:gd name="connsiteY8" fmla="*/ 427881 h 428047"/>
                <a:gd name="connsiteX9" fmla="*/ 518615 w 941695"/>
                <a:gd name="connsiteY9" fmla="*/ 345758 h 428047"/>
                <a:gd name="connsiteX10" fmla="*/ 450376 w 941695"/>
                <a:gd name="connsiteY10" fmla="*/ 224756 h 428047"/>
                <a:gd name="connsiteX11" fmla="*/ 436728 w 941695"/>
                <a:gd name="connsiteY11" fmla="*/ 400349 h 428047"/>
                <a:gd name="connsiteX12" fmla="*/ 805218 w 941695"/>
                <a:gd name="connsiteY12" fmla="*/ 359405 h 428047"/>
                <a:gd name="connsiteX13" fmla="*/ 696037 w 941695"/>
                <a:gd name="connsiteY13" fmla="*/ 223840 h 428047"/>
                <a:gd name="connsiteX14" fmla="*/ 709683 w 941695"/>
                <a:gd name="connsiteY14" fmla="*/ 345758 h 428047"/>
                <a:gd name="connsiteX15" fmla="*/ 941695 w 941695"/>
                <a:gd name="connsiteY15" fmla="*/ 427644 h 428047"/>
                <a:gd name="connsiteX0" fmla="*/ 0 w 941695"/>
                <a:gd name="connsiteY0" fmla="*/ 304814 h 428047"/>
                <a:gd name="connsiteX1" fmla="*/ 150125 w 941695"/>
                <a:gd name="connsiteY1" fmla="*/ 277519 h 428047"/>
                <a:gd name="connsiteX2" fmla="*/ 177421 w 941695"/>
                <a:gd name="connsiteY2" fmla="*/ 127394 h 428047"/>
                <a:gd name="connsiteX3" fmla="*/ 68238 w 941695"/>
                <a:gd name="connsiteY3" fmla="*/ 8560 h 428047"/>
                <a:gd name="connsiteX4" fmla="*/ 109182 w 941695"/>
                <a:gd name="connsiteY4" fmla="*/ 371054 h 428047"/>
                <a:gd name="connsiteX5" fmla="*/ 286603 w 941695"/>
                <a:gd name="connsiteY5" fmla="*/ 359405 h 428047"/>
                <a:gd name="connsiteX6" fmla="*/ 275158 w 941695"/>
                <a:gd name="connsiteY6" fmla="*/ 128890 h 428047"/>
                <a:gd name="connsiteX7" fmla="*/ 232012 w 941695"/>
                <a:gd name="connsiteY7" fmla="*/ 359405 h 428047"/>
                <a:gd name="connsiteX8" fmla="*/ 338314 w 941695"/>
                <a:gd name="connsiteY8" fmla="*/ 427881 h 428047"/>
                <a:gd name="connsiteX9" fmla="*/ 518615 w 941695"/>
                <a:gd name="connsiteY9" fmla="*/ 345758 h 428047"/>
                <a:gd name="connsiteX10" fmla="*/ 450376 w 941695"/>
                <a:gd name="connsiteY10" fmla="*/ 224756 h 428047"/>
                <a:gd name="connsiteX11" fmla="*/ 436728 w 941695"/>
                <a:gd name="connsiteY11" fmla="*/ 400349 h 428047"/>
                <a:gd name="connsiteX12" fmla="*/ 805218 w 941695"/>
                <a:gd name="connsiteY12" fmla="*/ 359405 h 428047"/>
                <a:gd name="connsiteX13" fmla="*/ 696037 w 941695"/>
                <a:gd name="connsiteY13" fmla="*/ 223840 h 428047"/>
                <a:gd name="connsiteX14" fmla="*/ 588749 w 941695"/>
                <a:gd name="connsiteY14" fmla="*/ 360803 h 428047"/>
                <a:gd name="connsiteX15" fmla="*/ 709683 w 941695"/>
                <a:gd name="connsiteY15" fmla="*/ 345758 h 428047"/>
                <a:gd name="connsiteX16" fmla="*/ 941695 w 941695"/>
                <a:gd name="connsiteY16" fmla="*/ 427644 h 428047"/>
                <a:gd name="connsiteX0" fmla="*/ 0 w 941695"/>
                <a:gd name="connsiteY0" fmla="*/ 304814 h 428047"/>
                <a:gd name="connsiteX1" fmla="*/ 150125 w 941695"/>
                <a:gd name="connsiteY1" fmla="*/ 277519 h 428047"/>
                <a:gd name="connsiteX2" fmla="*/ 177421 w 941695"/>
                <a:gd name="connsiteY2" fmla="*/ 127394 h 428047"/>
                <a:gd name="connsiteX3" fmla="*/ 68238 w 941695"/>
                <a:gd name="connsiteY3" fmla="*/ 8560 h 428047"/>
                <a:gd name="connsiteX4" fmla="*/ 109182 w 941695"/>
                <a:gd name="connsiteY4" fmla="*/ 371054 h 428047"/>
                <a:gd name="connsiteX5" fmla="*/ 286603 w 941695"/>
                <a:gd name="connsiteY5" fmla="*/ 359405 h 428047"/>
                <a:gd name="connsiteX6" fmla="*/ 275158 w 941695"/>
                <a:gd name="connsiteY6" fmla="*/ 128890 h 428047"/>
                <a:gd name="connsiteX7" fmla="*/ 232012 w 941695"/>
                <a:gd name="connsiteY7" fmla="*/ 359405 h 428047"/>
                <a:gd name="connsiteX8" fmla="*/ 338314 w 941695"/>
                <a:gd name="connsiteY8" fmla="*/ 427881 h 428047"/>
                <a:gd name="connsiteX9" fmla="*/ 518615 w 941695"/>
                <a:gd name="connsiteY9" fmla="*/ 345758 h 428047"/>
                <a:gd name="connsiteX10" fmla="*/ 450376 w 941695"/>
                <a:gd name="connsiteY10" fmla="*/ 224756 h 428047"/>
                <a:gd name="connsiteX11" fmla="*/ 436728 w 941695"/>
                <a:gd name="connsiteY11" fmla="*/ 400349 h 428047"/>
                <a:gd name="connsiteX12" fmla="*/ 805218 w 941695"/>
                <a:gd name="connsiteY12" fmla="*/ 359405 h 428047"/>
                <a:gd name="connsiteX13" fmla="*/ 696037 w 941695"/>
                <a:gd name="connsiteY13" fmla="*/ 223840 h 428047"/>
                <a:gd name="connsiteX14" fmla="*/ 588749 w 941695"/>
                <a:gd name="connsiteY14" fmla="*/ 360803 h 428047"/>
                <a:gd name="connsiteX15" fmla="*/ 635691 w 941695"/>
                <a:gd name="connsiteY15" fmla="*/ 371557 h 428047"/>
                <a:gd name="connsiteX16" fmla="*/ 941695 w 941695"/>
                <a:gd name="connsiteY16" fmla="*/ 427644 h 428047"/>
                <a:gd name="connsiteX0" fmla="*/ 0 w 941695"/>
                <a:gd name="connsiteY0" fmla="*/ 304814 h 428047"/>
                <a:gd name="connsiteX1" fmla="*/ 150125 w 941695"/>
                <a:gd name="connsiteY1" fmla="*/ 277519 h 428047"/>
                <a:gd name="connsiteX2" fmla="*/ 177421 w 941695"/>
                <a:gd name="connsiteY2" fmla="*/ 127394 h 428047"/>
                <a:gd name="connsiteX3" fmla="*/ 68238 w 941695"/>
                <a:gd name="connsiteY3" fmla="*/ 8560 h 428047"/>
                <a:gd name="connsiteX4" fmla="*/ 109182 w 941695"/>
                <a:gd name="connsiteY4" fmla="*/ 371054 h 428047"/>
                <a:gd name="connsiteX5" fmla="*/ 286603 w 941695"/>
                <a:gd name="connsiteY5" fmla="*/ 359405 h 428047"/>
                <a:gd name="connsiteX6" fmla="*/ 275158 w 941695"/>
                <a:gd name="connsiteY6" fmla="*/ 128890 h 428047"/>
                <a:gd name="connsiteX7" fmla="*/ 232012 w 941695"/>
                <a:gd name="connsiteY7" fmla="*/ 359405 h 428047"/>
                <a:gd name="connsiteX8" fmla="*/ 338314 w 941695"/>
                <a:gd name="connsiteY8" fmla="*/ 427881 h 428047"/>
                <a:gd name="connsiteX9" fmla="*/ 518615 w 941695"/>
                <a:gd name="connsiteY9" fmla="*/ 345758 h 428047"/>
                <a:gd name="connsiteX10" fmla="*/ 450376 w 941695"/>
                <a:gd name="connsiteY10" fmla="*/ 224756 h 428047"/>
                <a:gd name="connsiteX11" fmla="*/ 436728 w 941695"/>
                <a:gd name="connsiteY11" fmla="*/ 400349 h 428047"/>
                <a:gd name="connsiteX12" fmla="*/ 702768 w 941695"/>
                <a:gd name="connsiteY12" fmla="*/ 380044 h 428047"/>
                <a:gd name="connsiteX13" fmla="*/ 696037 w 941695"/>
                <a:gd name="connsiteY13" fmla="*/ 223840 h 428047"/>
                <a:gd name="connsiteX14" fmla="*/ 588749 w 941695"/>
                <a:gd name="connsiteY14" fmla="*/ 360803 h 428047"/>
                <a:gd name="connsiteX15" fmla="*/ 635691 w 941695"/>
                <a:gd name="connsiteY15" fmla="*/ 371557 h 428047"/>
                <a:gd name="connsiteX16" fmla="*/ 941695 w 941695"/>
                <a:gd name="connsiteY16" fmla="*/ 427644 h 428047"/>
                <a:gd name="connsiteX0" fmla="*/ 0 w 941695"/>
                <a:gd name="connsiteY0" fmla="*/ 304814 h 428047"/>
                <a:gd name="connsiteX1" fmla="*/ 150125 w 941695"/>
                <a:gd name="connsiteY1" fmla="*/ 277519 h 428047"/>
                <a:gd name="connsiteX2" fmla="*/ 177421 w 941695"/>
                <a:gd name="connsiteY2" fmla="*/ 127394 h 428047"/>
                <a:gd name="connsiteX3" fmla="*/ 68238 w 941695"/>
                <a:gd name="connsiteY3" fmla="*/ 8560 h 428047"/>
                <a:gd name="connsiteX4" fmla="*/ 109182 w 941695"/>
                <a:gd name="connsiteY4" fmla="*/ 371054 h 428047"/>
                <a:gd name="connsiteX5" fmla="*/ 286603 w 941695"/>
                <a:gd name="connsiteY5" fmla="*/ 359405 h 428047"/>
                <a:gd name="connsiteX6" fmla="*/ 275158 w 941695"/>
                <a:gd name="connsiteY6" fmla="*/ 128890 h 428047"/>
                <a:gd name="connsiteX7" fmla="*/ 232012 w 941695"/>
                <a:gd name="connsiteY7" fmla="*/ 359405 h 428047"/>
                <a:gd name="connsiteX8" fmla="*/ 338314 w 941695"/>
                <a:gd name="connsiteY8" fmla="*/ 427881 h 428047"/>
                <a:gd name="connsiteX9" fmla="*/ 518615 w 941695"/>
                <a:gd name="connsiteY9" fmla="*/ 345758 h 428047"/>
                <a:gd name="connsiteX10" fmla="*/ 450376 w 941695"/>
                <a:gd name="connsiteY10" fmla="*/ 224756 h 428047"/>
                <a:gd name="connsiteX11" fmla="*/ 436728 w 941695"/>
                <a:gd name="connsiteY11" fmla="*/ 400349 h 428047"/>
                <a:gd name="connsiteX12" fmla="*/ 702768 w 941695"/>
                <a:gd name="connsiteY12" fmla="*/ 380044 h 428047"/>
                <a:gd name="connsiteX13" fmla="*/ 599278 w 941695"/>
                <a:gd name="connsiteY13" fmla="*/ 244479 h 428047"/>
                <a:gd name="connsiteX14" fmla="*/ 588749 w 941695"/>
                <a:gd name="connsiteY14" fmla="*/ 360803 h 428047"/>
                <a:gd name="connsiteX15" fmla="*/ 635691 w 941695"/>
                <a:gd name="connsiteY15" fmla="*/ 371557 h 428047"/>
                <a:gd name="connsiteX16" fmla="*/ 941695 w 941695"/>
                <a:gd name="connsiteY16" fmla="*/ 427644 h 428047"/>
                <a:gd name="connsiteX0" fmla="*/ 0 w 941695"/>
                <a:gd name="connsiteY0" fmla="*/ 304814 h 428047"/>
                <a:gd name="connsiteX1" fmla="*/ 150125 w 941695"/>
                <a:gd name="connsiteY1" fmla="*/ 277519 h 428047"/>
                <a:gd name="connsiteX2" fmla="*/ 177421 w 941695"/>
                <a:gd name="connsiteY2" fmla="*/ 127394 h 428047"/>
                <a:gd name="connsiteX3" fmla="*/ 68238 w 941695"/>
                <a:gd name="connsiteY3" fmla="*/ 8560 h 428047"/>
                <a:gd name="connsiteX4" fmla="*/ 109182 w 941695"/>
                <a:gd name="connsiteY4" fmla="*/ 371054 h 428047"/>
                <a:gd name="connsiteX5" fmla="*/ 286603 w 941695"/>
                <a:gd name="connsiteY5" fmla="*/ 359405 h 428047"/>
                <a:gd name="connsiteX6" fmla="*/ 275158 w 941695"/>
                <a:gd name="connsiteY6" fmla="*/ 128890 h 428047"/>
                <a:gd name="connsiteX7" fmla="*/ 232012 w 941695"/>
                <a:gd name="connsiteY7" fmla="*/ 359405 h 428047"/>
                <a:gd name="connsiteX8" fmla="*/ 338314 w 941695"/>
                <a:gd name="connsiteY8" fmla="*/ 427881 h 428047"/>
                <a:gd name="connsiteX9" fmla="*/ 518615 w 941695"/>
                <a:gd name="connsiteY9" fmla="*/ 345758 h 428047"/>
                <a:gd name="connsiteX10" fmla="*/ 387768 w 941695"/>
                <a:gd name="connsiteY10" fmla="*/ 209276 h 428047"/>
                <a:gd name="connsiteX11" fmla="*/ 436728 w 941695"/>
                <a:gd name="connsiteY11" fmla="*/ 400349 h 428047"/>
                <a:gd name="connsiteX12" fmla="*/ 702768 w 941695"/>
                <a:gd name="connsiteY12" fmla="*/ 380044 h 428047"/>
                <a:gd name="connsiteX13" fmla="*/ 599278 w 941695"/>
                <a:gd name="connsiteY13" fmla="*/ 244479 h 428047"/>
                <a:gd name="connsiteX14" fmla="*/ 588749 w 941695"/>
                <a:gd name="connsiteY14" fmla="*/ 360803 h 428047"/>
                <a:gd name="connsiteX15" fmla="*/ 635691 w 941695"/>
                <a:gd name="connsiteY15" fmla="*/ 371557 h 428047"/>
                <a:gd name="connsiteX16" fmla="*/ 941695 w 941695"/>
                <a:gd name="connsiteY16" fmla="*/ 427644 h 428047"/>
                <a:gd name="connsiteX0" fmla="*/ 0 w 941695"/>
                <a:gd name="connsiteY0" fmla="*/ 304814 h 428047"/>
                <a:gd name="connsiteX1" fmla="*/ 150125 w 941695"/>
                <a:gd name="connsiteY1" fmla="*/ 277519 h 428047"/>
                <a:gd name="connsiteX2" fmla="*/ 177421 w 941695"/>
                <a:gd name="connsiteY2" fmla="*/ 127394 h 428047"/>
                <a:gd name="connsiteX3" fmla="*/ 68238 w 941695"/>
                <a:gd name="connsiteY3" fmla="*/ 8560 h 428047"/>
                <a:gd name="connsiteX4" fmla="*/ 109182 w 941695"/>
                <a:gd name="connsiteY4" fmla="*/ 371054 h 428047"/>
                <a:gd name="connsiteX5" fmla="*/ 286603 w 941695"/>
                <a:gd name="connsiteY5" fmla="*/ 359405 h 428047"/>
                <a:gd name="connsiteX6" fmla="*/ 275158 w 941695"/>
                <a:gd name="connsiteY6" fmla="*/ 128890 h 428047"/>
                <a:gd name="connsiteX7" fmla="*/ 232012 w 941695"/>
                <a:gd name="connsiteY7" fmla="*/ 359405 h 428047"/>
                <a:gd name="connsiteX8" fmla="*/ 338314 w 941695"/>
                <a:gd name="connsiteY8" fmla="*/ 427881 h 428047"/>
                <a:gd name="connsiteX9" fmla="*/ 518615 w 941695"/>
                <a:gd name="connsiteY9" fmla="*/ 345758 h 428047"/>
                <a:gd name="connsiteX10" fmla="*/ 387768 w 941695"/>
                <a:gd name="connsiteY10" fmla="*/ 209276 h 428047"/>
                <a:gd name="connsiteX11" fmla="*/ 396886 w 941695"/>
                <a:gd name="connsiteY11" fmla="*/ 410669 h 428047"/>
                <a:gd name="connsiteX12" fmla="*/ 702768 w 941695"/>
                <a:gd name="connsiteY12" fmla="*/ 380044 h 428047"/>
                <a:gd name="connsiteX13" fmla="*/ 599278 w 941695"/>
                <a:gd name="connsiteY13" fmla="*/ 244479 h 428047"/>
                <a:gd name="connsiteX14" fmla="*/ 588749 w 941695"/>
                <a:gd name="connsiteY14" fmla="*/ 360803 h 428047"/>
                <a:gd name="connsiteX15" fmla="*/ 635691 w 941695"/>
                <a:gd name="connsiteY15" fmla="*/ 371557 h 428047"/>
                <a:gd name="connsiteX16" fmla="*/ 941695 w 941695"/>
                <a:gd name="connsiteY16" fmla="*/ 427644 h 428047"/>
                <a:gd name="connsiteX0" fmla="*/ 0 w 941695"/>
                <a:gd name="connsiteY0" fmla="*/ 304814 h 428047"/>
                <a:gd name="connsiteX1" fmla="*/ 150125 w 941695"/>
                <a:gd name="connsiteY1" fmla="*/ 277519 h 428047"/>
                <a:gd name="connsiteX2" fmla="*/ 177421 w 941695"/>
                <a:gd name="connsiteY2" fmla="*/ 127394 h 428047"/>
                <a:gd name="connsiteX3" fmla="*/ 68238 w 941695"/>
                <a:gd name="connsiteY3" fmla="*/ 8560 h 428047"/>
                <a:gd name="connsiteX4" fmla="*/ 109182 w 941695"/>
                <a:gd name="connsiteY4" fmla="*/ 371054 h 428047"/>
                <a:gd name="connsiteX5" fmla="*/ 286603 w 941695"/>
                <a:gd name="connsiteY5" fmla="*/ 359405 h 428047"/>
                <a:gd name="connsiteX6" fmla="*/ 275158 w 941695"/>
                <a:gd name="connsiteY6" fmla="*/ 128890 h 428047"/>
                <a:gd name="connsiteX7" fmla="*/ 232012 w 941695"/>
                <a:gd name="connsiteY7" fmla="*/ 359405 h 428047"/>
                <a:gd name="connsiteX8" fmla="*/ 338314 w 941695"/>
                <a:gd name="connsiteY8" fmla="*/ 427881 h 428047"/>
                <a:gd name="connsiteX9" fmla="*/ 461698 w 941695"/>
                <a:gd name="connsiteY9" fmla="*/ 350918 h 428047"/>
                <a:gd name="connsiteX10" fmla="*/ 387768 w 941695"/>
                <a:gd name="connsiteY10" fmla="*/ 209276 h 428047"/>
                <a:gd name="connsiteX11" fmla="*/ 396886 w 941695"/>
                <a:gd name="connsiteY11" fmla="*/ 410669 h 428047"/>
                <a:gd name="connsiteX12" fmla="*/ 702768 w 941695"/>
                <a:gd name="connsiteY12" fmla="*/ 380044 h 428047"/>
                <a:gd name="connsiteX13" fmla="*/ 599278 w 941695"/>
                <a:gd name="connsiteY13" fmla="*/ 244479 h 428047"/>
                <a:gd name="connsiteX14" fmla="*/ 588749 w 941695"/>
                <a:gd name="connsiteY14" fmla="*/ 360803 h 428047"/>
                <a:gd name="connsiteX15" fmla="*/ 635691 w 941695"/>
                <a:gd name="connsiteY15" fmla="*/ 371557 h 428047"/>
                <a:gd name="connsiteX16" fmla="*/ 941695 w 941695"/>
                <a:gd name="connsiteY16" fmla="*/ 427644 h 428047"/>
                <a:gd name="connsiteX0" fmla="*/ 0 w 941695"/>
                <a:gd name="connsiteY0" fmla="*/ 304814 h 428047"/>
                <a:gd name="connsiteX1" fmla="*/ 150125 w 941695"/>
                <a:gd name="connsiteY1" fmla="*/ 277519 h 428047"/>
                <a:gd name="connsiteX2" fmla="*/ 177421 w 941695"/>
                <a:gd name="connsiteY2" fmla="*/ 127394 h 428047"/>
                <a:gd name="connsiteX3" fmla="*/ 68238 w 941695"/>
                <a:gd name="connsiteY3" fmla="*/ 8560 h 428047"/>
                <a:gd name="connsiteX4" fmla="*/ 109182 w 941695"/>
                <a:gd name="connsiteY4" fmla="*/ 371054 h 428047"/>
                <a:gd name="connsiteX5" fmla="*/ 286603 w 941695"/>
                <a:gd name="connsiteY5" fmla="*/ 359405 h 428047"/>
                <a:gd name="connsiteX6" fmla="*/ 275158 w 941695"/>
                <a:gd name="connsiteY6" fmla="*/ 128890 h 428047"/>
                <a:gd name="connsiteX7" fmla="*/ 232012 w 941695"/>
                <a:gd name="connsiteY7" fmla="*/ 359405 h 428047"/>
                <a:gd name="connsiteX8" fmla="*/ 338314 w 941695"/>
                <a:gd name="connsiteY8" fmla="*/ 427881 h 428047"/>
                <a:gd name="connsiteX9" fmla="*/ 461698 w 941695"/>
                <a:gd name="connsiteY9" fmla="*/ 350918 h 428047"/>
                <a:gd name="connsiteX10" fmla="*/ 387768 w 941695"/>
                <a:gd name="connsiteY10" fmla="*/ 209276 h 428047"/>
                <a:gd name="connsiteX11" fmla="*/ 396886 w 941695"/>
                <a:gd name="connsiteY11" fmla="*/ 410669 h 428047"/>
                <a:gd name="connsiteX12" fmla="*/ 702768 w 941695"/>
                <a:gd name="connsiteY12" fmla="*/ 380044 h 428047"/>
                <a:gd name="connsiteX13" fmla="*/ 599278 w 941695"/>
                <a:gd name="connsiteY13" fmla="*/ 244479 h 428047"/>
                <a:gd name="connsiteX14" fmla="*/ 520449 w 941695"/>
                <a:gd name="connsiteY14" fmla="*/ 365963 h 428047"/>
                <a:gd name="connsiteX15" fmla="*/ 635691 w 941695"/>
                <a:gd name="connsiteY15" fmla="*/ 371557 h 428047"/>
                <a:gd name="connsiteX16" fmla="*/ 941695 w 941695"/>
                <a:gd name="connsiteY16" fmla="*/ 427644 h 428047"/>
                <a:gd name="connsiteX0" fmla="*/ 0 w 941695"/>
                <a:gd name="connsiteY0" fmla="*/ 304814 h 428047"/>
                <a:gd name="connsiteX1" fmla="*/ 150125 w 941695"/>
                <a:gd name="connsiteY1" fmla="*/ 277519 h 428047"/>
                <a:gd name="connsiteX2" fmla="*/ 177421 w 941695"/>
                <a:gd name="connsiteY2" fmla="*/ 127394 h 428047"/>
                <a:gd name="connsiteX3" fmla="*/ 68238 w 941695"/>
                <a:gd name="connsiteY3" fmla="*/ 8560 h 428047"/>
                <a:gd name="connsiteX4" fmla="*/ 109182 w 941695"/>
                <a:gd name="connsiteY4" fmla="*/ 371054 h 428047"/>
                <a:gd name="connsiteX5" fmla="*/ 286603 w 941695"/>
                <a:gd name="connsiteY5" fmla="*/ 359405 h 428047"/>
                <a:gd name="connsiteX6" fmla="*/ 275158 w 941695"/>
                <a:gd name="connsiteY6" fmla="*/ 128890 h 428047"/>
                <a:gd name="connsiteX7" fmla="*/ 232012 w 941695"/>
                <a:gd name="connsiteY7" fmla="*/ 359405 h 428047"/>
                <a:gd name="connsiteX8" fmla="*/ 338314 w 941695"/>
                <a:gd name="connsiteY8" fmla="*/ 427881 h 428047"/>
                <a:gd name="connsiteX9" fmla="*/ 461698 w 941695"/>
                <a:gd name="connsiteY9" fmla="*/ 350918 h 428047"/>
                <a:gd name="connsiteX10" fmla="*/ 387768 w 941695"/>
                <a:gd name="connsiteY10" fmla="*/ 209276 h 428047"/>
                <a:gd name="connsiteX11" fmla="*/ 396886 w 941695"/>
                <a:gd name="connsiteY11" fmla="*/ 410669 h 428047"/>
                <a:gd name="connsiteX12" fmla="*/ 702768 w 941695"/>
                <a:gd name="connsiteY12" fmla="*/ 380044 h 428047"/>
                <a:gd name="connsiteX13" fmla="*/ 525286 w 941695"/>
                <a:gd name="connsiteY13" fmla="*/ 254798 h 428047"/>
                <a:gd name="connsiteX14" fmla="*/ 520449 w 941695"/>
                <a:gd name="connsiteY14" fmla="*/ 365963 h 428047"/>
                <a:gd name="connsiteX15" fmla="*/ 635691 w 941695"/>
                <a:gd name="connsiteY15" fmla="*/ 371557 h 428047"/>
                <a:gd name="connsiteX16" fmla="*/ 941695 w 941695"/>
                <a:gd name="connsiteY16" fmla="*/ 427644 h 428047"/>
                <a:gd name="connsiteX0" fmla="*/ 0 w 941695"/>
                <a:gd name="connsiteY0" fmla="*/ 304814 h 428047"/>
                <a:gd name="connsiteX1" fmla="*/ 150125 w 941695"/>
                <a:gd name="connsiteY1" fmla="*/ 277519 h 428047"/>
                <a:gd name="connsiteX2" fmla="*/ 177421 w 941695"/>
                <a:gd name="connsiteY2" fmla="*/ 127394 h 428047"/>
                <a:gd name="connsiteX3" fmla="*/ 68238 w 941695"/>
                <a:gd name="connsiteY3" fmla="*/ 8560 h 428047"/>
                <a:gd name="connsiteX4" fmla="*/ 109182 w 941695"/>
                <a:gd name="connsiteY4" fmla="*/ 371054 h 428047"/>
                <a:gd name="connsiteX5" fmla="*/ 286603 w 941695"/>
                <a:gd name="connsiteY5" fmla="*/ 359405 h 428047"/>
                <a:gd name="connsiteX6" fmla="*/ 275158 w 941695"/>
                <a:gd name="connsiteY6" fmla="*/ 128890 h 428047"/>
                <a:gd name="connsiteX7" fmla="*/ 232012 w 941695"/>
                <a:gd name="connsiteY7" fmla="*/ 359405 h 428047"/>
                <a:gd name="connsiteX8" fmla="*/ 338314 w 941695"/>
                <a:gd name="connsiteY8" fmla="*/ 427881 h 428047"/>
                <a:gd name="connsiteX9" fmla="*/ 461698 w 941695"/>
                <a:gd name="connsiteY9" fmla="*/ 350918 h 428047"/>
                <a:gd name="connsiteX10" fmla="*/ 387768 w 941695"/>
                <a:gd name="connsiteY10" fmla="*/ 209276 h 428047"/>
                <a:gd name="connsiteX11" fmla="*/ 396886 w 941695"/>
                <a:gd name="connsiteY11" fmla="*/ 410669 h 428047"/>
                <a:gd name="connsiteX12" fmla="*/ 702768 w 941695"/>
                <a:gd name="connsiteY12" fmla="*/ 380044 h 428047"/>
                <a:gd name="connsiteX13" fmla="*/ 525286 w 941695"/>
                <a:gd name="connsiteY13" fmla="*/ 254798 h 428047"/>
                <a:gd name="connsiteX14" fmla="*/ 520449 w 941695"/>
                <a:gd name="connsiteY14" fmla="*/ 365963 h 428047"/>
                <a:gd name="connsiteX15" fmla="*/ 573083 w 941695"/>
                <a:gd name="connsiteY15" fmla="*/ 397356 h 428047"/>
                <a:gd name="connsiteX16" fmla="*/ 941695 w 941695"/>
                <a:gd name="connsiteY16" fmla="*/ 427644 h 428047"/>
                <a:gd name="connsiteX0" fmla="*/ 0 w 941695"/>
                <a:gd name="connsiteY0" fmla="*/ 304814 h 430704"/>
                <a:gd name="connsiteX1" fmla="*/ 150125 w 941695"/>
                <a:gd name="connsiteY1" fmla="*/ 277519 h 430704"/>
                <a:gd name="connsiteX2" fmla="*/ 177421 w 941695"/>
                <a:gd name="connsiteY2" fmla="*/ 127394 h 430704"/>
                <a:gd name="connsiteX3" fmla="*/ 68238 w 941695"/>
                <a:gd name="connsiteY3" fmla="*/ 8560 h 430704"/>
                <a:gd name="connsiteX4" fmla="*/ 109182 w 941695"/>
                <a:gd name="connsiteY4" fmla="*/ 371054 h 430704"/>
                <a:gd name="connsiteX5" fmla="*/ 286603 w 941695"/>
                <a:gd name="connsiteY5" fmla="*/ 359405 h 430704"/>
                <a:gd name="connsiteX6" fmla="*/ 275158 w 941695"/>
                <a:gd name="connsiteY6" fmla="*/ 128890 h 430704"/>
                <a:gd name="connsiteX7" fmla="*/ 232012 w 941695"/>
                <a:gd name="connsiteY7" fmla="*/ 359405 h 430704"/>
                <a:gd name="connsiteX8" fmla="*/ 338314 w 941695"/>
                <a:gd name="connsiteY8" fmla="*/ 427881 h 430704"/>
                <a:gd name="connsiteX9" fmla="*/ 461698 w 941695"/>
                <a:gd name="connsiteY9" fmla="*/ 350918 h 430704"/>
                <a:gd name="connsiteX10" fmla="*/ 387768 w 941695"/>
                <a:gd name="connsiteY10" fmla="*/ 209276 h 430704"/>
                <a:gd name="connsiteX11" fmla="*/ 396886 w 941695"/>
                <a:gd name="connsiteY11" fmla="*/ 410669 h 430704"/>
                <a:gd name="connsiteX12" fmla="*/ 611701 w 941695"/>
                <a:gd name="connsiteY12" fmla="*/ 405843 h 430704"/>
                <a:gd name="connsiteX13" fmla="*/ 525286 w 941695"/>
                <a:gd name="connsiteY13" fmla="*/ 254798 h 430704"/>
                <a:gd name="connsiteX14" fmla="*/ 520449 w 941695"/>
                <a:gd name="connsiteY14" fmla="*/ 365963 h 430704"/>
                <a:gd name="connsiteX15" fmla="*/ 573083 w 941695"/>
                <a:gd name="connsiteY15" fmla="*/ 397356 h 430704"/>
                <a:gd name="connsiteX16" fmla="*/ 941695 w 941695"/>
                <a:gd name="connsiteY16" fmla="*/ 427644 h 430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41695" h="430704">
                  <a:moveTo>
                    <a:pt x="0" y="304814"/>
                  </a:moveTo>
                  <a:cubicBezTo>
                    <a:pt x="60277" y="305951"/>
                    <a:pt x="120555" y="307089"/>
                    <a:pt x="150125" y="277519"/>
                  </a:cubicBezTo>
                  <a:cubicBezTo>
                    <a:pt x="179695" y="247949"/>
                    <a:pt x="191069" y="172220"/>
                    <a:pt x="177421" y="127394"/>
                  </a:cubicBezTo>
                  <a:cubicBezTo>
                    <a:pt x="163773" y="82568"/>
                    <a:pt x="79611" y="-32050"/>
                    <a:pt x="68238" y="8560"/>
                  </a:cubicBezTo>
                  <a:cubicBezTo>
                    <a:pt x="56865" y="49170"/>
                    <a:pt x="72788" y="312580"/>
                    <a:pt x="109182" y="371054"/>
                  </a:cubicBezTo>
                  <a:cubicBezTo>
                    <a:pt x="145576" y="429528"/>
                    <a:pt x="258940" y="399766"/>
                    <a:pt x="286603" y="359405"/>
                  </a:cubicBezTo>
                  <a:cubicBezTo>
                    <a:pt x="314266" y="319044"/>
                    <a:pt x="284256" y="128890"/>
                    <a:pt x="275158" y="128890"/>
                  </a:cubicBezTo>
                  <a:cubicBezTo>
                    <a:pt x="266060" y="128890"/>
                    <a:pt x="221486" y="309573"/>
                    <a:pt x="232012" y="359405"/>
                  </a:cubicBezTo>
                  <a:cubicBezTo>
                    <a:pt x="242538" y="409237"/>
                    <a:pt x="290547" y="430155"/>
                    <a:pt x="338314" y="427881"/>
                  </a:cubicBezTo>
                  <a:cubicBezTo>
                    <a:pt x="386081" y="425607"/>
                    <a:pt x="453456" y="387352"/>
                    <a:pt x="461698" y="350918"/>
                  </a:cubicBezTo>
                  <a:cubicBezTo>
                    <a:pt x="469940" y="314484"/>
                    <a:pt x="398570" y="199317"/>
                    <a:pt x="387768" y="209276"/>
                  </a:cubicBezTo>
                  <a:cubicBezTo>
                    <a:pt x="376966" y="219235"/>
                    <a:pt x="359564" y="377908"/>
                    <a:pt x="396886" y="410669"/>
                  </a:cubicBezTo>
                  <a:cubicBezTo>
                    <a:pt x="434208" y="443430"/>
                    <a:pt x="590301" y="431822"/>
                    <a:pt x="611701" y="405843"/>
                  </a:cubicBezTo>
                  <a:cubicBezTo>
                    <a:pt x="633101" y="379865"/>
                    <a:pt x="540495" y="261445"/>
                    <a:pt x="525286" y="254798"/>
                  </a:cubicBezTo>
                  <a:cubicBezTo>
                    <a:pt x="510077" y="248151"/>
                    <a:pt x="518175" y="345643"/>
                    <a:pt x="520449" y="365963"/>
                  </a:cubicBezTo>
                  <a:cubicBezTo>
                    <a:pt x="522723" y="386283"/>
                    <a:pt x="530385" y="380196"/>
                    <a:pt x="573083" y="397356"/>
                  </a:cubicBezTo>
                  <a:cubicBezTo>
                    <a:pt x="614026" y="431323"/>
                    <a:pt x="846160" y="410584"/>
                    <a:pt x="941695" y="427644"/>
                  </a:cubicBez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orme libre 5"/>
            <p:cNvSpPr/>
            <p:nvPr/>
          </p:nvSpPr>
          <p:spPr>
            <a:xfrm>
              <a:off x="2524823" y="3095085"/>
              <a:ext cx="365410" cy="126064"/>
            </a:xfrm>
            <a:custGeom>
              <a:avLst/>
              <a:gdLst>
                <a:gd name="connsiteX0" fmla="*/ 81974 w 303784"/>
                <a:gd name="connsiteY0" fmla="*/ 71316 h 157438"/>
                <a:gd name="connsiteX1" fmla="*/ 88 w 303784"/>
                <a:gd name="connsiteY1" fmla="*/ 112259 h 157438"/>
                <a:gd name="connsiteX2" fmla="*/ 95622 w 303784"/>
                <a:gd name="connsiteY2" fmla="*/ 153203 h 157438"/>
                <a:gd name="connsiteX3" fmla="*/ 177509 w 303784"/>
                <a:gd name="connsiteY3" fmla="*/ 3077 h 157438"/>
                <a:gd name="connsiteX4" fmla="*/ 136565 w 303784"/>
                <a:gd name="connsiteY4" fmla="*/ 57668 h 157438"/>
                <a:gd name="connsiteX5" fmla="*/ 300339 w 303784"/>
                <a:gd name="connsiteY5" fmla="*/ 125907 h 157438"/>
                <a:gd name="connsiteX6" fmla="*/ 232100 w 303784"/>
                <a:gd name="connsiteY6" fmla="*/ 3077 h 157438"/>
                <a:gd name="connsiteX0" fmla="*/ 48018 w 306205"/>
                <a:gd name="connsiteY0" fmla="*/ 45802 h 157739"/>
                <a:gd name="connsiteX1" fmla="*/ 2509 w 306205"/>
                <a:gd name="connsiteY1" fmla="*/ 112259 h 157739"/>
                <a:gd name="connsiteX2" fmla="*/ 98043 w 306205"/>
                <a:gd name="connsiteY2" fmla="*/ 153203 h 157739"/>
                <a:gd name="connsiteX3" fmla="*/ 179930 w 306205"/>
                <a:gd name="connsiteY3" fmla="*/ 3077 h 157739"/>
                <a:gd name="connsiteX4" fmla="*/ 138986 w 306205"/>
                <a:gd name="connsiteY4" fmla="*/ 57668 h 157739"/>
                <a:gd name="connsiteX5" fmla="*/ 302760 w 306205"/>
                <a:gd name="connsiteY5" fmla="*/ 125907 h 157739"/>
                <a:gd name="connsiteX6" fmla="*/ 234521 w 306205"/>
                <a:gd name="connsiteY6" fmla="*/ 3077 h 157739"/>
                <a:gd name="connsiteX0" fmla="*/ 48018 w 306205"/>
                <a:gd name="connsiteY0" fmla="*/ 42725 h 154162"/>
                <a:gd name="connsiteX1" fmla="*/ 2509 w 306205"/>
                <a:gd name="connsiteY1" fmla="*/ 109182 h 154162"/>
                <a:gd name="connsiteX2" fmla="*/ 98043 w 306205"/>
                <a:gd name="connsiteY2" fmla="*/ 150126 h 154162"/>
                <a:gd name="connsiteX3" fmla="*/ 135469 w 306205"/>
                <a:gd name="connsiteY3" fmla="*/ 8505 h 154162"/>
                <a:gd name="connsiteX4" fmla="*/ 138986 w 306205"/>
                <a:gd name="connsiteY4" fmla="*/ 54591 h 154162"/>
                <a:gd name="connsiteX5" fmla="*/ 302760 w 306205"/>
                <a:gd name="connsiteY5" fmla="*/ 122830 h 154162"/>
                <a:gd name="connsiteX6" fmla="*/ 234521 w 306205"/>
                <a:gd name="connsiteY6" fmla="*/ 0 h 154162"/>
                <a:gd name="connsiteX0" fmla="*/ 48018 w 306205"/>
                <a:gd name="connsiteY0" fmla="*/ 42725 h 154162"/>
                <a:gd name="connsiteX1" fmla="*/ 2509 w 306205"/>
                <a:gd name="connsiteY1" fmla="*/ 109182 h 154162"/>
                <a:gd name="connsiteX2" fmla="*/ 98043 w 306205"/>
                <a:gd name="connsiteY2" fmla="*/ 150126 h 154162"/>
                <a:gd name="connsiteX3" fmla="*/ 135469 w 306205"/>
                <a:gd name="connsiteY3" fmla="*/ 8505 h 154162"/>
                <a:gd name="connsiteX4" fmla="*/ 187489 w 306205"/>
                <a:gd name="connsiteY4" fmla="*/ 75853 h 154162"/>
                <a:gd name="connsiteX5" fmla="*/ 302760 w 306205"/>
                <a:gd name="connsiteY5" fmla="*/ 122830 h 154162"/>
                <a:gd name="connsiteX6" fmla="*/ 234521 w 306205"/>
                <a:gd name="connsiteY6" fmla="*/ 0 h 154162"/>
                <a:gd name="connsiteX0" fmla="*/ 89984 w 303710"/>
                <a:gd name="connsiteY0" fmla="*/ 46977 h 154113"/>
                <a:gd name="connsiteX1" fmla="*/ 14 w 303710"/>
                <a:gd name="connsiteY1" fmla="*/ 109182 h 154113"/>
                <a:gd name="connsiteX2" fmla="*/ 95548 w 303710"/>
                <a:gd name="connsiteY2" fmla="*/ 150126 h 154113"/>
                <a:gd name="connsiteX3" fmla="*/ 132974 w 303710"/>
                <a:gd name="connsiteY3" fmla="*/ 8505 h 154113"/>
                <a:gd name="connsiteX4" fmla="*/ 184994 w 303710"/>
                <a:gd name="connsiteY4" fmla="*/ 75853 h 154113"/>
                <a:gd name="connsiteX5" fmla="*/ 300265 w 303710"/>
                <a:gd name="connsiteY5" fmla="*/ 122830 h 154113"/>
                <a:gd name="connsiteX6" fmla="*/ 232026 w 303710"/>
                <a:gd name="connsiteY6" fmla="*/ 0 h 154113"/>
                <a:gd name="connsiteX0" fmla="*/ 89984 w 303710"/>
                <a:gd name="connsiteY0" fmla="*/ 46977 h 150403"/>
                <a:gd name="connsiteX1" fmla="*/ 14 w 303710"/>
                <a:gd name="connsiteY1" fmla="*/ 109182 h 150403"/>
                <a:gd name="connsiteX2" fmla="*/ 95548 w 303710"/>
                <a:gd name="connsiteY2" fmla="*/ 150126 h 150403"/>
                <a:gd name="connsiteX3" fmla="*/ 149142 w 303710"/>
                <a:gd name="connsiteY3" fmla="*/ 89301 h 150403"/>
                <a:gd name="connsiteX4" fmla="*/ 184994 w 303710"/>
                <a:gd name="connsiteY4" fmla="*/ 75853 h 150403"/>
                <a:gd name="connsiteX5" fmla="*/ 300265 w 303710"/>
                <a:gd name="connsiteY5" fmla="*/ 122830 h 150403"/>
                <a:gd name="connsiteX6" fmla="*/ 232026 w 303710"/>
                <a:gd name="connsiteY6" fmla="*/ 0 h 150403"/>
                <a:gd name="connsiteX0" fmla="*/ 89984 w 303710"/>
                <a:gd name="connsiteY0" fmla="*/ 46977 h 150403"/>
                <a:gd name="connsiteX1" fmla="*/ 14 w 303710"/>
                <a:gd name="connsiteY1" fmla="*/ 109182 h 150403"/>
                <a:gd name="connsiteX2" fmla="*/ 95548 w 303710"/>
                <a:gd name="connsiteY2" fmla="*/ 150126 h 150403"/>
                <a:gd name="connsiteX3" fmla="*/ 149142 w 303710"/>
                <a:gd name="connsiteY3" fmla="*/ 89301 h 150403"/>
                <a:gd name="connsiteX4" fmla="*/ 184994 w 303710"/>
                <a:gd name="connsiteY4" fmla="*/ 75853 h 150403"/>
                <a:gd name="connsiteX5" fmla="*/ 234576 w 303710"/>
                <a:gd name="connsiteY5" fmla="*/ 132296 h 150403"/>
                <a:gd name="connsiteX6" fmla="*/ 300265 w 303710"/>
                <a:gd name="connsiteY6" fmla="*/ 122830 h 150403"/>
                <a:gd name="connsiteX7" fmla="*/ 232026 w 303710"/>
                <a:gd name="connsiteY7" fmla="*/ 0 h 150403"/>
                <a:gd name="connsiteX0" fmla="*/ 89984 w 304683"/>
                <a:gd name="connsiteY0" fmla="*/ 46977 h 150403"/>
                <a:gd name="connsiteX1" fmla="*/ 14 w 304683"/>
                <a:gd name="connsiteY1" fmla="*/ 109182 h 150403"/>
                <a:gd name="connsiteX2" fmla="*/ 95548 w 304683"/>
                <a:gd name="connsiteY2" fmla="*/ 150126 h 150403"/>
                <a:gd name="connsiteX3" fmla="*/ 149142 w 304683"/>
                <a:gd name="connsiteY3" fmla="*/ 89301 h 150403"/>
                <a:gd name="connsiteX4" fmla="*/ 184994 w 304683"/>
                <a:gd name="connsiteY4" fmla="*/ 75853 h 150403"/>
                <a:gd name="connsiteX5" fmla="*/ 234576 w 304683"/>
                <a:gd name="connsiteY5" fmla="*/ 132296 h 150403"/>
                <a:gd name="connsiteX6" fmla="*/ 300265 w 304683"/>
                <a:gd name="connsiteY6" fmla="*/ 122830 h 150403"/>
                <a:gd name="connsiteX7" fmla="*/ 295205 w 304683"/>
                <a:gd name="connsiteY7" fmla="*/ 47248 h 150403"/>
                <a:gd name="connsiteX8" fmla="*/ 232026 w 304683"/>
                <a:gd name="connsiteY8" fmla="*/ 0 h 150403"/>
                <a:gd name="connsiteX0" fmla="*/ 89984 w 304683"/>
                <a:gd name="connsiteY0" fmla="*/ 5824 h 109250"/>
                <a:gd name="connsiteX1" fmla="*/ 14 w 304683"/>
                <a:gd name="connsiteY1" fmla="*/ 68029 h 109250"/>
                <a:gd name="connsiteX2" fmla="*/ 95548 w 304683"/>
                <a:gd name="connsiteY2" fmla="*/ 108973 h 109250"/>
                <a:gd name="connsiteX3" fmla="*/ 149142 w 304683"/>
                <a:gd name="connsiteY3" fmla="*/ 48148 h 109250"/>
                <a:gd name="connsiteX4" fmla="*/ 184994 w 304683"/>
                <a:gd name="connsiteY4" fmla="*/ 34700 h 109250"/>
                <a:gd name="connsiteX5" fmla="*/ 234576 w 304683"/>
                <a:gd name="connsiteY5" fmla="*/ 91143 h 109250"/>
                <a:gd name="connsiteX6" fmla="*/ 300265 w 304683"/>
                <a:gd name="connsiteY6" fmla="*/ 81677 h 109250"/>
                <a:gd name="connsiteX7" fmla="*/ 295205 w 304683"/>
                <a:gd name="connsiteY7" fmla="*/ 6095 h 109250"/>
                <a:gd name="connsiteX8" fmla="*/ 207774 w 304683"/>
                <a:gd name="connsiteY8" fmla="*/ 14128 h 109250"/>
                <a:gd name="connsiteX0" fmla="*/ 89984 w 303431"/>
                <a:gd name="connsiteY0" fmla="*/ 21309 h 124735"/>
                <a:gd name="connsiteX1" fmla="*/ 14 w 303431"/>
                <a:gd name="connsiteY1" fmla="*/ 83514 h 124735"/>
                <a:gd name="connsiteX2" fmla="*/ 95548 w 303431"/>
                <a:gd name="connsiteY2" fmla="*/ 124458 h 124735"/>
                <a:gd name="connsiteX3" fmla="*/ 149142 w 303431"/>
                <a:gd name="connsiteY3" fmla="*/ 63633 h 124735"/>
                <a:gd name="connsiteX4" fmla="*/ 184994 w 303431"/>
                <a:gd name="connsiteY4" fmla="*/ 50185 h 124735"/>
                <a:gd name="connsiteX5" fmla="*/ 234576 w 303431"/>
                <a:gd name="connsiteY5" fmla="*/ 106628 h 124735"/>
                <a:gd name="connsiteX6" fmla="*/ 300265 w 303431"/>
                <a:gd name="connsiteY6" fmla="*/ 97162 h 124735"/>
                <a:gd name="connsiteX7" fmla="*/ 291163 w 303431"/>
                <a:gd name="connsiteY7" fmla="*/ 4570 h 124735"/>
                <a:gd name="connsiteX8" fmla="*/ 207774 w 303431"/>
                <a:gd name="connsiteY8" fmla="*/ 29613 h 124735"/>
                <a:gd name="connsiteX0" fmla="*/ 89984 w 303431"/>
                <a:gd name="connsiteY0" fmla="*/ 59735 h 163161"/>
                <a:gd name="connsiteX1" fmla="*/ 14 w 303431"/>
                <a:gd name="connsiteY1" fmla="*/ 121940 h 163161"/>
                <a:gd name="connsiteX2" fmla="*/ 95548 w 303431"/>
                <a:gd name="connsiteY2" fmla="*/ 162884 h 163161"/>
                <a:gd name="connsiteX3" fmla="*/ 149142 w 303431"/>
                <a:gd name="connsiteY3" fmla="*/ 102059 h 163161"/>
                <a:gd name="connsiteX4" fmla="*/ 184994 w 303431"/>
                <a:gd name="connsiteY4" fmla="*/ 88611 h 163161"/>
                <a:gd name="connsiteX5" fmla="*/ 234576 w 303431"/>
                <a:gd name="connsiteY5" fmla="*/ 145054 h 163161"/>
                <a:gd name="connsiteX6" fmla="*/ 300265 w 303431"/>
                <a:gd name="connsiteY6" fmla="*/ 135588 h 163161"/>
                <a:gd name="connsiteX7" fmla="*/ 291163 w 303431"/>
                <a:gd name="connsiteY7" fmla="*/ 42996 h 163161"/>
                <a:gd name="connsiteX8" fmla="*/ 163313 w 303431"/>
                <a:gd name="connsiteY8" fmla="*/ 0 h 163161"/>
                <a:gd name="connsiteX0" fmla="*/ 89984 w 303211"/>
                <a:gd name="connsiteY0" fmla="*/ 59735 h 163161"/>
                <a:gd name="connsiteX1" fmla="*/ 14 w 303211"/>
                <a:gd name="connsiteY1" fmla="*/ 121940 h 163161"/>
                <a:gd name="connsiteX2" fmla="*/ 95548 w 303211"/>
                <a:gd name="connsiteY2" fmla="*/ 162884 h 163161"/>
                <a:gd name="connsiteX3" fmla="*/ 149142 w 303211"/>
                <a:gd name="connsiteY3" fmla="*/ 102059 h 163161"/>
                <a:gd name="connsiteX4" fmla="*/ 184994 w 303211"/>
                <a:gd name="connsiteY4" fmla="*/ 88611 h 163161"/>
                <a:gd name="connsiteX5" fmla="*/ 234576 w 303211"/>
                <a:gd name="connsiteY5" fmla="*/ 145054 h 163161"/>
                <a:gd name="connsiteX6" fmla="*/ 300265 w 303211"/>
                <a:gd name="connsiteY6" fmla="*/ 135588 h 163161"/>
                <a:gd name="connsiteX7" fmla="*/ 291163 w 303211"/>
                <a:gd name="connsiteY7" fmla="*/ 42996 h 163161"/>
                <a:gd name="connsiteX8" fmla="*/ 230533 w 303211"/>
                <a:gd name="connsiteY8" fmla="*/ 62921 h 163161"/>
                <a:gd name="connsiteX9" fmla="*/ 163313 w 303211"/>
                <a:gd name="connsiteY9" fmla="*/ 0 h 163161"/>
                <a:gd name="connsiteX0" fmla="*/ 89984 w 366077"/>
                <a:gd name="connsiteY0" fmla="*/ 21188 h 124614"/>
                <a:gd name="connsiteX1" fmla="*/ 14 w 366077"/>
                <a:gd name="connsiteY1" fmla="*/ 83393 h 124614"/>
                <a:gd name="connsiteX2" fmla="*/ 95548 w 366077"/>
                <a:gd name="connsiteY2" fmla="*/ 124337 h 124614"/>
                <a:gd name="connsiteX3" fmla="*/ 149142 w 366077"/>
                <a:gd name="connsiteY3" fmla="*/ 63512 h 124614"/>
                <a:gd name="connsiteX4" fmla="*/ 184994 w 366077"/>
                <a:gd name="connsiteY4" fmla="*/ 50064 h 124614"/>
                <a:gd name="connsiteX5" fmla="*/ 234576 w 366077"/>
                <a:gd name="connsiteY5" fmla="*/ 106507 h 124614"/>
                <a:gd name="connsiteX6" fmla="*/ 300265 w 366077"/>
                <a:gd name="connsiteY6" fmla="*/ 97041 h 124614"/>
                <a:gd name="connsiteX7" fmla="*/ 291163 w 366077"/>
                <a:gd name="connsiteY7" fmla="*/ 4449 h 124614"/>
                <a:gd name="connsiteX8" fmla="*/ 230533 w 366077"/>
                <a:gd name="connsiteY8" fmla="*/ 24374 h 124614"/>
                <a:gd name="connsiteX9" fmla="*/ 365410 w 366077"/>
                <a:gd name="connsiteY9" fmla="*/ 59259 h 124614"/>
                <a:gd name="connsiteX0" fmla="*/ 89984 w 365410"/>
                <a:gd name="connsiteY0" fmla="*/ 22638 h 126064"/>
                <a:gd name="connsiteX1" fmla="*/ 14 w 365410"/>
                <a:gd name="connsiteY1" fmla="*/ 84843 h 126064"/>
                <a:gd name="connsiteX2" fmla="*/ 95548 w 365410"/>
                <a:gd name="connsiteY2" fmla="*/ 125787 h 126064"/>
                <a:gd name="connsiteX3" fmla="*/ 149142 w 365410"/>
                <a:gd name="connsiteY3" fmla="*/ 64962 h 126064"/>
                <a:gd name="connsiteX4" fmla="*/ 184994 w 365410"/>
                <a:gd name="connsiteY4" fmla="*/ 51514 h 126064"/>
                <a:gd name="connsiteX5" fmla="*/ 234576 w 365410"/>
                <a:gd name="connsiteY5" fmla="*/ 107957 h 126064"/>
                <a:gd name="connsiteX6" fmla="*/ 300265 w 365410"/>
                <a:gd name="connsiteY6" fmla="*/ 98491 h 126064"/>
                <a:gd name="connsiteX7" fmla="*/ 291163 w 365410"/>
                <a:gd name="connsiteY7" fmla="*/ 5899 h 126064"/>
                <a:gd name="connsiteX8" fmla="*/ 230533 w 365410"/>
                <a:gd name="connsiteY8" fmla="*/ 25824 h 126064"/>
                <a:gd name="connsiteX9" fmla="*/ 339665 w 365410"/>
                <a:gd name="connsiteY9" fmla="*/ 38581 h 126064"/>
                <a:gd name="connsiteX10" fmla="*/ 365410 w 365410"/>
                <a:gd name="connsiteY10" fmla="*/ 60709 h 12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5410" h="126064">
                  <a:moveTo>
                    <a:pt x="89984" y="22638"/>
                  </a:moveTo>
                  <a:cubicBezTo>
                    <a:pt x="47903" y="36285"/>
                    <a:pt x="-913" y="67652"/>
                    <a:pt x="14" y="84843"/>
                  </a:cubicBezTo>
                  <a:cubicBezTo>
                    <a:pt x="941" y="102034"/>
                    <a:pt x="70693" y="129100"/>
                    <a:pt x="95548" y="125787"/>
                  </a:cubicBezTo>
                  <a:cubicBezTo>
                    <a:pt x="120403" y="122474"/>
                    <a:pt x="134234" y="77341"/>
                    <a:pt x="149142" y="64962"/>
                  </a:cubicBezTo>
                  <a:cubicBezTo>
                    <a:pt x="164050" y="52583"/>
                    <a:pt x="170755" y="44348"/>
                    <a:pt x="184994" y="51514"/>
                  </a:cubicBezTo>
                  <a:cubicBezTo>
                    <a:pt x="199233" y="58680"/>
                    <a:pt x="215364" y="100128"/>
                    <a:pt x="234576" y="107957"/>
                  </a:cubicBezTo>
                  <a:cubicBezTo>
                    <a:pt x="253788" y="115787"/>
                    <a:pt x="293529" y="110539"/>
                    <a:pt x="300265" y="98491"/>
                  </a:cubicBezTo>
                  <a:cubicBezTo>
                    <a:pt x="307001" y="86443"/>
                    <a:pt x="301438" y="24389"/>
                    <a:pt x="291163" y="5899"/>
                  </a:cubicBezTo>
                  <a:cubicBezTo>
                    <a:pt x="280888" y="-12591"/>
                    <a:pt x="224470" y="17542"/>
                    <a:pt x="230533" y="25824"/>
                  </a:cubicBezTo>
                  <a:cubicBezTo>
                    <a:pt x="236596" y="34106"/>
                    <a:pt x="317186" y="32767"/>
                    <a:pt x="339665" y="38581"/>
                  </a:cubicBezTo>
                  <a:cubicBezTo>
                    <a:pt x="362144" y="44395"/>
                    <a:pt x="359098" y="59856"/>
                    <a:pt x="365410" y="60709"/>
                  </a:cubicBezTo>
                </a:path>
              </a:pathLst>
            </a:custGeom>
            <a:noFill/>
            <a:ln w="127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Forme libre 8"/>
          <p:cNvSpPr/>
          <p:nvPr/>
        </p:nvSpPr>
        <p:spPr>
          <a:xfrm>
            <a:off x="2964427" y="7143521"/>
            <a:ext cx="1283723" cy="460789"/>
          </a:xfrm>
          <a:custGeom>
            <a:avLst/>
            <a:gdLst>
              <a:gd name="connsiteX0" fmla="*/ 1044625 w 2600470"/>
              <a:gd name="connsiteY0" fmla="*/ 494700 h 1441861"/>
              <a:gd name="connsiteX1" fmla="*/ 935443 w 2600470"/>
              <a:gd name="connsiteY1" fmla="*/ 71619 h 1441861"/>
              <a:gd name="connsiteX2" fmla="*/ 307646 w 2600470"/>
              <a:gd name="connsiteY2" fmla="*/ 85267 h 1441861"/>
              <a:gd name="connsiteX3" fmla="*/ 7395 w 2600470"/>
              <a:gd name="connsiteY3" fmla="*/ 904132 h 1441861"/>
              <a:gd name="connsiteX4" fmla="*/ 594249 w 2600470"/>
              <a:gd name="connsiteY4" fmla="*/ 1272622 h 1441861"/>
              <a:gd name="connsiteX5" fmla="*/ 1454058 w 2600470"/>
              <a:gd name="connsiteY5" fmla="*/ 713064 h 1441861"/>
              <a:gd name="connsiteX6" fmla="*/ 1249342 w 2600470"/>
              <a:gd name="connsiteY6" fmla="*/ 30676 h 1441861"/>
              <a:gd name="connsiteX7" fmla="*/ 771670 w 2600470"/>
              <a:gd name="connsiteY7" fmla="*/ 289983 h 1441861"/>
              <a:gd name="connsiteX8" fmla="*/ 635192 w 2600470"/>
              <a:gd name="connsiteY8" fmla="*/ 1040610 h 1441861"/>
              <a:gd name="connsiteX9" fmla="*/ 1454058 w 2600470"/>
              <a:gd name="connsiteY9" fmla="*/ 1313565 h 1441861"/>
              <a:gd name="connsiteX10" fmla="*/ 1863491 w 2600470"/>
              <a:gd name="connsiteY10" fmla="*/ 412813 h 1441861"/>
              <a:gd name="connsiteX11" fmla="*/ 1372171 w 2600470"/>
              <a:gd name="connsiteY11" fmla="*/ 235392 h 1441861"/>
              <a:gd name="connsiteX12" fmla="*/ 1112864 w 2600470"/>
              <a:gd name="connsiteY12" fmla="*/ 1218031 h 1441861"/>
              <a:gd name="connsiteX13" fmla="*/ 1918082 w 2600470"/>
              <a:gd name="connsiteY13" fmla="*/ 1395452 h 1441861"/>
              <a:gd name="connsiteX14" fmla="*/ 2177389 w 2600470"/>
              <a:gd name="connsiteY14" fmla="*/ 562938 h 1441861"/>
              <a:gd name="connsiteX15" fmla="*/ 1617831 w 2600470"/>
              <a:gd name="connsiteY15" fmla="*/ 754007 h 1441861"/>
              <a:gd name="connsiteX16" fmla="*/ 1754309 w 2600470"/>
              <a:gd name="connsiteY16" fmla="*/ 1245326 h 1441861"/>
              <a:gd name="connsiteX17" fmla="*/ 2600470 w 2600470"/>
              <a:gd name="connsiteY17" fmla="*/ 1013314 h 1441861"/>
              <a:gd name="connsiteX0" fmla="*/ 1044625 w 2600470"/>
              <a:gd name="connsiteY0" fmla="*/ 494700 h 1441861"/>
              <a:gd name="connsiteX1" fmla="*/ 935443 w 2600470"/>
              <a:gd name="connsiteY1" fmla="*/ 71619 h 1441861"/>
              <a:gd name="connsiteX2" fmla="*/ 307646 w 2600470"/>
              <a:gd name="connsiteY2" fmla="*/ 85267 h 1441861"/>
              <a:gd name="connsiteX3" fmla="*/ 7395 w 2600470"/>
              <a:gd name="connsiteY3" fmla="*/ 904132 h 1441861"/>
              <a:gd name="connsiteX4" fmla="*/ 594249 w 2600470"/>
              <a:gd name="connsiteY4" fmla="*/ 1272622 h 1441861"/>
              <a:gd name="connsiteX5" fmla="*/ 1454058 w 2600470"/>
              <a:gd name="connsiteY5" fmla="*/ 713064 h 1441861"/>
              <a:gd name="connsiteX6" fmla="*/ 1092995 w 2600470"/>
              <a:gd name="connsiteY6" fmla="*/ 50249 h 1441861"/>
              <a:gd name="connsiteX7" fmla="*/ 771670 w 2600470"/>
              <a:gd name="connsiteY7" fmla="*/ 289983 h 1441861"/>
              <a:gd name="connsiteX8" fmla="*/ 635192 w 2600470"/>
              <a:gd name="connsiteY8" fmla="*/ 1040610 h 1441861"/>
              <a:gd name="connsiteX9" fmla="*/ 1454058 w 2600470"/>
              <a:gd name="connsiteY9" fmla="*/ 1313565 h 1441861"/>
              <a:gd name="connsiteX10" fmla="*/ 1863491 w 2600470"/>
              <a:gd name="connsiteY10" fmla="*/ 412813 h 1441861"/>
              <a:gd name="connsiteX11" fmla="*/ 1372171 w 2600470"/>
              <a:gd name="connsiteY11" fmla="*/ 235392 h 1441861"/>
              <a:gd name="connsiteX12" fmla="*/ 1112864 w 2600470"/>
              <a:gd name="connsiteY12" fmla="*/ 1218031 h 1441861"/>
              <a:gd name="connsiteX13" fmla="*/ 1918082 w 2600470"/>
              <a:gd name="connsiteY13" fmla="*/ 1395452 h 1441861"/>
              <a:gd name="connsiteX14" fmla="*/ 2177389 w 2600470"/>
              <a:gd name="connsiteY14" fmla="*/ 562938 h 1441861"/>
              <a:gd name="connsiteX15" fmla="*/ 1617831 w 2600470"/>
              <a:gd name="connsiteY15" fmla="*/ 754007 h 1441861"/>
              <a:gd name="connsiteX16" fmla="*/ 1754309 w 2600470"/>
              <a:gd name="connsiteY16" fmla="*/ 1245326 h 1441861"/>
              <a:gd name="connsiteX17" fmla="*/ 2600470 w 2600470"/>
              <a:gd name="connsiteY17" fmla="*/ 1013314 h 1441861"/>
              <a:gd name="connsiteX0" fmla="*/ 1044625 w 2600470"/>
              <a:gd name="connsiteY0" fmla="*/ 494700 h 1441861"/>
              <a:gd name="connsiteX1" fmla="*/ 935443 w 2600470"/>
              <a:gd name="connsiteY1" fmla="*/ 71619 h 1441861"/>
              <a:gd name="connsiteX2" fmla="*/ 307646 w 2600470"/>
              <a:gd name="connsiteY2" fmla="*/ 85267 h 1441861"/>
              <a:gd name="connsiteX3" fmla="*/ 7395 w 2600470"/>
              <a:gd name="connsiteY3" fmla="*/ 904132 h 1441861"/>
              <a:gd name="connsiteX4" fmla="*/ 594249 w 2600470"/>
              <a:gd name="connsiteY4" fmla="*/ 1272622 h 1441861"/>
              <a:gd name="connsiteX5" fmla="*/ 1326512 w 2600470"/>
              <a:gd name="connsiteY5" fmla="*/ 680443 h 1441861"/>
              <a:gd name="connsiteX6" fmla="*/ 1092995 w 2600470"/>
              <a:gd name="connsiteY6" fmla="*/ 50249 h 1441861"/>
              <a:gd name="connsiteX7" fmla="*/ 771670 w 2600470"/>
              <a:gd name="connsiteY7" fmla="*/ 289983 h 1441861"/>
              <a:gd name="connsiteX8" fmla="*/ 635192 w 2600470"/>
              <a:gd name="connsiteY8" fmla="*/ 1040610 h 1441861"/>
              <a:gd name="connsiteX9" fmla="*/ 1454058 w 2600470"/>
              <a:gd name="connsiteY9" fmla="*/ 1313565 h 1441861"/>
              <a:gd name="connsiteX10" fmla="*/ 1863491 w 2600470"/>
              <a:gd name="connsiteY10" fmla="*/ 412813 h 1441861"/>
              <a:gd name="connsiteX11" fmla="*/ 1372171 w 2600470"/>
              <a:gd name="connsiteY11" fmla="*/ 235392 h 1441861"/>
              <a:gd name="connsiteX12" fmla="*/ 1112864 w 2600470"/>
              <a:gd name="connsiteY12" fmla="*/ 1218031 h 1441861"/>
              <a:gd name="connsiteX13" fmla="*/ 1918082 w 2600470"/>
              <a:gd name="connsiteY13" fmla="*/ 1395452 h 1441861"/>
              <a:gd name="connsiteX14" fmla="*/ 2177389 w 2600470"/>
              <a:gd name="connsiteY14" fmla="*/ 562938 h 1441861"/>
              <a:gd name="connsiteX15" fmla="*/ 1617831 w 2600470"/>
              <a:gd name="connsiteY15" fmla="*/ 754007 h 1441861"/>
              <a:gd name="connsiteX16" fmla="*/ 1754309 w 2600470"/>
              <a:gd name="connsiteY16" fmla="*/ 1245326 h 1441861"/>
              <a:gd name="connsiteX17" fmla="*/ 2600470 w 2600470"/>
              <a:gd name="connsiteY17" fmla="*/ 1013314 h 1441861"/>
              <a:gd name="connsiteX0" fmla="*/ 1044625 w 2600470"/>
              <a:gd name="connsiteY0" fmla="*/ 494700 h 1441861"/>
              <a:gd name="connsiteX1" fmla="*/ 935443 w 2600470"/>
              <a:gd name="connsiteY1" fmla="*/ 71619 h 1441861"/>
              <a:gd name="connsiteX2" fmla="*/ 307646 w 2600470"/>
              <a:gd name="connsiteY2" fmla="*/ 85267 h 1441861"/>
              <a:gd name="connsiteX3" fmla="*/ 7395 w 2600470"/>
              <a:gd name="connsiteY3" fmla="*/ 904132 h 1441861"/>
              <a:gd name="connsiteX4" fmla="*/ 594249 w 2600470"/>
              <a:gd name="connsiteY4" fmla="*/ 1272622 h 1441861"/>
              <a:gd name="connsiteX5" fmla="*/ 1045231 w 2600470"/>
              <a:gd name="connsiteY5" fmla="*/ 1122172 h 1441861"/>
              <a:gd name="connsiteX6" fmla="*/ 1326512 w 2600470"/>
              <a:gd name="connsiteY6" fmla="*/ 680443 h 1441861"/>
              <a:gd name="connsiteX7" fmla="*/ 1092995 w 2600470"/>
              <a:gd name="connsiteY7" fmla="*/ 50249 h 1441861"/>
              <a:gd name="connsiteX8" fmla="*/ 771670 w 2600470"/>
              <a:gd name="connsiteY8" fmla="*/ 289983 h 1441861"/>
              <a:gd name="connsiteX9" fmla="*/ 635192 w 2600470"/>
              <a:gd name="connsiteY9" fmla="*/ 1040610 h 1441861"/>
              <a:gd name="connsiteX10" fmla="*/ 1454058 w 2600470"/>
              <a:gd name="connsiteY10" fmla="*/ 1313565 h 1441861"/>
              <a:gd name="connsiteX11" fmla="*/ 1863491 w 2600470"/>
              <a:gd name="connsiteY11" fmla="*/ 412813 h 1441861"/>
              <a:gd name="connsiteX12" fmla="*/ 1372171 w 2600470"/>
              <a:gd name="connsiteY12" fmla="*/ 235392 h 1441861"/>
              <a:gd name="connsiteX13" fmla="*/ 1112864 w 2600470"/>
              <a:gd name="connsiteY13" fmla="*/ 1218031 h 1441861"/>
              <a:gd name="connsiteX14" fmla="*/ 1918082 w 2600470"/>
              <a:gd name="connsiteY14" fmla="*/ 1395452 h 1441861"/>
              <a:gd name="connsiteX15" fmla="*/ 2177389 w 2600470"/>
              <a:gd name="connsiteY15" fmla="*/ 562938 h 1441861"/>
              <a:gd name="connsiteX16" fmla="*/ 1617831 w 2600470"/>
              <a:gd name="connsiteY16" fmla="*/ 754007 h 1441861"/>
              <a:gd name="connsiteX17" fmla="*/ 1754309 w 2600470"/>
              <a:gd name="connsiteY17" fmla="*/ 1245326 h 1441861"/>
              <a:gd name="connsiteX18" fmla="*/ 2600470 w 2600470"/>
              <a:gd name="connsiteY18" fmla="*/ 1013314 h 1441861"/>
              <a:gd name="connsiteX0" fmla="*/ 1061572 w 2617417"/>
              <a:gd name="connsiteY0" fmla="*/ 460766 h 1407927"/>
              <a:gd name="connsiteX1" fmla="*/ 952390 w 2617417"/>
              <a:gd name="connsiteY1" fmla="*/ 37685 h 1407927"/>
              <a:gd name="connsiteX2" fmla="*/ 324593 w 2617417"/>
              <a:gd name="connsiteY2" fmla="*/ 51333 h 1407927"/>
              <a:gd name="connsiteX3" fmla="*/ 132327 w 2617417"/>
              <a:gd name="connsiteY3" fmla="*/ 272706 h 1407927"/>
              <a:gd name="connsiteX4" fmla="*/ 24342 w 2617417"/>
              <a:gd name="connsiteY4" fmla="*/ 870198 h 1407927"/>
              <a:gd name="connsiteX5" fmla="*/ 611196 w 2617417"/>
              <a:gd name="connsiteY5" fmla="*/ 1238688 h 1407927"/>
              <a:gd name="connsiteX6" fmla="*/ 1062178 w 2617417"/>
              <a:gd name="connsiteY6" fmla="*/ 1088238 h 1407927"/>
              <a:gd name="connsiteX7" fmla="*/ 1343459 w 2617417"/>
              <a:gd name="connsiteY7" fmla="*/ 646509 h 1407927"/>
              <a:gd name="connsiteX8" fmla="*/ 1109942 w 2617417"/>
              <a:gd name="connsiteY8" fmla="*/ 16315 h 1407927"/>
              <a:gd name="connsiteX9" fmla="*/ 788617 w 2617417"/>
              <a:gd name="connsiteY9" fmla="*/ 256049 h 1407927"/>
              <a:gd name="connsiteX10" fmla="*/ 652139 w 2617417"/>
              <a:gd name="connsiteY10" fmla="*/ 1006676 h 1407927"/>
              <a:gd name="connsiteX11" fmla="*/ 1471005 w 2617417"/>
              <a:gd name="connsiteY11" fmla="*/ 1279631 h 1407927"/>
              <a:gd name="connsiteX12" fmla="*/ 1880438 w 2617417"/>
              <a:gd name="connsiteY12" fmla="*/ 378879 h 1407927"/>
              <a:gd name="connsiteX13" fmla="*/ 1389118 w 2617417"/>
              <a:gd name="connsiteY13" fmla="*/ 201458 h 1407927"/>
              <a:gd name="connsiteX14" fmla="*/ 1129811 w 2617417"/>
              <a:gd name="connsiteY14" fmla="*/ 1184097 h 1407927"/>
              <a:gd name="connsiteX15" fmla="*/ 1935029 w 2617417"/>
              <a:gd name="connsiteY15" fmla="*/ 1361518 h 1407927"/>
              <a:gd name="connsiteX16" fmla="*/ 2194336 w 2617417"/>
              <a:gd name="connsiteY16" fmla="*/ 529004 h 1407927"/>
              <a:gd name="connsiteX17" fmla="*/ 1634778 w 2617417"/>
              <a:gd name="connsiteY17" fmla="*/ 720073 h 1407927"/>
              <a:gd name="connsiteX18" fmla="*/ 1771256 w 2617417"/>
              <a:gd name="connsiteY18" fmla="*/ 1211392 h 1407927"/>
              <a:gd name="connsiteX19" fmla="*/ 2617417 w 2617417"/>
              <a:gd name="connsiteY19" fmla="*/ 979380 h 1407927"/>
              <a:gd name="connsiteX0" fmla="*/ 1061572 w 2617417"/>
              <a:gd name="connsiteY0" fmla="*/ 527500 h 1474661"/>
              <a:gd name="connsiteX1" fmla="*/ 952390 w 2617417"/>
              <a:gd name="connsiteY1" fmla="*/ 104419 h 1474661"/>
              <a:gd name="connsiteX2" fmla="*/ 634282 w 2617417"/>
              <a:gd name="connsiteY2" fmla="*/ 178 h 1474661"/>
              <a:gd name="connsiteX3" fmla="*/ 324593 w 2617417"/>
              <a:gd name="connsiteY3" fmla="*/ 118067 h 1474661"/>
              <a:gd name="connsiteX4" fmla="*/ 132327 w 2617417"/>
              <a:gd name="connsiteY4" fmla="*/ 339440 h 1474661"/>
              <a:gd name="connsiteX5" fmla="*/ 24342 w 2617417"/>
              <a:gd name="connsiteY5" fmla="*/ 936932 h 1474661"/>
              <a:gd name="connsiteX6" fmla="*/ 611196 w 2617417"/>
              <a:gd name="connsiteY6" fmla="*/ 1305422 h 1474661"/>
              <a:gd name="connsiteX7" fmla="*/ 1062178 w 2617417"/>
              <a:gd name="connsiteY7" fmla="*/ 1154972 h 1474661"/>
              <a:gd name="connsiteX8" fmla="*/ 1343459 w 2617417"/>
              <a:gd name="connsiteY8" fmla="*/ 713243 h 1474661"/>
              <a:gd name="connsiteX9" fmla="*/ 1109942 w 2617417"/>
              <a:gd name="connsiteY9" fmla="*/ 83049 h 1474661"/>
              <a:gd name="connsiteX10" fmla="*/ 788617 w 2617417"/>
              <a:gd name="connsiteY10" fmla="*/ 322783 h 1474661"/>
              <a:gd name="connsiteX11" fmla="*/ 652139 w 2617417"/>
              <a:gd name="connsiteY11" fmla="*/ 1073410 h 1474661"/>
              <a:gd name="connsiteX12" fmla="*/ 1471005 w 2617417"/>
              <a:gd name="connsiteY12" fmla="*/ 1346365 h 1474661"/>
              <a:gd name="connsiteX13" fmla="*/ 1880438 w 2617417"/>
              <a:gd name="connsiteY13" fmla="*/ 445613 h 1474661"/>
              <a:gd name="connsiteX14" fmla="*/ 1389118 w 2617417"/>
              <a:gd name="connsiteY14" fmla="*/ 268192 h 1474661"/>
              <a:gd name="connsiteX15" fmla="*/ 1129811 w 2617417"/>
              <a:gd name="connsiteY15" fmla="*/ 1250831 h 1474661"/>
              <a:gd name="connsiteX16" fmla="*/ 1935029 w 2617417"/>
              <a:gd name="connsiteY16" fmla="*/ 1428252 h 1474661"/>
              <a:gd name="connsiteX17" fmla="*/ 2194336 w 2617417"/>
              <a:gd name="connsiteY17" fmla="*/ 595738 h 1474661"/>
              <a:gd name="connsiteX18" fmla="*/ 1634778 w 2617417"/>
              <a:gd name="connsiteY18" fmla="*/ 786807 h 1474661"/>
              <a:gd name="connsiteX19" fmla="*/ 1771256 w 2617417"/>
              <a:gd name="connsiteY19" fmla="*/ 1278126 h 1474661"/>
              <a:gd name="connsiteX20" fmla="*/ 2617417 w 2617417"/>
              <a:gd name="connsiteY20" fmla="*/ 1046114 h 1474661"/>
              <a:gd name="connsiteX0" fmla="*/ 961231 w 2517076"/>
              <a:gd name="connsiteY0" fmla="*/ 527500 h 1474661"/>
              <a:gd name="connsiteX1" fmla="*/ 852049 w 2517076"/>
              <a:gd name="connsiteY1" fmla="*/ 104419 h 1474661"/>
              <a:gd name="connsiteX2" fmla="*/ 533941 w 2517076"/>
              <a:gd name="connsiteY2" fmla="*/ 178 h 1474661"/>
              <a:gd name="connsiteX3" fmla="*/ 224252 w 2517076"/>
              <a:gd name="connsiteY3" fmla="*/ 118067 h 1474661"/>
              <a:gd name="connsiteX4" fmla="*/ 31986 w 2517076"/>
              <a:gd name="connsiteY4" fmla="*/ 339440 h 1474661"/>
              <a:gd name="connsiteX5" fmla="*/ 68005 w 2517076"/>
              <a:gd name="connsiteY5" fmla="*/ 1054369 h 1474661"/>
              <a:gd name="connsiteX6" fmla="*/ 510855 w 2517076"/>
              <a:gd name="connsiteY6" fmla="*/ 1305422 h 1474661"/>
              <a:gd name="connsiteX7" fmla="*/ 961837 w 2517076"/>
              <a:gd name="connsiteY7" fmla="*/ 1154972 h 1474661"/>
              <a:gd name="connsiteX8" fmla="*/ 1243118 w 2517076"/>
              <a:gd name="connsiteY8" fmla="*/ 713243 h 1474661"/>
              <a:gd name="connsiteX9" fmla="*/ 1009601 w 2517076"/>
              <a:gd name="connsiteY9" fmla="*/ 83049 h 1474661"/>
              <a:gd name="connsiteX10" fmla="*/ 688276 w 2517076"/>
              <a:gd name="connsiteY10" fmla="*/ 322783 h 1474661"/>
              <a:gd name="connsiteX11" fmla="*/ 551798 w 2517076"/>
              <a:gd name="connsiteY11" fmla="*/ 1073410 h 1474661"/>
              <a:gd name="connsiteX12" fmla="*/ 1370664 w 2517076"/>
              <a:gd name="connsiteY12" fmla="*/ 1346365 h 1474661"/>
              <a:gd name="connsiteX13" fmla="*/ 1780097 w 2517076"/>
              <a:gd name="connsiteY13" fmla="*/ 445613 h 1474661"/>
              <a:gd name="connsiteX14" fmla="*/ 1288777 w 2517076"/>
              <a:gd name="connsiteY14" fmla="*/ 268192 h 1474661"/>
              <a:gd name="connsiteX15" fmla="*/ 1029470 w 2517076"/>
              <a:gd name="connsiteY15" fmla="*/ 1250831 h 1474661"/>
              <a:gd name="connsiteX16" fmla="*/ 1834688 w 2517076"/>
              <a:gd name="connsiteY16" fmla="*/ 1428252 h 1474661"/>
              <a:gd name="connsiteX17" fmla="*/ 2093995 w 2517076"/>
              <a:gd name="connsiteY17" fmla="*/ 595738 h 1474661"/>
              <a:gd name="connsiteX18" fmla="*/ 1534437 w 2517076"/>
              <a:gd name="connsiteY18" fmla="*/ 786807 h 1474661"/>
              <a:gd name="connsiteX19" fmla="*/ 1670915 w 2517076"/>
              <a:gd name="connsiteY19" fmla="*/ 1278126 h 1474661"/>
              <a:gd name="connsiteX20" fmla="*/ 2517076 w 2517076"/>
              <a:gd name="connsiteY20" fmla="*/ 1046114 h 1474661"/>
              <a:gd name="connsiteX0" fmla="*/ 961231 w 2517076"/>
              <a:gd name="connsiteY0" fmla="*/ 527500 h 1474661"/>
              <a:gd name="connsiteX1" fmla="*/ 852049 w 2517076"/>
              <a:gd name="connsiteY1" fmla="*/ 104419 h 1474661"/>
              <a:gd name="connsiteX2" fmla="*/ 533941 w 2517076"/>
              <a:gd name="connsiteY2" fmla="*/ 178 h 1474661"/>
              <a:gd name="connsiteX3" fmla="*/ 224252 w 2517076"/>
              <a:gd name="connsiteY3" fmla="*/ 118067 h 1474661"/>
              <a:gd name="connsiteX4" fmla="*/ 31986 w 2517076"/>
              <a:gd name="connsiteY4" fmla="*/ 339440 h 1474661"/>
              <a:gd name="connsiteX5" fmla="*/ 68005 w 2517076"/>
              <a:gd name="connsiteY5" fmla="*/ 1054369 h 1474661"/>
              <a:gd name="connsiteX6" fmla="*/ 510855 w 2517076"/>
              <a:gd name="connsiteY6" fmla="*/ 1305422 h 1474661"/>
              <a:gd name="connsiteX7" fmla="*/ 961837 w 2517076"/>
              <a:gd name="connsiteY7" fmla="*/ 1154972 h 1474661"/>
              <a:gd name="connsiteX8" fmla="*/ 1243118 w 2517076"/>
              <a:gd name="connsiteY8" fmla="*/ 713243 h 1474661"/>
              <a:gd name="connsiteX9" fmla="*/ 1009601 w 2517076"/>
              <a:gd name="connsiteY9" fmla="*/ 83049 h 1474661"/>
              <a:gd name="connsiteX10" fmla="*/ 605988 w 2517076"/>
              <a:gd name="connsiteY10" fmla="*/ 316259 h 1474661"/>
              <a:gd name="connsiteX11" fmla="*/ 551798 w 2517076"/>
              <a:gd name="connsiteY11" fmla="*/ 1073410 h 1474661"/>
              <a:gd name="connsiteX12" fmla="*/ 1370664 w 2517076"/>
              <a:gd name="connsiteY12" fmla="*/ 1346365 h 1474661"/>
              <a:gd name="connsiteX13" fmla="*/ 1780097 w 2517076"/>
              <a:gd name="connsiteY13" fmla="*/ 445613 h 1474661"/>
              <a:gd name="connsiteX14" fmla="*/ 1288777 w 2517076"/>
              <a:gd name="connsiteY14" fmla="*/ 268192 h 1474661"/>
              <a:gd name="connsiteX15" fmla="*/ 1029470 w 2517076"/>
              <a:gd name="connsiteY15" fmla="*/ 1250831 h 1474661"/>
              <a:gd name="connsiteX16" fmla="*/ 1834688 w 2517076"/>
              <a:gd name="connsiteY16" fmla="*/ 1428252 h 1474661"/>
              <a:gd name="connsiteX17" fmla="*/ 2093995 w 2517076"/>
              <a:gd name="connsiteY17" fmla="*/ 595738 h 1474661"/>
              <a:gd name="connsiteX18" fmla="*/ 1534437 w 2517076"/>
              <a:gd name="connsiteY18" fmla="*/ 786807 h 1474661"/>
              <a:gd name="connsiteX19" fmla="*/ 1670915 w 2517076"/>
              <a:gd name="connsiteY19" fmla="*/ 1278126 h 1474661"/>
              <a:gd name="connsiteX20" fmla="*/ 2517076 w 2517076"/>
              <a:gd name="connsiteY20" fmla="*/ 1046114 h 1474661"/>
              <a:gd name="connsiteX0" fmla="*/ 961231 w 2517076"/>
              <a:gd name="connsiteY0" fmla="*/ 527500 h 1474078"/>
              <a:gd name="connsiteX1" fmla="*/ 852049 w 2517076"/>
              <a:gd name="connsiteY1" fmla="*/ 104419 h 1474078"/>
              <a:gd name="connsiteX2" fmla="*/ 533941 w 2517076"/>
              <a:gd name="connsiteY2" fmla="*/ 178 h 1474078"/>
              <a:gd name="connsiteX3" fmla="*/ 224252 w 2517076"/>
              <a:gd name="connsiteY3" fmla="*/ 118067 h 1474078"/>
              <a:gd name="connsiteX4" fmla="*/ 31986 w 2517076"/>
              <a:gd name="connsiteY4" fmla="*/ 339440 h 1474078"/>
              <a:gd name="connsiteX5" fmla="*/ 68005 w 2517076"/>
              <a:gd name="connsiteY5" fmla="*/ 1054369 h 1474078"/>
              <a:gd name="connsiteX6" fmla="*/ 510855 w 2517076"/>
              <a:gd name="connsiteY6" fmla="*/ 1305422 h 1474078"/>
              <a:gd name="connsiteX7" fmla="*/ 961837 w 2517076"/>
              <a:gd name="connsiteY7" fmla="*/ 1154972 h 1474078"/>
              <a:gd name="connsiteX8" fmla="*/ 1243118 w 2517076"/>
              <a:gd name="connsiteY8" fmla="*/ 713243 h 1474078"/>
              <a:gd name="connsiteX9" fmla="*/ 1009601 w 2517076"/>
              <a:gd name="connsiteY9" fmla="*/ 83049 h 1474078"/>
              <a:gd name="connsiteX10" fmla="*/ 605988 w 2517076"/>
              <a:gd name="connsiteY10" fmla="*/ 316259 h 1474078"/>
              <a:gd name="connsiteX11" fmla="*/ 551798 w 2517076"/>
              <a:gd name="connsiteY11" fmla="*/ 1073410 h 1474078"/>
              <a:gd name="connsiteX12" fmla="*/ 1370664 w 2517076"/>
              <a:gd name="connsiteY12" fmla="*/ 1346365 h 1474078"/>
              <a:gd name="connsiteX13" fmla="*/ 1780097 w 2517076"/>
              <a:gd name="connsiteY13" fmla="*/ 445613 h 1474078"/>
              <a:gd name="connsiteX14" fmla="*/ 1169460 w 2517076"/>
              <a:gd name="connsiteY14" fmla="*/ 287765 h 1474078"/>
              <a:gd name="connsiteX15" fmla="*/ 1029470 w 2517076"/>
              <a:gd name="connsiteY15" fmla="*/ 1250831 h 1474078"/>
              <a:gd name="connsiteX16" fmla="*/ 1834688 w 2517076"/>
              <a:gd name="connsiteY16" fmla="*/ 1428252 h 1474078"/>
              <a:gd name="connsiteX17" fmla="*/ 2093995 w 2517076"/>
              <a:gd name="connsiteY17" fmla="*/ 595738 h 1474078"/>
              <a:gd name="connsiteX18" fmla="*/ 1534437 w 2517076"/>
              <a:gd name="connsiteY18" fmla="*/ 786807 h 1474078"/>
              <a:gd name="connsiteX19" fmla="*/ 1670915 w 2517076"/>
              <a:gd name="connsiteY19" fmla="*/ 1278126 h 1474078"/>
              <a:gd name="connsiteX20" fmla="*/ 2517076 w 2517076"/>
              <a:gd name="connsiteY20" fmla="*/ 1046114 h 1474078"/>
              <a:gd name="connsiteX0" fmla="*/ 961231 w 2517076"/>
              <a:gd name="connsiteY0" fmla="*/ 527500 h 1474078"/>
              <a:gd name="connsiteX1" fmla="*/ 852049 w 2517076"/>
              <a:gd name="connsiteY1" fmla="*/ 104419 h 1474078"/>
              <a:gd name="connsiteX2" fmla="*/ 533941 w 2517076"/>
              <a:gd name="connsiteY2" fmla="*/ 178 h 1474078"/>
              <a:gd name="connsiteX3" fmla="*/ 224252 w 2517076"/>
              <a:gd name="connsiteY3" fmla="*/ 118067 h 1474078"/>
              <a:gd name="connsiteX4" fmla="*/ 31986 w 2517076"/>
              <a:gd name="connsiteY4" fmla="*/ 339440 h 1474078"/>
              <a:gd name="connsiteX5" fmla="*/ 68005 w 2517076"/>
              <a:gd name="connsiteY5" fmla="*/ 1054369 h 1474078"/>
              <a:gd name="connsiteX6" fmla="*/ 510855 w 2517076"/>
              <a:gd name="connsiteY6" fmla="*/ 1305422 h 1474078"/>
              <a:gd name="connsiteX7" fmla="*/ 961837 w 2517076"/>
              <a:gd name="connsiteY7" fmla="*/ 1154972 h 1474078"/>
              <a:gd name="connsiteX8" fmla="*/ 1243118 w 2517076"/>
              <a:gd name="connsiteY8" fmla="*/ 713243 h 1474078"/>
              <a:gd name="connsiteX9" fmla="*/ 1009601 w 2517076"/>
              <a:gd name="connsiteY9" fmla="*/ 83049 h 1474078"/>
              <a:gd name="connsiteX10" fmla="*/ 605988 w 2517076"/>
              <a:gd name="connsiteY10" fmla="*/ 316259 h 1474078"/>
              <a:gd name="connsiteX11" fmla="*/ 551798 w 2517076"/>
              <a:gd name="connsiteY11" fmla="*/ 1073410 h 1474078"/>
              <a:gd name="connsiteX12" fmla="*/ 1370664 w 2517076"/>
              <a:gd name="connsiteY12" fmla="*/ 1346365 h 1474078"/>
              <a:gd name="connsiteX13" fmla="*/ 1492090 w 2517076"/>
              <a:gd name="connsiteY13" fmla="*/ 478235 h 1474078"/>
              <a:gd name="connsiteX14" fmla="*/ 1169460 w 2517076"/>
              <a:gd name="connsiteY14" fmla="*/ 287765 h 1474078"/>
              <a:gd name="connsiteX15" fmla="*/ 1029470 w 2517076"/>
              <a:gd name="connsiteY15" fmla="*/ 1250831 h 1474078"/>
              <a:gd name="connsiteX16" fmla="*/ 1834688 w 2517076"/>
              <a:gd name="connsiteY16" fmla="*/ 1428252 h 1474078"/>
              <a:gd name="connsiteX17" fmla="*/ 2093995 w 2517076"/>
              <a:gd name="connsiteY17" fmla="*/ 595738 h 1474078"/>
              <a:gd name="connsiteX18" fmla="*/ 1534437 w 2517076"/>
              <a:gd name="connsiteY18" fmla="*/ 786807 h 1474078"/>
              <a:gd name="connsiteX19" fmla="*/ 1670915 w 2517076"/>
              <a:gd name="connsiteY19" fmla="*/ 1278126 h 1474078"/>
              <a:gd name="connsiteX20" fmla="*/ 2517076 w 2517076"/>
              <a:gd name="connsiteY20" fmla="*/ 1046114 h 1474078"/>
              <a:gd name="connsiteX0" fmla="*/ 961231 w 2517076"/>
              <a:gd name="connsiteY0" fmla="*/ 527500 h 1474078"/>
              <a:gd name="connsiteX1" fmla="*/ 852049 w 2517076"/>
              <a:gd name="connsiteY1" fmla="*/ 104419 h 1474078"/>
              <a:gd name="connsiteX2" fmla="*/ 533941 w 2517076"/>
              <a:gd name="connsiteY2" fmla="*/ 178 h 1474078"/>
              <a:gd name="connsiteX3" fmla="*/ 224252 w 2517076"/>
              <a:gd name="connsiteY3" fmla="*/ 118067 h 1474078"/>
              <a:gd name="connsiteX4" fmla="*/ 31986 w 2517076"/>
              <a:gd name="connsiteY4" fmla="*/ 339440 h 1474078"/>
              <a:gd name="connsiteX5" fmla="*/ 68005 w 2517076"/>
              <a:gd name="connsiteY5" fmla="*/ 1054369 h 1474078"/>
              <a:gd name="connsiteX6" fmla="*/ 510855 w 2517076"/>
              <a:gd name="connsiteY6" fmla="*/ 1305422 h 1474078"/>
              <a:gd name="connsiteX7" fmla="*/ 961837 w 2517076"/>
              <a:gd name="connsiteY7" fmla="*/ 1154972 h 1474078"/>
              <a:gd name="connsiteX8" fmla="*/ 1243118 w 2517076"/>
              <a:gd name="connsiteY8" fmla="*/ 713243 h 1474078"/>
              <a:gd name="connsiteX9" fmla="*/ 1009601 w 2517076"/>
              <a:gd name="connsiteY9" fmla="*/ 83049 h 1474078"/>
              <a:gd name="connsiteX10" fmla="*/ 605988 w 2517076"/>
              <a:gd name="connsiteY10" fmla="*/ 316259 h 1474078"/>
              <a:gd name="connsiteX11" fmla="*/ 551798 w 2517076"/>
              <a:gd name="connsiteY11" fmla="*/ 1073410 h 1474078"/>
              <a:gd name="connsiteX12" fmla="*/ 1370664 w 2517076"/>
              <a:gd name="connsiteY12" fmla="*/ 1346365 h 1474078"/>
              <a:gd name="connsiteX13" fmla="*/ 1492090 w 2517076"/>
              <a:gd name="connsiteY13" fmla="*/ 478235 h 1474078"/>
              <a:gd name="connsiteX14" fmla="*/ 1169460 w 2517076"/>
              <a:gd name="connsiteY14" fmla="*/ 287765 h 1474078"/>
              <a:gd name="connsiteX15" fmla="*/ 1029470 w 2517076"/>
              <a:gd name="connsiteY15" fmla="*/ 1250831 h 1474078"/>
              <a:gd name="connsiteX16" fmla="*/ 1834688 w 2517076"/>
              <a:gd name="connsiteY16" fmla="*/ 1428252 h 1474078"/>
              <a:gd name="connsiteX17" fmla="*/ 2093995 w 2517076"/>
              <a:gd name="connsiteY17" fmla="*/ 595738 h 1474078"/>
              <a:gd name="connsiteX18" fmla="*/ 1373976 w 2517076"/>
              <a:gd name="connsiteY18" fmla="*/ 669370 h 1474078"/>
              <a:gd name="connsiteX19" fmla="*/ 1670915 w 2517076"/>
              <a:gd name="connsiteY19" fmla="*/ 1278126 h 1474078"/>
              <a:gd name="connsiteX20" fmla="*/ 2517076 w 2517076"/>
              <a:gd name="connsiteY20" fmla="*/ 1046114 h 1474078"/>
              <a:gd name="connsiteX0" fmla="*/ 961231 w 2517076"/>
              <a:gd name="connsiteY0" fmla="*/ 527500 h 1474078"/>
              <a:gd name="connsiteX1" fmla="*/ 852049 w 2517076"/>
              <a:gd name="connsiteY1" fmla="*/ 104419 h 1474078"/>
              <a:gd name="connsiteX2" fmla="*/ 533941 w 2517076"/>
              <a:gd name="connsiteY2" fmla="*/ 178 h 1474078"/>
              <a:gd name="connsiteX3" fmla="*/ 224252 w 2517076"/>
              <a:gd name="connsiteY3" fmla="*/ 118067 h 1474078"/>
              <a:gd name="connsiteX4" fmla="*/ 31986 w 2517076"/>
              <a:gd name="connsiteY4" fmla="*/ 339440 h 1474078"/>
              <a:gd name="connsiteX5" fmla="*/ 68005 w 2517076"/>
              <a:gd name="connsiteY5" fmla="*/ 1054369 h 1474078"/>
              <a:gd name="connsiteX6" fmla="*/ 510855 w 2517076"/>
              <a:gd name="connsiteY6" fmla="*/ 1305422 h 1474078"/>
              <a:gd name="connsiteX7" fmla="*/ 961837 w 2517076"/>
              <a:gd name="connsiteY7" fmla="*/ 1154972 h 1474078"/>
              <a:gd name="connsiteX8" fmla="*/ 1243118 w 2517076"/>
              <a:gd name="connsiteY8" fmla="*/ 713243 h 1474078"/>
              <a:gd name="connsiteX9" fmla="*/ 1009601 w 2517076"/>
              <a:gd name="connsiteY9" fmla="*/ 83049 h 1474078"/>
              <a:gd name="connsiteX10" fmla="*/ 605988 w 2517076"/>
              <a:gd name="connsiteY10" fmla="*/ 316259 h 1474078"/>
              <a:gd name="connsiteX11" fmla="*/ 551798 w 2517076"/>
              <a:gd name="connsiteY11" fmla="*/ 1073410 h 1474078"/>
              <a:gd name="connsiteX12" fmla="*/ 1370664 w 2517076"/>
              <a:gd name="connsiteY12" fmla="*/ 1346365 h 1474078"/>
              <a:gd name="connsiteX13" fmla="*/ 1492090 w 2517076"/>
              <a:gd name="connsiteY13" fmla="*/ 478235 h 1474078"/>
              <a:gd name="connsiteX14" fmla="*/ 1169460 w 2517076"/>
              <a:gd name="connsiteY14" fmla="*/ 287765 h 1474078"/>
              <a:gd name="connsiteX15" fmla="*/ 1029470 w 2517076"/>
              <a:gd name="connsiteY15" fmla="*/ 1250831 h 1474078"/>
              <a:gd name="connsiteX16" fmla="*/ 1834688 w 2517076"/>
              <a:gd name="connsiteY16" fmla="*/ 1428252 h 1474078"/>
              <a:gd name="connsiteX17" fmla="*/ 2093995 w 2517076"/>
              <a:gd name="connsiteY17" fmla="*/ 595738 h 1474078"/>
              <a:gd name="connsiteX18" fmla="*/ 1373976 w 2517076"/>
              <a:gd name="connsiteY18" fmla="*/ 669370 h 1474078"/>
              <a:gd name="connsiteX19" fmla="*/ 1440509 w 2517076"/>
              <a:gd name="connsiteY19" fmla="*/ 1336845 h 1474078"/>
              <a:gd name="connsiteX20" fmla="*/ 2517076 w 2517076"/>
              <a:gd name="connsiteY20" fmla="*/ 1046114 h 1474078"/>
              <a:gd name="connsiteX0" fmla="*/ 961231 w 2517076"/>
              <a:gd name="connsiteY0" fmla="*/ 527500 h 1474078"/>
              <a:gd name="connsiteX1" fmla="*/ 852049 w 2517076"/>
              <a:gd name="connsiteY1" fmla="*/ 104419 h 1474078"/>
              <a:gd name="connsiteX2" fmla="*/ 533941 w 2517076"/>
              <a:gd name="connsiteY2" fmla="*/ 178 h 1474078"/>
              <a:gd name="connsiteX3" fmla="*/ 224252 w 2517076"/>
              <a:gd name="connsiteY3" fmla="*/ 118067 h 1474078"/>
              <a:gd name="connsiteX4" fmla="*/ 31986 w 2517076"/>
              <a:gd name="connsiteY4" fmla="*/ 339440 h 1474078"/>
              <a:gd name="connsiteX5" fmla="*/ 68005 w 2517076"/>
              <a:gd name="connsiteY5" fmla="*/ 1054369 h 1474078"/>
              <a:gd name="connsiteX6" fmla="*/ 510855 w 2517076"/>
              <a:gd name="connsiteY6" fmla="*/ 1305422 h 1474078"/>
              <a:gd name="connsiteX7" fmla="*/ 961837 w 2517076"/>
              <a:gd name="connsiteY7" fmla="*/ 1154972 h 1474078"/>
              <a:gd name="connsiteX8" fmla="*/ 1243118 w 2517076"/>
              <a:gd name="connsiteY8" fmla="*/ 713243 h 1474078"/>
              <a:gd name="connsiteX9" fmla="*/ 1009601 w 2517076"/>
              <a:gd name="connsiteY9" fmla="*/ 83049 h 1474078"/>
              <a:gd name="connsiteX10" fmla="*/ 605988 w 2517076"/>
              <a:gd name="connsiteY10" fmla="*/ 316259 h 1474078"/>
              <a:gd name="connsiteX11" fmla="*/ 551798 w 2517076"/>
              <a:gd name="connsiteY11" fmla="*/ 1073410 h 1474078"/>
              <a:gd name="connsiteX12" fmla="*/ 1370664 w 2517076"/>
              <a:gd name="connsiteY12" fmla="*/ 1346365 h 1474078"/>
              <a:gd name="connsiteX13" fmla="*/ 1492090 w 2517076"/>
              <a:gd name="connsiteY13" fmla="*/ 478235 h 1474078"/>
              <a:gd name="connsiteX14" fmla="*/ 1169460 w 2517076"/>
              <a:gd name="connsiteY14" fmla="*/ 287765 h 1474078"/>
              <a:gd name="connsiteX15" fmla="*/ 1029470 w 2517076"/>
              <a:gd name="connsiteY15" fmla="*/ 1250831 h 1474078"/>
              <a:gd name="connsiteX16" fmla="*/ 1834688 w 2517076"/>
              <a:gd name="connsiteY16" fmla="*/ 1428252 h 1474078"/>
              <a:gd name="connsiteX17" fmla="*/ 2093995 w 2517076"/>
              <a:gd name="connsiteY17" fmla="*/ 595738 h 1474078"/>
              <a:gd name="connsiteX18" fmla="*/ 1661283 w 2517076"/>
              <a:gd name="connsiteY18" fmla="*/ 489498 h 1474078"/>
              <a:gd name="connsiteX19" fmla="*/ 1373976 w 2517076"/>
              <a:gd name="connsiteY19" fmla="*/ 669370 h 1474078"/>
              <a:gd name="connsiteX20" fmla="*/ 1440509 w 2517076"/>
              <a:gd name="connsiteY20" fmla="*/ 1336845 h 1474078"/>
              <a:gd name="connsiteX21" fmla="*/ 2517076 w 2517076"/>
              <a:gd name="connsiteY21" fmla="*/ 1046114 h 1474078"/>
              <a:gd name="connsiteX0" fmla="*/ 961231 w 2517076"/>
              <a:gd name="connsiteY0" fmla="*/ 527500 h 1449985"/>
              <a:gd name="connsiteX1" fmla="*/ 852049 w 2517076"/>
              <a:gd name="connsiteY1" fmla="*/ 104419 h 1449985"/>
              <a:gd name="connsiteX2" fmla="*/ 533941 w 2517076"/>
              <a:gd name="connsiteY2" fmla="*/ 178 h 1449985"/>
              <a:gd name="connsiteX3" fmla="*/ 224252 w 2517076"/>
              <a:gd name="connsiteY3" fmla="*/ 118067 h 1449985"/>
              <a:gd name="connsiteX4" fmla="*/ 31986 w 2517076"/>
              <a:gd name="connsiteY4" fmla="*/ 339440 h 1449985"/>
              <a:gd name="connsiteX5" fmla="*/ 68005 w 2517076"/>
              <a:gd name="connsiteY5" fmla="*/ 1054369 h 1449985"/>
              <a:gd name="connsiteX6" fmla="*/ 510855 w 2517076"/>
              <a:gd name="connsiteY6" fmla="*/ 1305422 h 1449985"/>
              <a:gd name="connsiteX7" fmla="*/ 961837 w 2517076"/>
              <a:gd name="connsiteY7" fmla="*/ 1154972 h 1449985"/>
              <a:gd name="connsiteX8" fmla="*/ 1243118 w 2517076"/>
              <a:gd name="connsiteY8" fmla="*/ 713243 h 1449985"/>
              <a:gd name="connsiteX9" fmla="*/ 1009601 w 2517076"/>
              <a:gd name="connsiteY9" fmla="*/ 83049 h 1449985"/>
              <a:gd name="connsiteX10" fmla="*/ 605988 w 2517076"/>
              <a:gd name="connsiteY10" fmla="*/ 316259 h 1449985"/>
              <a:gd name="connsiteX11" fmla="*/ 551798 w 2517076"/>
              <a:gd name="connsiteY11" fmla="*/ 1073410 h 1449985"/>
              <a:gd name="connsiteX12" fmla="*/ 1370664 w 2517076"/>
              <a:gd name="connsiteY12" fmla="*/ 1346365 h 1449985"/>
              <a:gd name="connsiteX13" fmla="*/ 1492090 w 2517076"/>
              <a:gd name="connsiteY13" fmla="*/ 478235 h 1449985"/>
              <a:gd name="connsiteX14" fmla="*/ 1169460 w 2517076"/>
              <a:gd name="connsiteY14" fmla="*/ 287765 h 1449985"/>
              <a:gd name="connsiteX15" fmla="*/ 1029470 w 2517076"/>
              <a:gd name="connsiteY15" fmla="*/ 1250831 h 1449985"/>
              <a:gd name="connsiteX16" fmla="*/ 1834688 w 2517076"/>
              <a:gd name="connsiteY16" fmla="*/ 1428252 h 1449985"/>
              <a:gd name="connsiteX17" fmla="*/ 1805988 w 2517076"/>
              <a:gd name="connsiteY17" fmla="*/ 928475 h 1449985"/>
              <a:gd name="connsiteX18" fmla="*/ 1661283 w 2517076"/>
              <a:gd name="connsiteY18" fmla="*/ 489498 h 1449985"/>
              <a:gd name="connsiteX19" fmla="*/ 1373976 w 2517076"/>
              <a:gd name="connsiteY19" fmla="*/ 669370 h 1449985"/>
              <a:gd name="connsiteX20" fmla="*/ 1440509 w 2517076"/>
              <a:gd name="connsiteY20" fmla="*/ 1336845 h 1449985"/>
              <a:gd name="connsiteX21" fmla="*/ 2517076 w 2517076"/>
              <a:gd name="connsiteY21" fmla="*/ 1046114 h 1449985"/>
              <a:gd name="connsiteX0" fmla="*/ 961231 w 2517076"/>
              <a:gd name="connsiteY0" fmla="*/ 527500 h 1372731"/>
              <a:gd name="connsiteX1" fmla="*/ 852049 w 2517076"/>
              <a:gd name="connsiteY1" fmla="*/ 104419 h 1372731"/>
              <a:gd name="connsiteX2" fmla="*/ 533941 w 2517076"/>
              <a:gd name="connsiteY2" fmla="*/ 178 h 1372731"/>
              <a:gd name="connsiteX3" fmla="*/ 224252 w 2517076"/>
              <a:gd name="connsiteY3" fmla="*/ 118067 h 1372731"/>
              <a:gd name="connsiteX4" fmla="*/ 31986 w 2517076"/>
              <a:gd name="connsiteY4" fmla="*/ 339440 h 1372731"/>
              <a:gd name="connsiteX5" fmla="*/ 68005 w 2517076"/>
              <a:gd name="connsiteY5" fmla="*/ 1054369 h 1372731"/>
              <a:gd name="connsiteX6" fmla="*/ 510855 w 2517076"/>
              <a:gd name="connsiteY6" fmla="*/ 1305422 h 1372731"/>
              <a:gd name="connsiteX7" fmla="*/ 961837 w 2517076"/>
              <a:gd name="connsiteY7" fmla="*/ 1154972 h 1372731"/>
              <a:gd name="connsiteX8" fmla="*/ 1243118 w 2517076"/>
              <a:gd name="connsiteY8" fmla="*/ 713243 h 1372731"/>
              <a:gd name="connsiteX9" fmla="*/ 1009601 w 2517076"/>
              <a:gd name="connsiteY9" fmla="*/ 83049 h 1372731"/>
              <a:gd name="connsiteX10" fmla="*/ 605988 w 2517076"/>
              <a:gd name="connsiteY10" fmla="*/ 316259 h 1372731"/>
              <a:gd name="connsiteX11" fmla="*/ 551798 w 2517076"/>
              <a:gd name="connsiteY11" fmla="*/ 1073410 h 1372731"/>
              <a:gd name="connsiteX12" fmla="*/ 1370664 w 2517076"/>
              <a:gd name="connsiteY12" fmla="*/ 1346365 h 1372731"/>
              <a:gd name="connsiteX13" fmla="*/ 1492090 w 2517076"/>
              <a:gd name="connsiteY13" fmla="*/ 478235 h 1372731"/>
              <a:gd name="connsiteX14" fmla="*/ 1169460 w 2517076"/>
              <a:gd name="connsiteY14" fmla="*/ 287765 h 1372731"/>
              <a:gd name="connsiteX15" fmla="*/ 1029470 w 2517076"/>
              <a:gd name="connsiteY15" fmla="*/ 1250831 h 1372731"/>
              <a:gd name="connsiteX16" fmla="*/ 1604282 w 2517076"/>
              <a:gd name="connsiteY16" fmla="*/ 1317340 h 1372731"/>
              <a:gd name="connsiteX17" fmla="*/ 1805988 w 2517076"/>
              <a:gd name="connsiteY17" fmla="*/ 928475 h 1372731"/>
              <a:gd name="connsiteX18" fmla="*/ 1661283 w 2517076"/>
              <a:gd name="connsiteY18" fmla="*/ 489498 h 1372731"/>
              <a:gd name="connsiteX19" fmla="*/ 1373976 w 2517076"/>
              <a:gd name="connsiteY19" fmla="*/ 669370 h 1372731"/>
              <a:gd name="connsiteX20" fmla="*/ 1440509 w 2517076"/>
              <a:gd name="connsiteY20" fmla="*/ 1336845 h 1372731"/>
              <a:gd name="connsiteX21" fmla="*/ 2517076 w 2517076"/>
              <a:gd name="connsiteY21" fmla="*/ 1046114 h 1372731"/>
              <a:gd name="connsiteX0" fmla="*/ 961231 w 2517076"/>
              <a:gd name="connsiteY0" fmla="*/ 527500 h 1372731"/>
              <a:gd name="connsiteX1" fmla="*/ 852049 w 2517076"/>
              <a:gd name="connsiteY1" fmla="*/ 104419 h 1372731"/>
              <a:gd name="connsiteX2" fmla="*/ 533941 w 2517076"/>
              <a:gd name="connsiteY2" fmla="*/ 178 h 1372731"/>
              <a:gd name="connsiteX3" fmla="*/ 224252 w 2517076"/>
              <a:gd name="connsiteY3" fmla="*/ 118067 h 1372731"/>
              <a:gd name="connsiteX4" fmla="*/ 31986 w 2517076"/>
              <a:gd name="connsiteY4" fmla="*/ 339440 h 1372731"/>
              <a:gd name="connsiteX5" fmla="*/ 68005 w 2517076"/>
              <a:gd name="connsiteY5" fmla="*/ 1054369 h 1372731"/>
              <a:gd name="connsiteX6" fmla="*/ 510855 w 2517076"/>
              <a:gd name="connsiteY6" fmla="*/ 1305422 h 1372731"/>
              <a:gd name="connsiteX7" fmla="*/ 961837 w 2517076"/>
              <a:gd name="connsiteY7" fmla="*/ 1154972 h 1372731"/>
              <a:gd name="connsiteX8" fmla="*/ 1243118 w 2517076"/>
              <a:gd name="connsiteY8" fmla="*/ 713243 h 1372731"/>
              <a:gd name="connsiteX9" fmla="*/ 1009601 w 2517076"/>
              <a:gd name="connsiteY9" fmla="*/ 83049 h 1372731"/>
              <a:gd name="connsiteX10" fmla="*/ 605988 w 2517076"/>
              <a:gd name="connsiteY10" fmla="*/ 316259 h 1372731"/>
              <a:gd name="connsiteX11" fmla="*/ 551798 w 2517076"/>
              <a:gd name="connsiteY11" fmla="*/ 1073410 h 1372731"/>
              <a:gd name="connsiteX12" fmla="*/ 1370664 w 2517076"/>
              <a:gd name="connsiteY12" fmla="*/ 1346365 h 1372731"/>
              <a:gd name="connsiteX13" fmla="*/ 1492090 w 2517076"/>
              <a:gd name="connsiteY13" fmla="*/ 478235 h 1372731"/>
              <a:gd name="connsiteX14" fmla="*/ 1181803 w 2517076"/>
              <a:gd name="connsiteY14" fmla="*/ 418250 h 1372731"/>
              <a:gd name="connsiteX15" fmla="*/ 1029470 w 2517076"/>
              <a:gd name="connsiteY15" fmla="*/ 1250831 h 1372731"/>
              <a:gd name="connsiteX16" fmla="*/ 1604282 w 2517076"/>
              <a:gd name="connsiteY16" fmla="*/ 1317340 h 1372731"/>
              <a:gd name="connsiteX17" fmla="*/ 1805988 w 2517076"/>
              <a:gd name="connsiteY17" fmla="*/ 928475 h 1372731"/>
              <a:gd name="connsiteX18" fmla="*/ 1661283 w 2517076"/>
              <a:gd name="connsiteY18" fmla="*/ 489498 h 1372731"/>
              <a:gd name="connsiteX19" fmla="*/ 1373976 w 2517076"/>
              <a:gd name="connsiteY19" fmla="*/ 669370 h 1372731"/>
              <a:gd name="connsiteX20" fmla="*/ 1440509 w 2517076"/>
              <a:gd name="connsiteY20" fmla="*/ 1336845 h 1372731"/>
              <a:gd name="connsiteX21" fmla="*/ 2517076 w 2517076"/>
              <a:gd name="connsiteY21" fmla="*/ 1046114 h 1372731"/>
              <a:gd name="connsiteX0" fmla="*/ 961231 w 2517076"/>
              <a:gd name="connsiteY0" fmla="*/ 527500 h 1372731"/>
              <a:gd name="connsiteX1" fmla="*/ 852049 w 2517076"/>
              <a:gd name="connsiteY1" fmla="*/ 104419 h 1372731"/>
              <a:gd name="connsiteX2" fmla="*/ 533941 w 2517076"/>
              <a:gd name="connsiteY2" fmla="*/ 178 h 1372731"/>
              <a:gd name="connsiteX3" fmla="*/ 224252 w 2517076"/>
              <a:gd name="connsiteY3" fmla="*/ 118067 h 1372731"/>
              <a:gd name="connsiteX4" fmla="*/ 31986 w 2517076"/>
              <a:gd name="connsiteY4" fmla="*/ 339440 h 1372731"/>
              <a:gd name="connsiteX5" fmla="*/ 68005 w 2517076"/>
              <a:gd name="connsiteY5" fmla="*/ 1054369 h 1372731"/>
              <a:gd name="connsiteX6" fmla="*/ 510855 w 2517076"/>
              <a:gd name="connsiteY6" fmla="*/ 1305422 h 1372731"/>
              <a:gd name="connsiteX7" fmla="*/ 961837 w 2517076"/>
              <a:gd name="connsiteY7" fmla="*/ 1154972 h 1372731"/>
              <a:gd name="connsiteX8" fmla="*/ 1243118 w 2517076"/>
              <a:gd name="connsiteY8" fmla="*/ 713243 h 1372731"/>
              <a:gd name="connsiteX9" fmla="*/ 1009601 w 2517076"/>
              <a:gd name="connsiteY9" fmla="*/ 83049 h 1372731"/>
              <a:gd name="connsiteX10" fmla="*/ 605988 w 2517076"/>
              <a:gd name="connsiteY10" fmla="*/ 316259 h 1372731"/>
              <a:gd name="connsiteX11" fmla="*/ 551798 w 2517076"/>
              <a:gd name="connsiteY11" fmla="*/ 1073410 h 1372731"/>
              <a:gd name="connsiteX12" fmla="*/ 1370664 w 2517076"/>
              <a:gd name="connsiteY12" fmla="*/ 1346365 h 1372731"/>
              <a:gd name="connsiteX13" fmla="*/ 1492090 w 2517076"/>
              <a:gd name="connsiteY13" fmla="*/ 478235 h 1372731"/>
              <a:gd name="connsiteX14" fmla="*/ 1181803 w 2517076"/>
              <a:gd name="connsiteY14" fmla="*/ 418250 h 1372731"/>
              <a:gd name="connsiteX15" fmla="*/ 1050042 w 2517076"/>
              <a:gd name="connsiteY15" fmla="*/ 1159492 h 1372731"/>
              <a:gd name="connsiteX16" fmla="*/ 1604282 w 2517076"/>
              <a:gd name="connsiteY16" fmla="*/ 1317340 h 1372731"/>
              <a:gd name="connsiteX17" fmla="*/ 1805988 w 2517076"/>
              <a:gd name="connsiteY17" fmla="*/ 928475 h 1372731"/>
              <a:gd name="connsiteX18" fmla="*/ 1661283 w 2517076"/>
              <a:gd name="connsiteY18" fmla="*/ 489498 h 1372731"/>
              <a:gd name="connsiteX19" fmla="*/ 1373976 w 2517076"/>
              <a:gd name="connsiteY19" fmla="*/ 669370 h 1372731"/>
              <a:gd name="connsiteX20" fmla="*/ 1440509 w 2517076"/>
              <a:gd name="connsiteY20" fmla="*/ 1336845 h 1372731"/>
              <a:gd name="connsiteX21" fmla="*/ 2517076 w 2517076"/>
              <a:gd name="connsiteY21" fmla="*/ 1046114 h 1372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517076" h="1372731">
                <a:moveTo>
                  <a:pt x="961231" y="527500"/>
                </a:moveTo>
                <a:cubicBezTo>
                  <a:pt x="968055" y="350079"/>
                  <a:pt x="923264" y="192306"/>
                  <a:pt x="852049" y="104419"/>
                </a:cubicBezTo>
                <a:cubicBezTo>
                  <a:pt x="780834" y="16532"/>
                  <a:pt x="638574" y="-2097"/>
                  <a:pt x="533941" y="178"/>
                </a:cubicBezTo>
                <a:cubicBezTo>
                  <a:pt x="429308" y="2453"/>
                  <a:pt x="307911" y="61523"/>
                  <a:pt x="224252" y="118067"/>
                </a:cubicBezTo>
                <a:cubicBezTo>
                  <a:pt x="140593" y="174611"/>
                  <a:pt x="82028" y="202963"/>
                  <a:pt x="31986" y="339440"/>
                </a:cubicBezTo>
                <a:cubicBezTo>
                  <a:pt x="-18056" y="475918"/>
                  <a:pt x="-11807" y="893372"/>
                  <a:pt x="68005" y="1054369"/>
                </a:cubicBezTo>
                <a:cubicBezTo>
                  <a:pt x="147817" y="1215366"/>
                  <a:pt x="361883" y="1288655"/>
                  <a:pt x="510855" y="1305422"/>
                </a:cubicBezTo>
                <a:cubicBezTo>
                  <a:pt x="659827" y="1322189"/>
                  <a:pt x="839793" y="1253669"/>
                  <a:pt x="961837" y="1154972"/>
                </a:cubicBezTo>
                <a:cubicBezTo>
                  <a:pt x="1083881" y="1056276"/>
                  <a:pt x="1235157" y="891897"/>
                  <a:pt x="1243118" y="713243"/>
                </a:cubicBezTo>
                <a:cubicBezTo>
                  <a:pt x="1251079" y="534589"/>
                  <a:pt x="1115789" y="149213"/>
                  <a:pt x="1009601" y="83049"/>
                </a:cubicBezTo>
                <a:cubicBezTo>
                  <a:pt x="903413" y="16885"/>
                  <a:pt x="682288" y="151199"/>
                  <a:pt x="605988" y="316259"/>
                </a:cubicBezTo>
                <a:cubicBezTo>
                  <a:pt x="529688" y="481319"/>
                  <a:pt x="424352" y="901726"/>
                  <a:pt x="551798" y="1073410"/>
                </a:cubicBezTo>
                <a:cubicBezTo>
                  <a:pt x="679244" y="1245094"/>
                  <a:pt x="1213949" y="1445561"/>
                  <a:pt x="1370664" y="1346365"/>
                </a:cubicBezTo>
                <a:cubicBezTo>
                  <a:pt x="1527379" y="1247169"/>
                  <a:pt x="1523567" y="632921"/>
                  <a:pt x="1492090" y="478235"/>
                </a:cubicBezTo>
                <a:cubicBezTo>
                  <a:pt x="1460613" y="323549"/>
                  <a:pt x="1255478" y="304707"/>
                  <a:pt x="1181803" y="418250"/>
                </a:cubicBezTo>
                <a:cubicBezTo>
                  <a:pt x="1108128" y="531793"/>
                  <a:pt x="979629" y="1009644"/>
                  <a:pt x="1050042" y="1159492"/>
                </a:cubicBezTo>
                <a:cubicBezTo>
                  <a:pt x="1120455" y="1309340"/>
                  <a:pt x="1478291" y="1355843"/>
                  <a:pt x="1604282" y="1317340"/>
                </a:cubicBezTo>
                <a:cubicBezTo>
                  <a:pt x="1730273" y="1278837"/>
                  <a:pt x="1796488" y="1066449"/>
                  <a:pt x="1805988" y="928475"/>
                </a:cubicBezTo>
                <a:cubicBezTo>
                  <a:pt x="1815488" y="790501"/>
                  <a:pt x="1781286" y="477226"/>
                  <a:pt x="1661283" y="489498"/>
                </a:cubicBezTo>
                <a:cubicBezTo>
                  <a:pt x="1541280" y="501770"/>
                  <a:pt x="1410772" y="528146"/>
                  <a:pt x="1373976" y="669370"/>
                </a:cubicBezTo>
                <a:cubicBezTo>
                  <a:pt x="1337180" y="810594"/>
                  <a:pt x="1276736" y="1293627"/>
                  <a:pt x="1440509" y="1336845"/>
                </a:cubicBezTo>
                <a:cubicBezTo>
                  <a:pt x="1604282" y="1380063"/>
                  <a:pt x="2175882" y="1183729"/>
                  <a:pt x="2517076" y="1046114"/>
                </a:cubicBez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699" y="5813370"/>
            <a:ext cx="2370953" cy="685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e 13"/>
          <p:cNvGrpSpPr/>
          <p:nvPr/>
        </p:nvGrpSpPr>
        <p:grpSpPr>
          <a:xfrm>
            <a:off x="83588" y="3081920"/>
            <a:ext cx="2454660" cy="893034"/>
            <a:chOff x="83588" y="3906609"/>
            <a:chExt cx="6677706" cy="1865670"/>
          </a:xfrm>
        </p:grpSpPr>
        <p:sp>
          <p:nvSpPr>
            <p:cNvPr id="8" name="Forme libre 7"/>
            <p:cNvSpPr/>
            <p:nvPr/>
          </p:nvSpPr>
          <p:spPr>
            <a:xfrm>
              <a:off x="83588" y="3906609"/>
              <a:ext cx="1062381" cy="1865670"/>
            </a:xfrm>
            <a:custGeom>
              <a:avLst/>
              <a:gdLst>
                <a:gd name="connsiteX0" fmla="*/ 510178 w 1062381"/>
                <a:gd name="connsiteY0" fmla="*/ 689142 h 1865670"/>
                <a:gd name="connsiteX1" fmla="*/ 397363 w 1062381"/>
                <a:gd name="connsiteY1" fmla="*/ 712892 h 1865670"/>
                <a:gd name="connsiteX2" fmla="*/ 296422 w 1062381"/>
                <a:gd name="connsiteY2" fmla="*/ 641640 h 1865670"/>
                <a:gd name="connsiteX3" fmla="*/ 290485 w 1062381"/>
                <a:gd name="connsiteY3" fmla="*/ 433822 h 1865670"/>
                <a:gd name="connsiteX4" fmla="*/ 385487 w 1062381"/>
                <a:gd name="connsiteY4" fmla="*/ 297256 h 1865670"/>
                <a:gd name="connsiteX5" fmla="*/ 522054 w 1062381"/>
                <a:gd name="connsiteY5" fmla="*/ 107251 h 1865670"/>
                <a:gd name="connsiteX6" fmla="*/ 741747 w 1062381"/>
                <a:gd name="connsiteY6" fmla="*/ 12248 h 1865670"/>
                <a:gd name="connsiteX7" fmla="*/ 765498 w 1062381"/>
                <a:gd name="connsiteY7" fmla="*/ 18186 h 1865670"/>
                <a:gd name="connsiteX8" fmla="*/ 783311 w 1062381"/>
                <a:gd name="connsiteY8" fmla="*/ 166627 h 1865670"/>
                <a:gd name="connsiteX9" fmla="*/ 617056 w 1062381"/>
                <a:gd name="connsiteY9" fmla="*/ 944461 h 1865670"/>
                <a:gd name="connsiteX10" fmla="*/ 569555 w 1062381"/>
                <a:gd name="connsiteY10" fmla="*/ 1330409 h 1865670"/>
                <a:gd name="connsiteX11" fmla="*/ 581430 w 1062381"/>
                <a:gd name="connsiteY11" fmla="*/ 1734170 h 1865670"/>
                <a:gd name="connsiteX12" fmla="*/ 634869 w 1062381"/>
                <a:gd name="connsiteY12" fmla="*/ 1864799 h 1865670"/>
                <a:gd name="connsiteX13" fmla="*/ 605181 w 1062381"/>
                <a:gd name="connsiteY13" fmla="*/ 1781672 h 1865670"/>
                <a:gd name="connsiteX14" fmla="*/ 575493 w 1062381"/>
                <a:gd name="connsiteY14" fmla="*/ 1603542 h 1865670"/>
                <a:gd name="connsiteX15" fmla="*/ 516116 w 1062381"/>
                <a:gd name="connsiteY15" fmla="*/ 1413536 h 1865670"/>
                <a:gd name="connsiteX16" fmla="*/ 427051 w 1062381"/>
                <a:gd name="connsiteY16" fmla="*/ 1193843 h 1865670"/>
                <a:gd name="connsiteX17" fmla="*/ 284547 w 1062381"/>
                <a:gd name="connsiteY17" fmla="*/ 1003838 h 1865670"/>
                <a:gd name="connsiteX18" fmla="*/ 189544 w 1062381"/>
                <a:gd name="connsiteY18" fmla="*/ 962274 h 1865670"/>
                <a:gd name="connsiteX19" fmla="*/ 17352 w 1062381"/>
                <a:gd name="connsiteY19" fmla="*/ 908835 h 1865670"/>
                <a:gd name="connsiteX20" fmla="*/ 17352 w 1062381"/>
                <a:gd name="connsiteY20" fmla="*/ 944461 h 1865670"/>
                <a:gd name="connsiteX21" fmla="*/ 118293 w 1062381"/>
                <a:gd name="connsiteY21" fmla="*/ 997900 h 1865670"/>
                <a:gd name="connsiteX22" fmla="*/ 248921 w 1062381"/>
                <a:gd name="connsiteY22" fmla="*/ 997900 h 1865670"/>
                <a:gd name="connsiteX23" fmla="*/ 581430 w 1062381"/>
                <a:gd name="connsiteY23" fmla="*/ 914773 h 1865670"/>
                <a:gd name="connsiteX24" fmla="*/ 913939 w 1062381"/>
                <a:gd name="connsiteY24" fmla="*/ 801957 h 1865670"/>
                <a:gd name="connsiteX25" fmla="*/ 979254 w 1062381"/>
                <a:gd name="connsiteY25" fmla="*/ 766331 h 1865670"/>
                <a:gd name="connsiteX26" fmla="*/ 1062381 w 1062381"/>
                <a:gd name="connsiteY26" fmla="*/ 689142 h 186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2381" h="1865670">
                  <a:moveTo>
                    <a:pt x="510178" y="689142"/>
                  </a:moveTo>
                  <a:cubicBezTo>
                    <a:pt x="471583" y="704975"/>
                    <a:pt x="432989" y="720809"/>
                    <a:pt x="397363" y="712892"/>
                  </a:cubicBezTo>
                  <a:cubicBezTo>
                    <a:pt x="361737" y="704975"/>
                    <a:pt x="314235" y="688152"/>
                    <a:pt x="296422" y="641640"/>
                  </a:cubicBezTo>
                  <a:cubicBezTo>
                    <a:pt x="278609" y="595128"/>
                    <a:pt x="275641" y="491219"/>
                    <a:pt x="290485" y="433822"/>
                  </a:cubicBezTo>
                  <a:cubicBezTo>
                    <a:pt x="305329" y="376425"/>
                    <a:pt x="346892" y="351685"/>
                    <a:pt x="385487" y="297256"/>
                  </a:cubicBezTo>
                  <a:cubicBezTo>
                    <a:pt x="424082" y="242827"/>
                    <a:pt x="462677" y="154752"/>
                    <a:pt x="522054" y="107251"/>
                  </a:cubicBezTo>
                  <a:cubicBezTo>
                    <a:pt x="581431" y="59750"/>
                    <a:pt x="701173" y="27092"/>
                    <a:pt x="741747" y="12248"/>
                  </a:cubicBezTo>
                  <a:cubicBezTo>
                    <a:pt x="782321" y="-2596"/>
                    <a:pt x="758571" y="-7544"/>
                    <a:pt x="765498" y="18186"/>
                  </a:cubicBezTo>
                  <a:cubicBezTo>
                    <a:pt x="772425" y="43916"/>
                    <a:pt x="808051" y="12248"/>
                    <a:pt x="783311" y="166627"/>
                  </a:cubicBezTo>
                  <a:cubicBezTo>
                    <a:pt x="758571" y="321006"/>
                    <a:pt x="652682" y="750497"/>
                    <a:pt x="617056" y="944461"/>
                  </a:cubicBezTo>
                  <a:cubicBezTo>
                    <a:pt x="581430" y="1138425"/>
                    <a:pt x="575493" y="1198791"/>
                    <a:pt x="569555" y="1330409"/>
                  </a:cubicBezTo>
                  <a:cubicBezTo>
                    <a:pt x="563617" y="1462027"/>
                    <a:pt x="570544" y="1645105"/>
                    <a:pt x="581430" y="1734170"/>
                  </a:cubicBezTo>
                  <a:cubicBezTo>
                    <a:pt x="592316" y="1823235"/>
                    <a:pt x="630910" y="1856882"/>
                    <a:pt x="634869" y="1864799"/>
                  </a:cubicBezTo>
                  <a:cubicBezTo>
                    <a:pt x="638828" y="1872716"/>
                    <a:pt x="615077" y="1825215"/>
                    <a:pt x="605181" y="1781672"/>
                  </a:cubicBezTo>
                  <a:cubicBezTo>
                    <a:pt x="595285" y="1738129"/>
                    <a:pt x="590337" y="1664898"/>
                    <a:pt x="575493" y="1603542"/>
                  </a:cubicBezTo>
                  <a:cubicBezTo>
                    <a:pt x="560649" y="1542186"/>
                    <a:pt x="540856" y="1481819"/>
                    <a:pt x="516116" y="1413536"/>
                  </a:cubicBezTo>
                  <a:cubicBezTo>
                    <a:pt x="491376" y="1345253"/>
                    <a:pt x="465646" y="1262126"/>
                    <a:pt x="427051" y="1193843"/>
                  </a:cubicBezTo>
                  <a:cubicBezTo>
                    <a:pt x="388456" y="1125560"/>
                    <a:pt x="324131" y="1042433"/>
                    <a:pt x="284547" y="1003838"/>
                  </a:cubicBezTo>
                  <a:cubicBezTo>
                    <a:pt x="244963" y="965243"/>
                    <a:pt x="234076" y="978108"/>
                    <a:pt x="189544" y="962274"/>
                  </a:cubicBezTo>
                  <a:cubicBezTo>
                    <a:pt x="145012" y="946440"/>
                    <a:pt x="46051" y="911804"/>
                    <a:pt x="17352" y="908835"/>
                  </a:cubicBezTo>
                  <a:cubicBezTo>
                    <a:pt x="-11347" y="905866"/>
                    <a:pt x="529" y="929617"/>
                    <a:pt x="17352" y="944461"/>
                  </a:cubicBezTo>
                  <a:cubicBezTo>
                    <a:pt x="34175" y="959305"/>
                    <a:pt x="79698" y="988994"/>
                    <a:pt x="118293" y="997900"/>
                  </a:cubicBezTo>
                  <a:cubicBezTo>
                    <a:pt x="156888" y="1006807"/>
                    <a:pt x="171731" y="1011755"/>
                    <a:pt x="248921" y="997900"/>
                  </a:cubicBezTo>
                  <a:cubicBezTo>
                    <a:pt x="326111" y="984045"/>
                    <a:pt x="470594" y="947430"/>
                    <a:pt x="581430" y="914773"/>
                  </a:cubicBezTo>
                  <a:cubicBezTo>
                    <a:pt x="692266" y="882116"/>
                    <a:pt x="847635" y="826697"/>
                    <a:pt x="913939" y="801957"/>
                  </a:cubicBezTo>
                  <a:cubicBezTo>
                    <a:pt x="980243" y="777217"/>
                    <a:pt x="954514" y="785133"/>
                    <a:pt x="979254" y="766331"/>
                  </a:cubicBezTo>
                  <a:cubicBezTo>
                    <a:pt x="1003994" y="747529"/>
                    <a:pt x="1033187" y="718335"/>
                    <a:pt x="1062381" y="68914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orme libre 9"/>
            <p:cNvSpPr/>
            <p:nvPr/>
          </p:nvSpPr>
          <p:spPr>
            <a:xfrm>
              <a:off x="979833" y="4191990"/>
              <a:ext cx="3117154" cy="742850"/>
            </a:xfrm>
            <a:custGeom>
              <a:avLst/>
              <a:gdLst>
                <a:gd name="connsiteX0" fmla="*/ 53320 w 3117154"/>
                <a:gd name="connsiteY0" fmla="*/ 546265 h 742850"/>
                <a:gd name="connsiteX1" fmla="*/ 88946 w 3117154"/>
                <a:gd name="connsiteY1" fmla="*/ 635329 h 742850"/>
                <a:gd name="connsiteX2" fmla="*/ 237388 w 3117154"/>
                <a:gd name="connsiteY2" fmla="*/ 611579 h 742850"/>
                <a:gd name="connsiteX3" fmla="*/ 314577 w 3117154"/>
                <a:gd name="connsiteY3" fmla="*/ 534389 h 742850"/>
                <a:gd name="connsiteX4" fmla="*/ 314577 w 3117154"/>
                <a:gd name="connsiteY4" fmla="*/ 427511 h 742850"/>
                <a:gd name="connsiteX5" fmla="*/ 296764 w 3117154"/>
                <a:gd name="connsiteY5" fmla="*/ 362197 h 742850"/>
                <a:gd name="connsiteX6" fmla="*/ 225512 w 3117154"/>
                <a:gd name="connsiteY6" fmla="*/ 344384 h 742850"/>
                <a:gd name="connsiteX7" fmla="*/ 154261 w 3117154"/>
                <a:gd name="connsiteY7" fmla="*/ 374072 h 742850"/>
                <a:gd name="connsiteX8" fmla="*/ 106759 w 3117154"/>
                <a:gd name="connsiteY8" fmla="*/ 421574 h 742850"/>
                <a:gd name="connsiteX9" fmla="*/ 5819 w 3117154"/>
                <a:gd name="connsiteY9" fmla="*/ 581891 h 742850"/>
                <a:gd name="connsiteX10" fmla="*/ 23632 w 3117154"/>
                <a:gd name="connsiteY10" fmla="*/ 682831 h 742850"/>
                <a:gd name="connsiteX11" fmla="*/ 118635 w 3117154"/>
                <a:gd name="connsiteY11" fmla="*/ 730332 h 742850"/>
                <a:gd name="connsiteX12" fmla="*/ 326453 w 3117154"/>
                <a:gd name="connsiteY12" fmla="*/ 665018 h 742850"/>
                <a:gd name="connsiteX13" fmla="*/ 433331 w 3117154"/>
                <a:gd name="connsiteY13" fmla="*/ 605641 h 742850"/>
                <a:gd name="connsiteX14" fmla="*/ 528333 w 3117154"/>
                <a:gd name="connsiteY14" fmla="*/ 522514 h 742850"/>
                <a:gd name="connsiteX15" fmla="*/ 534271 w 3117154"/>
                <a:gd name="connsiteY15" fmla="*/ 385948 h 742850"/>
                <a:gd name="connsiteX16" fmla="*/ 480832 w 3117154"/>
                <a:gd name="connsiteY16" fmla="*/ 344384 h 742850"/>
                <a:gd name="connsiteX17" fmla="*/ 457081 w 3117154"/>
                <a:gd name="connsiteY17" fmla="*/ 380010 h 742850"/>
                <a:gd name="connsiteX18" fmla="*/ 397705 w 3117154"/>
                <a:gd name="connsiteY18" fmla="*/ 457200 h 742850"/>
                <a:gd name="connsiteX19" fmla="*/ 344266 w 3117154"/>
                <a:gd name="connsiteY19" fmla="*/ 540327 h 742850"/>
                <a:gd name="connsiteX20" fmla="*/ 332390 w 3117154"/>
                <a:gd name="connsiteY20" fmla="*/ 659080 h 742850"/>
                <a:gd name="connsiteX21" fmla="*/ 379892 w 3117154"/>
                <a:gd name="connsiteY21" fmla="*/ 712519 h 742850"/>
                <a:gd name="connsiteX22" fmla="*/ 468957 w 3117154"/>
                <a:gd name="connsiteY22" fmla="*/ 724394 h 742850"/>
                <a:gd name="connsiteX23" fmla="*/ 552084 w 3117154"/>
                <a:gd name="connsiteY23" fmla="*/ 712519 h 742850"/>
                <a:gd name="connsiteX24" fmla="*/ 629273 w 3117154"/>
                <a:gd name="connsiteY24" fmla="*/ 653142 h 742850"/>
                <a:gd name="connsiteX25" fmla="*/ 676775 w 3117154"/>
                <a:gd name="connsiteY25" fmla="*/ 581891 h 742850"/>
                <a:gd name="connsiteX26" fmla="*/ 653024 w 3117154"/>
                <a:gd name="connsiteY26" fmla="*/ 492826 h 742850"/>
                <a:gd name="connsiteX27" fmla="*/ 617398 w 3117154"/>
                <a:gd name="connsiteY27" fmla="*/ 492826 h 742850"/>
                <a:gd name="connsiteX28" fmla="*/ 587710 w 3117154"/>
                <a:gd name="connsiteY28" fmla="*/ 564078 h 742850"/>
                <a:gd name="connsiteX29" fmla="*/ 563959 w 3117154"/>
                <a:gd name="connsiteY29" fmla="*/ 629392 h 742850"/>
                <a:gd name="connsiteX30" fmla="*/ 593648 w 3117154"/>
                <a:gd name="connsiteY30" fmla="*/ 712519 h 742850"/>
                <a:gd name="connsiteX31" fmla="*/ 664899 w 3117154"/>
                <a:gd name="connsiteY31" fmla="*/ 742207 h 742850"/>
                <a:gd name="connsiteX32" fmla="*/ 783653 w 3117154"/>
                <a:gd name="connsiteY32" fmla="*/ 688768 h 742850"/>
                <a:gd name="connsiteX33" fmla="*/ 938032 w 3117154"/>
                <a:gd name="connsiteY33" fmla="*/ 463137 h 742850"/>
                <a:gd name="connsiteX34" fmla="*/ 1169601 w 3117154"/>
                <a:gd name="connsiteY34" fmla="*/ 225631 h 742850"/>
                <a:gd name="connsiteX35" fmla="*/ 1353668 w 3117154"/>
                <a:gd name="connsiteY35" fmla="*/ 77189 h 742850"/>
                <a:gd name="connsiteX36" fmla="*/ 1395232 w 3117154"/>
                <a:gd name="connsiteY36" fmla="*/ 11875 h 742850"/>
                <a:gd name="connsiteX37" fmla="*/ 1353668 w 3117154"/>
                <a:gd name="connsiteY37" fmla="*/ 112815 h 742850"/>
                <a:gd name="connsiteX38" fmla="*/ 1318042 w 3117154"/>
                <a:gd name="connsiteY38" fmla="*/ 255319 h 742850"/>
                <a:gd name="connsiteX39" fmla="*/ 1288354 w 3117154"/>
                <a:gd name="connsiteY39" fmla="*/ 350322 h 742850"/>
                <a:gd name="connsiteX40" fmla="*/ 1300229 w 3117154"/>
                <a:gd name="connsiteY40" fmla="*/ 356259 h 742850"/>
                <a:gd name="connsiteX41" fmla="*/ 1312105 w 3117154"/>
                <a:gd name="connsiteY41" fmla="*/ 558140 h 742850"/>
                <a:gd name="connsiteX42" fmla="*/ 1335855 w 3117154"/>
                <a:gd name="connsiteY42" fmla="*/ 659080 h 742850"/>
                <a:gd name="connsiteX43" fmla="*/ 1395232 w 3117154"/>
                <a:gd name="connsiteY43" fmla="*/ 712519 h 742850"/>
                <a:gd name="connsiteX44" fmla="*/ 1353668 w 3117154"/>
                <a:gd name="connsiteY44" fmla="*/ 682831 h 742850"/>
                <a:gd name="connsiteX45" fmla="*/ 1264603 w 3117154"/>
                <a:gd name="connsiteY45" fmla="*/ 623454 h 742850"/>
                <a:gd name="connsiteX46" fmla="*/ 1193351 w 3117154"/>
                <a:gd name="connsiteY46" fmla="*/ 575953 h 742850"/>
                <a:gd name="connsiteX47" fmla="*/ 1104286 w 3117154"/>
                <a:gd name="connsiteY47" fmla="*/ 522514 h 742850"/>
                <a:gd name="connsiteX48" fmla="*/ 1038972 w 3117154"/>
                <a:gd name="connsiteY48" fmla="*/ 504701 h 742850"/>
                <a:gd name="connsiteX49" fmla="*/ 997409 w 3117154"/>
                <a:gd name="connsiteY49" fmla="*/ 475013 h 742850"/>
                <a:gd name="connsiteX50" fmla="*/ 932094 w 3117154"/>
                <a:gd name="connsiteY50" fmla="*/ 457200 h 742850"/>
                <a:gd name="connsiteX51" fmla="*/ 866780 w 3117154"/>
                <a:gd name="connsiteY51" fmla="*/ 445324 h 742850"/>
                <a:gd name="connsiteX52" fmla="*/ 860842 w 3117154"/>
                <a:gd name="connsiteY52" fmla="*/ 475013 h 742850"/>
                <a:gd name="connsiteX53" fmla="*/ 896468 w 3117154"/>
                <a:gd name="connsiteY53" fmla="*/ 528452 h 742850"/>
                <a:gd name="connsiteX54" fmla="*/ 955845 w 3117154"/>
                <a:gd name="connsiteY54" fmla="*/ 528452 h 742850"/>
                <a:gd name="connsiteX55" fmla="*/ 1068661 w 3117154"/>
                <a:gd name="connsiteY55" fmla="*/ 522514 h 742850"/>
                <a:gd name="connsiteX56" fmla="*/ 1181476 w 3117154"/>
                <a:gd name="connsiteY56" fmla="*/ 510639 h 742850"/>
                <a:gd name="connsiteX57" fmla="*/ 1306167 w 3117154"/>
                <a:gd name="connsiteY57" fmla="*/ 492826 h 742850"/>
                <a:gd name="connsiteX58" fmla="*/ 1353668 w 3117154"/>
                <a:gd name="connsiteY58" fmla="*/ 492826 h 742850"/>
                <a:gd name="connsiteX59" fmla="*/ 1484297 w 3117154"/>
                <a:gd name="connsiteY59" fmla="*/ 463137 h 742850"/>
                <a:gd name="connsiteX60" fmla="*/ 1585237 w 3117154"/>
                <a:gd name="connsiteY60" fmla="*/ 445324 h 742850"/>
                <a:gd name="connsiteX61" fmla="*/ 1603050 w 3117154"/>
                <a:gd name="connsiteY61" fmla="*/ 486888 h 742850"/>
                <a:gd name="connsiteX62" fmla="*/ 1567424 w 3117154"/>
                <a:gd name="connsiteY62" fmla="*/ 552202 h 742850"/>
                <a:gd name="connsiteX63" fmla="*/ 1519923 w 3117154"/>
                <a:gd name="connsiteY63" fmla="*/ 605641 h 742850"/>
                <a:gd name="connsiteX64" fmla="*/ 1537736 w 3117154"/>
                <a:gd name="connsiteY64" fmla="*/ 676893 h 742850"/>
                <a:gd name="connsiteX65" fmla="*/ 1597112 w 3117154"/>
                <a:gd name="connsiteY65" fmla="*/ 676893 h 742850"/>
                <a:gd name="connsiteX66" fmla="*/ 1608988 w 3117154"/>
                <a:gd name="connsiteY66" fmla="*/ 587828 h 742850"/>
                <a:gd name="connsiteX67" fmla="*/ 1585237 w 3117154"/>
                <a:gd name="connsiteY67" fmla="*/ 564078 h 742850"/>
                <a:gd name="connsiteX68" fmla="*/ 1585237 w 3117154"/>
                <a:gd name="connsiteY68" fmla="*/ 492826 h 742850"/>
                <a:gd name="connsiteX69" fmla="*/ 1537736 w 3117154"/>
                <a:gd name="connsiteY69" fmla="*/ 463137 h 742850"/>
                <a:gd name="connsiteX70" fmla="*/ 1502110 w 3117154"/>
                <a:gd name="connsiteY70" fmla="*/ 433449 h 742850"/>
                <a:gd name="connsiteX71" fmla="*/ 1442733 w 3117154"/>
                <a:gd name="connsiteY71" fmla="*/ 397823 h 742850"/>
                <a:gd name="connsiteX72" fmla="*/ 1383357 w 3117154"/>
                <a:gd name="connsiteY72" fmla="*/ 380010 h 742850"/>
                <a:gd name="connsiteX73" fmla="*/ 1715866 w 3117154"/>
                <a:gd name="connsiteY73" fmla="*/ 308758 h 742850"/>
                <a:gd name="connsiteX74" fmla="*/ 2196816 w 3117154"/>
                <a:gd name="connsiteY74" fmla="*/ 118753 h 742850"/>
                <a:gd name="connsiteX75" fmla="*/ 2250255 w 3117154"/>
                <a:gd name="connsiteY75" fmla="*/ 89065 h 742850"/>
                <a:gd name="connsiteX76" fmla="*/ 2345258 w 3117154"/>
                <a:gd name="connsiteY76" fmla="*/ 65314 h 742850"/>
                <a:gd name="connsiteX77" fmla="*/ 2398697 w 3117154"/>
                <a:gd name="connsiteY77" fmla="*/ 100940 h 742850"/>
                <a:gd name="connsiteX78" fmla="*/ 2422448 w 3117154"/>
                <a:gd name="connsiteY78" fmla="*/ 136566 h 742850"/>
                <a:gd name="connsiteX79" fmla="*/ 2374946 w 3117154"/>
                <a:gd name="connsiteY79" fmla="*/ 201880 h 742850"/>
                <a:gd name="connsiteX80" fmla="*/ 2351196 w 3117154"/>
                <a:gd name="connsiteY80" fmla="*/ 285007 h 742850"/>
                <a:gd name="connsiteX81" fmla="*/ 2333383 w 3117154"/>
                <a:gd name="connsiteY81" fmla="*/ 338446 h 742850"/>
                <a:gd name="connsiteX82" fmla="*/ 2327445 w 3117154"/>
                <a:gd name="connsiteY82" fmla="*/ 403761 h 742850"/>
                <a:gd name="connsiteX83" fmla="*/ 2321507 w 3117154"/>
                <a:gd name="connsiteY83" fmla="*/ 581891 h 742850"/>
                <a:gd name="connsiteX84" fmla="*/ 2303694 w 3117154"/>
                <a:gd name="connsiteY84" fmla="*/ 629392 h 742850"/>
                <a:gd name="connsiteX85" fmla="*/ 2303694 w 3117154"/>
                <a:gd name="connsiteY85" fmla="*/ 676893 h 742850"/>
                <a:gd name="connsiteX86" fmla="*/ 2226505 w 3117154"/>
                <a:gd name="connsiteY86" fmla="*/ 558140 h 742850"/>
                <a:gd name="connsiteX87" fmla="*/ 2155253 w 3117154"/>
                <a:gd name="connsiteY87" fmla="*/ 445324 h 742850"/>
                <a:gd name="connsiteX88" fmla="*/ 2060250 w 3117154"/>
                <a:gd name="connsiteY88" fmla="*/ 362197 h 742850"/>
                <a:gd name="connsiteX89" fmla="*/ 1852432 w 3117154"/>
                <a:gd name="connsiteY89" fmla="*/ 249381 h 742850"/>
                <a:gd name="connsiteX90" fmla="*/ 1751492 w 3117154"/>
                <a:gd name="connsiteY90" fmla="*/ 213755 h 742850"/>
                <a:gd name="connsiteX91" fmla="*/ 1727741 w 3117154"/>
                <a:gd name="connsiteY91" fmla="*/ 207818 h 742850"/>
                <a:gd name="connsiteX92" fmla="*/ 1876183 w 3117154"/>
                <a:gd name="connsiteY92" fmla="*/ 160316 h 742850"/>
                <a:gd name="connsiteX93" fmla="*/ 2244318 w 3117154"/>
                <a:gd name="connsiteY93" fmla="*/ 83127 h 742850"/>
                <a:gd name="connsiteX94" fmla="*/ 2493699 w 3117154"/>
                <a:gd name="connsiteY94" fmla="*/ 41563 h 742850"/>
                <a:gd name="connsiteX95" fmla="*/ 2808396 w 3117154"/>
                <a:gd name="connsiteY95" fmla="*/ 17813 h 742850"/>
                <a:gd name="connsiteX96" fmla="*/ 3117154 w 3117154"/>
                <a:gd name="connsiteY96" fmla="*/ 0 h 74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3117154" h="742850">
                  <a:moveTo>
                    <a:pt x="53320" y="546265"/>
                  </a:moveTo>
                  <a:cubicBezTo>
                    <a:pt x="55794" y="585354"/>
                    <a:pt x="58268" y="624443"/>
                    <a:pt x="88946" y="635329"/>
                  </a:cubicBezTo>
                  <a:cubicBezTo>
                    <a:pt x="119624" y="646215"/>
                    <a:pt x="199783" y="628402"/>
                    <a:pt x="237388" y="611579"/>
                  </a:cubicBezTo>
                  <a:cubicBezTo>
                    <a:pt x="274993" y="594756"/>
                    <a:pt x="301712" y="565067"/>
                    <a:pt x="314577" y="534389"/>
                  </a:cubicBezTo>
                  <a:cubicBezTo>
                    <a:pt x="327442" y="503711"/>
                    <a:pt x="317546" y="456210"/>
                    <a:pt x="314577" y="427511"/>
                  </a:cubicBezTo>
                  <a:cubicBezTo>
                    <a:pt x="311608" y="398812"/>
                    <a:pt x="311608" y="376051"/>
                    <a:pt x="296764" y="362197"/>
                  </a:cubicBezTo>
                  <a:cubicBezTo>
                    <a:pt x="281920" y="348342"/>
                    <a:pt x="249262" y="342405"/>
                    <a:pt x="225512" y="344384"/>
                  </a:cubicBezTo>
                  <a:cubicBezTo>
                    <a:pt x="201762" y="346363"/>
                    <a:pt x="174053" y="361207"/>
                    <a:pt x="154261" y="374072"/>
                  </a:cubicBezTo>
                  <a:cubicBezTo>
                    <a:pt x="134469" y="386937"/>
                    <a:pt x="131499" y="386938"/>
                    <a:pt x="106759" y="421574"/>
                  </a:cubicBezTo>
                  <a:cubicBezTo>
                    <a:pt x="82019" y="456210"/>
                    <a:pt x="19673" y="538348"/>
                    <a:pt x="5819" y="581891"/>
                  </a:cubicBezTo>
                  <a:cubicBezTo>
                    <a:pt x="-8035" y="625434"/>
                    <a:pt x="4829" y="658091"/>
                    <a:pt x="23632" y="682831"/>
                  </a:cubicBezTo>
                  <a:cubicBezTo>
                    <a:pt x="42435" y="707571"/>
                    <a:pt x="68165" y="733301"/>
                    <a:pt x="118635" y="730332"/>
                  </a:cubicBezTo>
                  <a:cubicBezTo>
                    <a:pt x="169105" y="727363"/>
                    <a:pt x="274004" y="685800"/>
                    <a:pt x="326453" y="665018"/>
                  </a:cubicBezTo>
                  <a:cubicBezTo>
                    <a:pt x="378902" y="644236"/>
                    <a:pt x="399684" y="629392"/>
                    <a:pt x="433331" y="605641"/>
                  </a:cubicBezTo>
                  <a:cubicBezTo>
                    <a:pt x="466978" y="581890"/>
                    <a:pt x="511510" y="559129"/>
                    <a:pt x="528333" y="522514"/>
                  </a:cubicBezTo>
                  <a:cubicBezTo>
                    <a:pt x="545156" y="485899"/>
                    <a:pt x="542188" y="415636"/>
                    <a:pt x="534271" y="385948"/>
                  </a:cubicBezTo>
                  <a:cubicBezTo>
                    <a:pt x="526354" y="356260"/>
                    <a:pt x="493697" y="345374"/>
                    <a:pt x="480832" y="344384"/>
                  </a:cubicBezTo>
                  <a:cubicBezTo>
                    <a:pt x="467967" y="343394"/>
                    <a:pt x="470936" y="361207"/>
                    <a:pt x="457081" y="380010"/>
                  </a:cubicBezTo>
                  <a:cubicBezTo>
                    <a:pt x="443226" y="398813"/>
                    <a:pt x="416507" y="430481"/>
                    <a:pt x="397705" y="457200"/>
                  </a:cubicBezTo>
                  <a:cubicBezTo>
                    <a:pt x="378903" y="483919"/>
                    <a:pt x="355152" y="506680"/>
                    <a:pt x="344266" y="540327"/>
                  </a:cubicBezTo>
                  <a:cubicBezTo>
                    <a:pt x="333380" y="573974"/>
                    <a:pt x="326452" y="630381"/>
                    <a:pt x="332390" y="659080"/>
                  </a:cubicBezTo>
                  <a:cubicBezTo>
                    <a:pt x="338328" y="687779"/>
                    <a:pt x="357131" y="701633"/>
                    <a:pt x="379892" y="712519"/>
                  </a:cubicBezTo>
                  <a:cubicBezTo>
                    <a:pt x="402653" y="723405"/>
                    <a:pt x="440258" y="724394"/>
                    <a:pt x="468957" y="724394"/>
                  </a:cubicBezTo>
                  <a:cubicBezTo>
                    <a:pt x="497656" y="724394"/>
                    <a:pt x="525365" y="724394"/>
                    <a:pt x="552084" y="712519"/>
                  </a:cubicBezTo>
                  <a:cubicBezTo>
                    <a:pt x="578803" y="700644"/>
                    <a:pt x="608491" y="674913"/>
                    <a:pt x="629273" y="653142"/>
                  </a:cubicBezTo>
                  <a:cubicBezTo>
                    <a:pt x="650055" y="631371"/>
                    <a:pt x="672817" y="608610"/>
                    <a:pt x="676775" y="581891"/>
                  </a:cubicBezTo>
                  <a:cubicBezTo>
                    <a:pt x="680733" y="555172"/>
                    <a:pt x="662920" y="507670"/>
                    <a:pt x="653024" y="492826"/>
                  </a:cubicBezTo>
                  <a:cubicBezTo>
                    <a:pt x="643128" y="477982"/>
                    <a:pt x="628284" y="480951"/>
                    <a:pt x="617398" y="492826"/>
                  </a:cubicBezTo>
                  <a:cubicBezTo>
                    <a:pt x="606512" y="504701"/>
                    <a:pt x="596616" y="541317"/>
                    <a:pt x="587710" y="564078"/>
                  </a:cubicBezTo>
                  <a:cubicBezTo>
                    <a:pt x="578804" y="586839"/>
                    <a:pt x="562969" y="604652"/>
                    <a:pt x="563959" y="629392"/>
                  </a:cubicBezTo>
                  <a:cubicBezTo>
                    <a:pt x="564949" y="654132"/>
                    <a:pt x="576825" y="693717"/>
                    <a:pt x="593648" y="712519"/>
                  </a:cubicBezTo>
                  <a:cubicBezTo>
                    <a:pt x="610471" y="731321"/>
                    <a:pt x="633232" y="746165"/>
                    <a:pt x="664899" y="742207"/>
                  </a:cubicBezTo>
                  <a:cubicBezTo>
                    <a:pt x="696566" y="738249"/>
                    <a:pt x="738131" y="735280"/>
                    <a:pt x="783653" y="688768"/>
                  </a:cubicBezTo>
                  <a:cubicBezTo>
                    <a:pt x="829175" y="642256"/>
                    <a:pt x="873707" y="540326"/>
                    <a:pt x="938032" y="463137"/>
                  </a:cubicBezTo>
                  <a:cubicBezTo>
                    <a:pt x="1002357" y="385948"/>
                    <a:pt x="1100328" y="289956"/>
                    <a:pt x="1169601" y="225631"/>
                  </a:cubicBezTo>
                  <a:cubicBezTo>
                    <a:pt x="1238874" y="161306"/>
                    <a:pt x="1316063" y="112815"/>
                    <a:pt x="1353668" y="77189"/>
                  </a:cubicBezTo>
                  <a:cubicBezTo>
                    <a:pt x="1391273" y="41563"/>
                    <a:pt x="1395232" y="5937"/>
                    <a:pt x="1395232" y="11875"/>
                  </a:cubicBezTo>
                  <a:cubicBezTo>
                    <a:pt x="1395232" y="17813"/>
                    <a:pt x="1366533" y="72241"/>
                    <a:pt x="1353668" y="112815"/>
                  </a:cubicBezTo>
                  <a:cubicBezTo>
                    <a:pt x="1340803" y="153389"/>
                    <a:pt x="1328928" y="215735"/>
                    <a:pt x="1318042" y="255319"/>
                  </a:cubicBezTo>
                  <a:cubicBezTo>
                    <a:pt x="1307156" y="294903"/>
                    <a:pt x="1291323" y="333499"/>
                    <a:pt x="1288354" y="350322"/>
                  </a:cubicBezTo>
                  <a:cubicBezTo>
                    <a:pt x="1285385" y="367145"/>
                    <a:pt x="1296271" y="321623"/>
                    <a:pt x="1300229" y="356259"/>
                  </a:cubicBezTo>
                  <a:cubicBezTo>
                    <a:pt x="1304187" y="390895"/>
                    <a:pt x="1306167" y="507670"/>
                    <a:pt x="1312105" y="558140"/>
                  </a:cubicBezTo>
                  <a:cubicBezTo>
                    <a:pt x="1318043" y="608610"/>
                    <a:pt x="1322001" y="633350"/>
                    <a:pt x="1335855" y="659080"/>
                  </a:cubicBezTo>
                  <a:cubicBezTo>
                    <a:pt x="1349710" y="684810"/>
                    <a:pt x="1392263" y="708561"/>
                    <a:pt x="1395232" y="712519"/>
                  </a:cubicBezTo>
                  <a:cubicBezTo>
                    <a:pt x="1398201" y="716478"/>
                    <a:pt x="1375439" y="697675"/>
                    <a:pt x="1353668" y="682831"/>
                  </a:cubicBezTo>
                  <a:cubicBezTo>
                    <a:pt x="1331897" y="667987"/>
                    <a:pt x="1264603" y="623454"/>
                    <a:pt x="1264603" y="623454"/>
                  </a:cubicBezTo>
                  <a:cubicBezTo>
                    <a:pt x="1237884" y="605641"/>
                    <a:pt x="1220070" y="592776"/>
                    <a:pt x="1193351" y="575953"/>
                  </a:cubicBezTo>
                  <a:cubicBezTo>
                    <a:pt x="1166632" y="559130"/>
                    <a:pt x="1130016" y="534389"/>
                    <a:pt x="1104286" y="522514"/>
                  </a:cubicBezTo>
                  <a:cubicBezTo>
                    <a:pt x="1078556" y="510639"/>
                    <a:pt x="1056785" y="512618"/>
                    <a:pt x="1038972" y="504701"/>
                  </a:cubicBezTo>
                  <a:cubicBezTo>
                    <a:pt x="1021159" y="496784"/>
                    <a:pt x="1015222" y="482930"/>
                    <a:pt x="997409" y="475013"/>
                  </a:cubicBezTo>
                  <a:cubicBezTo>
                    <a:pt x="979596" y="467096"/>
                    <a:pt x="953866" y="462148"/>
                    <a:pt x="932094" y="457200"/>
                  </a:cubicBezTo>
                  <a:cubicBezTo>
                    <a:pt x="910323" y="452252"/>
                    <a:pt x="878655" y="442355"/>
                    <a:pt x="866780" y="445324"/>
                  </a:cubicBezTo>
                  <a:cubicBezTo>
                    <a:pt x="854905" y="448293"/>
                    <a:pt x="855894" y="461159"/>
                    <a:pt x="860842" y="475013"/>
                  </a:cubicBezTo>
                  <a:cubicBezTo>
                    <a:pt x="865790" y="488867"/>
                    <a:pt x="880634" y="519545"/>
                    <a:pt x="896468" y="528452"/>
                  </a:cubicBezTo>
                  <a:cubicBezTo>
                    <a:pt x="912302" y="537359"/>
                    <a:pt x="927146" y="529442"/>
                    <a:pt x="955845" y="528452"/>
                  </a:cubicBezTo>
                  <a:cubicBezTo>
                    <a:pt x="984544" y="527462"/>
                    <a:pt x="1031056" y="525483"/>
                    <a:pt x="1068661" y="522514"/>
                  </a:cubicBezTo>
                  <a:cubicBezTo>
                    <a:pt x="1106266" y="519545"/>
                    <a:pt x="1141892" y="515587"/>
                    <a:pt x="1181476" y="510639"/>
                  </a:cubicBezTo>
                  <a:cubicBezTo>
                    <a:pt x="1221060" y="505691"/>
                    <a:pt x="1277468" y="495795"/>
                    <a:pt x="1306167" y="492826"/>
                  </a:cubicBezTo>
                  <a:cubicBezTo>
                    <a:pt x="1334866" y="489857"/>
                    <a:pt x="1323980" y="497774"/>
                    <a:pt x="1353668" y="492826"/>
                  </a:cubicBezTo>
                  <a:cubicBezTo>
                    <a:pt x="1383356" y="487878"/>
                    <a:pt x="1445702" y="471054"/>
                    <a:pt x="1484297" y="463137"/>
                  </a:cubicBezTo>
                  <a:cubicBezTo>
                    <a:pt x="1522892" y="455220"/>
                    <a:pt x="1565445" y="441366"/>
                    <a:pt x="1585237" y="445324"/>
                  </a:cubicBezTo>
                  <a:cubicBezTo>
                    <a:pt x="1605029" y="449282"/>
                    <a:pt x="1606019" y="469075"/>
                    <a:pt x="1603050" y="486888"/>
                  </a:cubicBezTo>
                  <a:cubicBezTo>
                    <a:pt x="1600081" y="504701"/>
                    <a:pt x="1581278" y="532410"/>
                    <a:pt x="1567424" y="552202"/>
                  </a:cubicBezTo>
                  <a:cubicBezTo>
                    <a:pt x="1553570" y="571994"/>
                    <a:pt x="1524871" y="584859"/>
                    <a:pt x="1519923" y="605641"/>
                  </a:cubicBezTo>
                  <a:cubicBezTo>
                    <a:pt x="1514975" y="626423"/>
                    <a:pt x="1524871" y="665018"/>
                    <a:pt x="1537736" y="676893"/>
                  </a:cubicBezTo>
                  <a:cubicBezTo>
                    <a:pt x="1550601" y="688768"/>
                    <a:pt x="1585237" y="691737"/>
                    <a:pt x="1597112" y="676893"/>
                  </a:cubicBezTo>
                  <a:cubicBezTo>
                    <a:pt x="1608987" y="662049"/>
                    <a:pt x="1610967" y="606630"/>
                    <a:pt x="1608988" y="587828"/>
                  </a:cubicBezTo>
                  <a:cubicBezTo>
                    <a:pt x="1607009" y="569026"/>
                    <a:pt x="1589195" y="579912"/>
                    <a:pt x="1585237" y="564078"/>
                  </a:cubicBezTo>
                  <a:cubicBezTo>
                    <a:pt x="1581279" y="548244"/>
                    <a:pt x="1593154" y="509649"/>
                    <a:pt x="1585237" y="492826"/>
                  </a:cubicBezTo>
                  <a:cubicBezTo>
                    <a:pt x="1577320" y="476002"/>
                    <a:pt x="1551591" y="473033"/>
                    <a:pt x="1537736" y="463137"/>
                  </a:cubicBezTo>
                  <a:cubicBezTo>
                    <a:pt x="1523882" y="453241"/>
                    <a:pt x="1517944" y="444335"/>
                    <a:pt x="1502110" y="433449"/>
                  </a:cubicBezTo>
                  <a:cubicBezTo>
                    <a:pt x="1486276" y="422563"/>
                    <a:pt x="1462525" y="406729"/>
                    <a:pt x="1442733" y="397823"/>
                  </a:cubicBezTo>
                  <a:cubicBezTo>
                    <a:pt x="1422941" y="388917"/>
                    <a:pt x="1337835" y="394854"/>
                    <a:pt x="1383357" y="380010"/>
                  </a:cubicBezTo>
                  <a:cubicBezTo>
                    <a:pt x="1428879" y="365166"/>
                    <a:pt x="1580290" y="352301"/>
                    <a:pt x="1715866" y="308758"/>
                  </a:cubicBezTo>
                  <a:cubicBezTo>
                    <a:pt x="1851442" y="265215"/>
                    <a:pt x="2107751" y="155368"/>
                    <a:pt x="2196816" y="118753"/>
                  </a:cubicBezTo>
                  <a:cubicBezTo>
                    <a:pt x="2285881" y="82138"/>
                    <a:pt x="2225515" y="97971"/>
                    <a:pt x="2250255" y="89065"/>
                  </a:cubicBezTo>
                  <a:cubicBezTo>
                    <a:pt x="2274995" y="80159"/>
                    <a:pt x="2320518" y="63335"/>
                    <a:pt x="2345258" y="65314"/>
                  </a:cubicBezTo>
                  <a:cubicBezTo>
                    <a:pt x="2369998" y="67293"/>
                    <a:pt x="2385832" y="89065"/>
                    <a:pt x="2398697" y="100940"/>
                  </a:cubicBezTo>
                  <a:cubicBezTo>
                    <a:pt x="2411562" y="112815"/>
                    <a:pt x="2426406" y="119743"/>
                    <a:pt x="2422448" y="136566"/>
                  </a:cubicBezTo>
                  <a:cubicBezTo>
                    <a:pt x="2418490" y="153389"/>
                    <a:pt x="2386821" y="177140"/>
                    <a:pt x="2374946" y="201880"/>
                  </a:cubicBezTo>
                  <a:cubicBezTo>
                    <a:pt x="2363071" y="226620"/>
                    <a:pt x="2358123" y="262246"/>
                    <a:pt x="2351196" y="285007"/>
                  </a:cubicBezTo>
                  <a:cubicBezTo>
                    <a:pt x="2344269" y="307768"/>
                    <a:pt x="2337341" y="318654"/>
                    <a:pt x="2333383" y="338446"/>
                  </a:cubicBezTo>
                  <a:cubicBezTo>
                    <a:pt x="2329425" y="358238"/>
                    <a:pt x="2329424" y="363187"/>
                    <a:pt x="2327445" y="403761"/>
                  </a:cubicBezTo>
                  <a:cubicBezTo>
                    <a:pt x="2325466" y="444335"/>
                    <a:pt x="2325465" y="544286"/>
                    <a:pt x="2321507" y="581891"/>
                  </a:cubicBezTo>
                  <a:cubicBezTo>
                    <a:pt x="2317549" y="619496"/>
                    <a:pt x="2306663" y="613558"/>
                    <a:pt x="2303694" y="629392"/>
                  </a:cubicBezTo>
                  <a:cubicBezTo>
                    <a:pt x="2300725" y="645226"/>
                    <a:pt x="2316559" y="688768"/>
                    <a:pt x="2303694" y="676893"/>
                  </a:cubicBezTo>
                  <a:cubicBezTo>
                    <a:pt x="2290829" y="665018"/>
                    <a:pt x="2251245" y="596735"/>
                    <a:pt x="2226505" y="558140"/>
                  </a:cubicBezTo>
                  <a:cubicBezTo>
                    <a:pt x="2201765" y="519545"/>
                    <a:pt x="2182962" y="477981"/>
                    <a:pt x="2155253" y="445324"/>
                  </a:cubicBezTo>
                  <a:cubicBezTo>
                    <a:pt x="2127544" y="412667"/>
                    <a:pt x="2110720" y="394854"/>
                    <a:pt x="2060250" y="362197"/>
                  </a:cubicBezTo>
                  <a:cubicBezTo>
                    <a:pt x="2009780" y="329540"/>
                    <a:pt x="1903892" y="274121"/>
                    <a:pt x="1852432" y="249381"/>
                  </a:cubicBezTo>
                  <a:cubicBezTo>
                    <a:pt x="1800972" y="224641"/>
                    <a:pt x="1772274" y="220682"/>
                    <a:pt x="1751492" y="213755"/>
                  </a:cubicBezTo>
                  <a:cubicBezTo>
                    <a:pt x="1730710" y="206828"/>
                    <a:pt x="1706959" y="216724"/>
                    <a:pt x="1727741" y="207818"/>
                  </a:cubicBezTo>
                  <a:cubicBezTo>
                    <a:pt x="1748523" y="198912"/>
                    <a:pt x="1790087" y="181098"/>
                    <a:pt x="1876183" y="160316"/>
                  </a:cubicBezTo>
                  <a:cubicBezTo>
                    <a:pt x="1962279" y="139534"/>
                    <a:pt x="2141399" y="102919"/>
                    <a:pt x="2244318" y="83127"/>
                  </a:cubicBezTo>
                  <a:cubicBezTo>
                    <a:pt x="2347237" y="63335"/>
                    <a:pt x="2399686" y="52449"/>
                    <a:pt x="2493699" y="41563"/>
                  </a:cubicBezTo>
                  <a:cubicBezTo>
                    <a:pt x="2587712" y="30677"/>
                    <a:pt x="2808396" y="17813"/>
                    <a:pt x="2808396" y="17813"/>
                  </a:cubicBezTo>
                  <a:lnTo>
                    <a:pt x="3117154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orme libre 10"/>
            <p:cNvSpPr/>
            <p:nvPr/>
          </p:nvSpPr>
          <p:spPr>
            <a:xfrm>
              <a:off x="1812081" y="4607626"/>
              <a:ext cx="183262" cy="281671"/>
            </a:xfrm>
            <a:custGeom>
              <a:avLst/>
              <a:gdLst>
                <a:gd name="connsiteX0" fmla="*/ 46407 w 183262"/>
                <a:gd name="connsiteY0" fmla="*/ 142504 h 281671"/>
                <a:gd name="connsiteX1" fmla="*/ 10781 w 183262"/>
                <a:gd name="connsiteY1" fmla="*/ 190005 h 281671"/>
                <a:gd name="connsiteX2" fmla="*/ 4844 w 183262"/>
                <a:gd name="connsiteY2" fmla="*/ 207818 h 281671"/>
                <a:gd name="connsiteX3" fmla="*/ 76096 w 183262"/>
                <a:gd name="connsiteY3" fmla="*/ 273132 h 281671"/>
                <a:gd name="connsiteX4" fmla="*/ 129535 w 183262"/>
                <a:gd name="connsiteY4" fmla="*/ 273132 h 281671"/>
                <a:gd name="connsiteX5" fmla="*/ 147348 w 183262"/>
                <a:gd name="connsiteY5" fmla="*/ 201880 h 281671"/>
                <a:gd name="connsiteX6" fmla="*/ 159223 w 183262"/>
                <a:gd name="connsiteY6" fmla="*/ 136566 h 281671"/>
                <a:gd name="connsiteX7" fmla="*/ 182974 w 183262"/>
                <a:gd name="connsiteY7" fmla="*/ 59377 h 281671"/>
                <a:gd name="connsiteX8" fmla="*/ 141410 w 183262"/>
                <a:gd name="connsiteY8" fmla="*/ 17813 h 281671"/>
                <a:gd name="connsiteX9" fmla="*/ 123597 w 183262"/>
                <a:gd name="connsiteY9" fmla="*/ 0 h 281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262" h="281671">
                  <a:moveTo>
                    <a:pt x="46407" y="142504"/>
                  </a:moveTo>
                  <a:cubicBezTo>
                    <a:pt x="32057" y="160811"/>
                    <a:pt x="17708" y="179119"/>
                    <a:pt x="10781" y="190005"/>
                  </a:cubicBezTo>
                  <a:cubicBezTo>
                    <a:pt x="3854" y="200891"/>
                    <a:pt x="-6042" y="193964"/>
                    <a:pt x="4844" y="207818"/>
                  </a:cubicBezTo>
                  <a:cubicBezTo>
                    <a:pt x="15730" y="221672"/>
                    <a:pt x="55314" y="262246"/>
                    <a:pt x="76096" y="273132"/>
                  </a:cubicBezTo>
                  <a:cubicBezTo>
                    <a:pt x="96878" y="284018"/>
                    <a:pt x="117660" y="285007"/>
                    <a:pt x="129535" y="273132"/>
                  </a:cubicBezTo>
                  <a:cubicBezTo>
                    <a:pt x="141410" y="261257"/>
                    <a:pt x="142400" y="224641"/>
                    <a:pt x="147348" y="201880"/>
                  </a:cubicBezTo>
                  <a:cubicBezTo>
                    <a:pt x="152296" y="179119"/>
                    <a:pt x="153285" y="160316"/>
                    <a:pt x="159223" y="136566"/>
                  </a:cubicBezTo>
                  <a:cubicBezTo>
                    <a:pt x="165161" y="112816"/>
                    <a:pt x="185943" y="79169"/>
                    <a:pt x="182974" y="59377"/>
                  </a:cubicBezTo>
                  <a:cubicBezTo>
                    <a:pt x="180005" y="39585"/>
                    <a:pt x="141410" y="17813"/>
                    <a:pt x="141410" y="17813"/>
                  </a:cubicBezTo>
                  <a:lnTo>
                    <a:pt x="123597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orme libre 12"/>
            <p:cNvSpPr/>
            <p:nvPr/>
          </p:nvSpPr>
          <p:spPr>
            <a:xfrm>
              <a:off x="3448616" y="4147787"/>
              <a:ext cx="3312678" cy="614218"/>
            </a:xfrm>
            <a:custGeom>
              <a:avLst/>
              <a:gdLst>
                <a:gd name="connsiteX0" fmla="*/ 1166 w 3312678"/>
                <a:gd name="connsiteY0" fmla="*/ 347023 h 614218"/>
                <a:gd name="connsiteX1" fmla="*/ 42729 w 3312678"/>
                <a:gd name="connsiteY1" fmla="*/ 501403 h 614218"/>
                <a:gd name="connsiteX2" fmla="*/ 137732 w 3312678"/>
                <a:gd name="connsiteY2" fmla="*/ 548904 h 614218"/>
                <a:gd name="connsiteX3" fmla="*/ 238672 w 3312678"/>
                <a:gd name="connsiteY3" fmla="*/ 548904 h 614218"/>
                <a:gd name="connsiteX4" fmla="*/ 309924 w 3312678"/>
                <a:gd name="connsiteY4" fmla="*/ 489527 h 614218"/>
                <a:gd name="connsiteX5" fmla="*/ 309924 w 3312678"/>
                <a:gd name="connsiteY5" fmla="*/ 406400 h 614218"/>
                <a:gd name="connsiteX6" fmla="*/ 214922 w 3312678"/>
                <a:gd name="connsiteY6" fmla="*/ 347023 h 614218"/>
                <a:gd name="connsiteX7" fmla="*/ 149607 w 3312678"/>
                <a:gd name="connsiteY7" fmla="*/ 341086 h 614218"/>
                <a:gd name="connsiteX8" fmla="*/ 66480 w 3312678"/>
                <a:gd name="connsiteY8" fmla="*/ 382649 h 614218"/>
                <a:gd name="connsiteX9" fmla="*/ 30854 w 3312678"/>
                <a:gd name="connsiteY9" fmla="*/ 436088 h 614218"/>
                <a:gd name="connsiteX10" fmla="*/ 1166 w 3312678"/>
                <a:gd name="connsiteY10" fmla="*/ 513278 h 614218"/>
                <a:gd name="connsiteX11" fmla="*/ 72418 w 3312678"/>
                <a:gd name="connsiteY11" fmla="*/ 584530 h 614218"/>
                <a:gd name="connsiteX12" fmla="*/ 292111 w 3312678"/>
                <a:gd name="connsiteY12" fmla="*/ 590468 h 614218"/>
                <a:gd name="connsiteX13" fmla="*/ 493992 w 3312678"/>
                <a:gd name="connsiteY13" fmla="*/ 519216 h 614218"/>
                <a:gd name="connsiteX14" fmla="*/ 588994 w 3312678"/>
                <a:gd name="connsiteY14" fmla="*/ 453901 h 614218"/>
                <a:gd name="connsiteX15" fmla="*/ 571181 w 3312678"/>
                <a:gd name="connsiteY15" fmla="*/ 394525 h 614218"/>
                <a:gd name="connsiteX16" fmla="*/ 523680 w 3312678"/>
                <a:gd name="connsiteY16" fmla="*/ 388587 h 614218"/>
                <a:gd name="connsiteX17" fmla="*/ 470241 w 3312678"/>
                <a:gd name="connsiteY17" fmla="*/ 400462 h 614218"/>
                <a:gd name="connsiteX18" fmla="*/ 446490 w 3312678"/>
                <a:gd name="connsiteY18" fmla="*/ 447964 h 614218"/>
                <a:gd name="connsiteX19" fmla="*/ 428678 w 3312678"/>
                <a:gd name="connsiteY19" fmla="*/ 525153 h 614218"/>
                <a:gd name="connsiteX20" fmla="*/ 458366 w 3312678"/>
                <a:gd name="connsiteY20" fmla="*/ 560779 h 614218"/>
                <a:gd name="connsiteX21" fmla="*/ 666184 w 3312678"/>
                <a:gd name="connsiteY21" fmla="*/ 542966 h 614218"/>
                <a:gd name="connsiteX22" fmla="*/ 838376 w 3312678"/>
                <a:gd name="connsiteY22" fmla="*/ 483590 h 614218"/>
                <a:gd name="connsiteX23" fmla="*/ 891815 w 3312678"/>
                <a:gd name="connsiteY23" fmla="*/ 418275 h 614218"/>
                <a:gd name="connsiteX24" fmla="*/ 850252 w 3312678"/>
                <a:gd name="connsiteY24" fmla="*/ 376712 h 614218"/>
                <a:gd name="connsiteX25" fmla="*/ 808688 w 3312678"/>
                <a:gd name="connsiteY25" fmla="*/ 394525 h 614218"/>
                <a:gd name="connsiteX26" fmla="*/ 767124 w 3312678"/>
                <a:gd name="connsiteY26" fmla="*/ 519216 h 614218"/>
                <a:gd name="connsiteX27" fmla="*/ 802750 w 3312678"/>
                <a:gd name="connsiteY27" fmla="*/ 572655 h 614218"/>
                <a:gd name="connsiteX28" fmla="*/ 957129 w 3312678"/>
                <a:gd name="connsiteY28" fmla="*/ 566717 h 614218"/>
                <a:gd name="connsiteX29" fmla="*/ 1129322 w 3312678"/>
                <a:gd name="connsiteY29" fmla="*/ 489527 h 614218"/>
                <a:gd name="connsiteX30" fmla="*/ 1170885 w 3312678"/>
                <a:gd name="connsiteY30" fmla="*/ 347023 h 614218"/>
                <a:gd name="connsiteX31" fmla="*/ 1182761 w 3312678"/>
                <a:gd name="connsiteY31" fmla="*/ 347023 h 614218"/>
                <a:gd name="connsiteX32" fmla="*/ 1164948 w 3312678"/>
                <a:gd name="connsiteY32" fmla="*/ 406400 h 614218"/>
                <a:gd name="connsiteX33" fmla="*/ 1135259 w 3312678"/>
                <a:gd name="connsiteY33" fmla="*/ 477652 h 614218"/>
                <a:gd name="connsiteX34" fmla="*/ 1153072 w 3312678"/>
                <a:gd name="connsiteY34" fmla="*/ 525153 h 614218"/>
                <a:gd name="connsiteX35" fmla="*/ 1224324 w 3312678"/>
                <a:gd name="connsiteY35" fmla="*/ 560779 h 614218"/>
                <a:gd name="connsiteX36" fmla="*/ 1295576 w 3312678"/>
                <a:gd name="connsiteY36" fmla="*/ 537029 h 614218"/>
                <a:gd name="connsiteX37" fmla="*/ 1360890 w 3312678"/>
                <a:gd name="connsiteY37" fmla="*/ 495465 h 614218"/>
                <a:gd name="connsiteX38" fmla="*/ 1372766 w 3312678"/>
                <a:gd name="connsiteY38" fmla="*/ 436088 h 614218"/>
                <a:gd name="connsiteX39" fmla="*/ 1325265 w 3312678"/>
                <a:gd name="connsiteY39" fmla="*/ 400462 h 614218"/>
                <a:gd name="connsiteX40" fmla="*/ 1313389 w 3312678"/>
                <a:gd name="connsiteY40" fmla="*/ 430151 h 614218"/>
                <a:gd name="connsiteX41" fmla="*/ 1331202 w 3312678"/>
                <a:gd name="connsiteY41" fmla="*/ 477652 h 614218"/>
                <a:gd name="connsiteX42" fmla="*/ 1402454 w 3312678"/>
                <a:gd name="connsiteY42" fmla="*/ 542966 h 614218"/>
                <a:gd name="connsiteX43" fmla="*/ 1479644 w 3312678"/>
                <a:gd name="connsiteY43" fmla="*/ 519216 h 614218"/>
                <a:gd name="connsiteX44" fmla="*/ 1473706 w 3312678"/>
                <a:gd name="connsiteY44" fmla="*/ 424213 h 614218"/>
                <a:gd name="connsiteX45" fmla="*/ 1432142 w 3312678"/>
                <a:gd name="connsiteY45" fmla="*/ 299522 h 614218"/>
                <a:gd name="connsiteX46" fmla="*/ 1396516 w 3312678"/>
                <a:gd name="connsiteY46" fmla="*/ 198582 h 614218"/>
                <a:gd name="connsiteX47" fmla="*/ 1426205 w 3312678"/>
                <a:gd name="connsiteY47" fmla="*/ 127330 h 614218"/>
                <a:gd name="connsiteX48" fmla="*/ 1527145 w 3312678"/>
                <a:gd name="connsiteY48" fmla="*/ 139205 h 614218"/>
                <a:gd name="connsiteX49" fmla="*/ 1550896 w 3312678"/>
                <a:gd name="connsiteY49" fmla="*/ 222332 h 614218"/>
                <a:gd name="connsiteX50" fmla="*/ 1586522 w 3312678"/>
                <a:gd name="connsiteY50" fmla="*/ 352961 h 614218"/>
                <a:gd name="connsiteX51" fmla="*/ 1616210 w 3312678"/>
                <a:gd name="connsiteY51" fmla="*/ 424213 h 614218"/>
                <a:gd name="connsiteX52" fmla="*/ 1663711 w 3312678"/>
                <a:gd name="connsiteY52" fmla="*/ 459839 h 614218"/>
                <a:gd name="connsiteX53" fmla="*/ 1776527 w 3312678"/>
                <a:gd name="connsiteY53" fmla="*/ 459839 h 614218"/>
                <a:gd name="connsiteX54" fmla="*/ 1824028 w 3312678"/>
                <a:gd name="connsiteY54" fmla="*/ 424213 h 614218"/>
                <a:gd name="connsiteX55" fmla="*/ 1794340 w 3312678"/>
                <a:gd name="connsiteY55" fmla="*/ 370774 h 614218"/>
                <a:gd name="connsiteX56" fmla="*/ 1681524 w 3312678"/>
                <a:gd name="connsiteY56" fmla="*/ 358899 h 614218"/>
                <a:gd name="connsiteX57" fmla="*/ 1634023 w 3312678"/>
                <a:gd name="connsiteY57" fmla="*/ 400462 h 614218"/>
                <a:gd name="connsiteX58" fmla="*/ 1645898 w 3312678"/>
                <a:gd name="connsiteY58" fmla="*/ 465777 h 614218"/>
                <a:gd name="connsiteX59" fmla="*/ 1705275 w 3312678"/>
                <a:gd name="connsiteY59" fmla="*/ 513278 h 614218"/>
                <a:gd name="connsiteX60" fmla="*/ 1865592 w 3312678"/>
                <a:gd name="connsiteY60" fmla="*/ 525153 h 614218"/>
                <a:gd name="connsiteX61" fmla="*/ 2091223 w 3312678"/>
                <a:gd name="connsiteY61" fmla="*/ 465777 h 614218"/>
                <a:gd name="connsiteX62" fmla="*/ 2221852 w 3312678"/>
                <a:gd name="connsiteY62" fmla="*/ 358899 h 614218"/>
                <a:gd name="connsiteX63" fmla="*/ 2251540 w 3312678"/>
                <a:gd name="connsiteY63" fmla="*/ 263896 h 614218"/>
                <a:gd name="connsiteX64" fmla="*/ 2204039 w 3312678"/>
                <a:gd name="connsiteY64" fmla="*/ 162956 h 614218"/>
                <a:gd name="connsiteX65" fmla="*/ 2085285 w 3312678"/>
                <a:gd name="connsiteY65" fmla="*/ 121392 h 614218"/>
                <a:gd name="connsiteX66" fmla="*/ 1978407 w 3312678"/>
                <a:gd name="connsiteY66" fmla="*/ 168894 h 614218"/>
                <a:gd name="connsiteX67" fmla="*/ 1919031 w 3312678"/>
                <a:gd name="connsiteY67" fmla="*/ 228270 h 614218"/>
                <a:gd name="connsiteX68" fmla="*/ 1895280 w 3312678"/>
                <a:gd name="connsiteY68" fmla="*/ 358899 h 614218"/>
                <a:gd name="connsiteX69" fmla="*/ 1960594 w 3312678"/>
                <a:gd name="connsiteY69" fmla="*/ 430151 h 614218"/>
                <a:gd name="connsiteX70" fmla="*/ 2079348 w 3312678"/>
                <a:gd name="connsiteY70" fmla="*/ 477652 h 614218"/>
                <a:gd name="connsiteX71" fmla="*/ 2275290 w 3312678"/>
                <a:gd name="connsiteY71" fmla="*/ 489527 h 614218"/>
                <a:gd name="connsiteX72" fmla="*/ 2483109 w 3312678"/>
                <a:gd name="connsiteY72" fmla="*/ 442026 h 614218"/>
                <a:gd name="connsiteX73" fmla="*/ 2649363 w 3312678"/>
                <a:gd name="connsiteY73" fmla="*/ 341086 h 614218"/>
                <a:gd name="connsiteX74" fmla="*/ 2762179 w 3312678"/>
                <a:gd name="connsiteY74" fmla="*/ 252021 h 614218"/>
                <a:gd name="connsiteX75" fmla="*/ 2791867 w 3312678"/>
                <a:gd name="connsiteY75" fmla="*/ 157018 h 614218"/>
                <a:gd name="connsiteX76" fmla="*/ 2768116 w 3312678"/>
                <a:gd name="connsiteY76" fmla="*/ 44203 h 614218"/>
                <a:gd name="connsiteX77" fmla="*/ 2679052 w 3312678"/>
                <a:gd name="connsiteY77" fmla="*/ 2639 h 614218"/>
                <a:gd name="connsiteX78" fmla="*/ 2554361 w 3312678"/>
                <a:gd name="connsiteY78" fmla="*/ 14514 h 614218"/>
                <a:gd name="connsiteX79" fmla="*/ 2447483 w 3312678"/>
                <a:gd name="connsiteY79" fmla="*/ 97642 h 614218"/>
                <a:gd name="connsiteX80" fmla="*/ 2441545 w 3312678"/>
                <a:gd name="connsiteY80" fmla="*/ 198582 h 614218"/>
                <a:gd name="connsiteX81" fmla="*/ 2536548 w 3312678"/>
                <a:gd name="connsiteY81" fmla="*/ 317335 h 614218"/>
                <a:gd name="connsiteX82" fmla="*/ 2637488 w 3312678"/>
                <a:gd name="connsiteY82" fmla="*/ 352961 h 614218"/>
                <a:gd name="connsiteX83" fmla="*/ 2774054 w 3312678"/>
                <a:gd name="connsiteY83" fmla="*/ 364836 h 614218"/>
                <a:gd name="connsiteX84" fmla="*/ 2940309 w 3312678"/>
                <a:gd name="connsiteY84" fmla="*/ 376712 h 614218"/>
                <a:gd name="connsiteX85" fmla="*/ 2999685 w 3312678"/>
                <a:gd name="connsiteY85" fmla="*/ 352961 h 614218"/>
                <a:gd name="connsiteX86" fmla="*/ 2981872 w 3312678"/>
                <a:gd name="connsiteY86" fmla="*/ 400462 h 614218"/>
                <a:gd name="connsiteX87" fmla="*/ 3059062 w 3312678"/>
                <a:gd name="connsiteY87" fmla="*/ 459839 h 614218"/>
                <a:gd name="connsiteX88" fmla="*/ 3243129 w 3312678"/>
                <a:gd name="connsiteY88" fmla="*/ 471714 h 614218"/>
                <a:gd name="connsiteX89" fmla="*/ 3302506 w 3312678"/>
                <a:gd name="connsiteY89" fmla="*/ 442026 h 614218"/>
                <a:gd name="connsiteX90" fmla="*/ 3296568 w 3312678"/>
                <a:gd name="connsiteY90" fmla="*/ 364836 h 614218"/>
                <a:gd name="connsiteX91" fmla="*/ 3284693 w 3312678"/>
                <a:gd name="connsiteY91" fmla="*/ 424213 h 614218"/>
                <a:gd name="connsiteX92" fmla="*/ 3308444 w 3312678"/>
                <a:gd name="connsiteY92" fmla="*/ 519216 h 614218"/>
                <a:gd name="connsiteX93" fmla="*/ 3183753 w 3312678"/>
                <a:gd name="connsiteY93" fmla="*/ 614218 h 614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3312678" h="614218">
                  <a:moveTo>
                    <a:pt x="1166" y="347023"/>
                  </a:moveTo>
                  <a:cubicBezTo>
                    <a:pt x="10567" y="407389"/>
                    <a:pt x="19968" y="467756"/>
                    <a:pt x="42729" y="501403"/>
                  </a:cubicBezTo>
                  <a:cubicBezTo>
                    <a:pt x="65490" y="535050"/>
                    <a:pt x="105075" y="540987"/>
                    <a:pt x="137732" y="548904"/>
                  </a:cubicBezTo>
                  <a:cubicBezTo>
                    <a:pt x="170389" y="556821"/>
                    <a:pt x="209973" y="558800"/>
                    <a:pt x="238672" y="548904"/>
                  </a:cubicBezTo>
                  <a:cubicBezTo>
                    <a:pt x="267371" y="539008"/>
                    <a:pt x="298049" y="513278"/>
                    <a:pt x="309924" y="489527"/>
                  </a:cubicBezTo>
                  <a:cubicBezTo>
                    <a:pt x="321799" y="465776"/>
                    <a:pt x="325758" y="430151"/>
                    <a:pt x="309924" y="406400"/>
                  </a:cubicBezTo>
                  <a:cubicBezTo>
                    <a:pt x="294090" y="382649"/>
                    <a:pt x="241641" y="357909"/>
                    <a:pt x="214922" y="347023"/>
                  </a:cubicBezTo>
                  <a:cubicBezTo>
                    <a:pt x="188203" y="336137"/>
                    <a:pt x="174347" y="335148"/>
                    <a:pt x="149607" y="341086"/>
                  </a:cubicBezTo>
                  <a:cubicBezTo>
                    <a:pt x="124867" y="347024"/>
                    <a:pt x="86272" y="366815"/>
                    <a:pt x="66480" y="382649"/>
                  </a:cubicBezTo>
                  <a:cubicBezTo>
                    <a:pt x="46688" y="398483"/>
                    <a:pt x="41740" y="414317"/>
                    <a:pt x="30854" y="436088"/>
                  </a:cubicBezTo>
                  <a:cubicBezTo>
                    <a:pt x="19968" y="457860"/>
                    <a:pt x="-5761" y="488538"/>
                    <a:pt x="1166" y="513278"/>
                  </a:cubicBezTo>
                  <a:cubicBezTo>
                    <a:pt x="8093" y="538018"/>
                    <a:pt x="23927" y="571665"/>
                    <a:pt x="72418" y="584530"/>
                  </a:cubicBezTo>
                  <a:cubicBezTo>
                    <a:pt x="120909" y="597395"/>
                    <a:pt x="221849" y="601354"/>
                    <a:pt x="292111" y="590468"/>
                  </a:cubicBezTo>
                  <a:cubicBezTo>
                    <a:pt x="362373" y="579582"/>
                    <a:pt x="444512" y="541977"/>
                    <a:pt x="493992" y="519216"/>
                  </a:cubicBezTo>
                  <a:cubicBezTo>
                    <a:pt x="543472" y="496455"/>
                    <a:pt x="576129" y="474683"/>
                    <a:pt x="588994" y="453901"/>
                  </a:cubicBezTo>
                  <a:cubicBezTo>
                    <a:pt x="601859" y="433119"/>
                    <a:pt x="582067" y="405411"/>
                    <a:pt x="571181" y="394525"/>
                  </a:cubicBezTo>
                  <a:cubicBezTo>
                    <a:pt x="560295" y="383639"/>
                    <a:pt x="540503" y="387598"/>
                    <a:pt x="523680" y="388587"/>
                  </a:cubicBezTo>
                  <a:cubicBezTo>
                    <a:pt x="506857" y="389577"/>
                    <a:pt x="483106" y="390566"/>
                    <a:pt x="470241" y="400462"/>
                  </a:cubicBezTo>
                  <a:cubicBezTo>
                    <a:pt x="457376" y="410358"/>
                    <a:pt x="453417" y="427182"/>
                    <a:pt x="446490" y="447964"/>
                  </a:cubicBezTo>
                  <a:cubicBezTo>
                    <a:pt x="439563" y="468746"/>
                    <a:pt x="426699" y="506351"/>
                    <a:pt x="428678" y="525153"/>
                  </a:cubicBezTo>
                  <a:cubicBezTo>
                    <a:pt x="430657" y="543955"/>
                    <a:pt x="418782" y="557810"/>
                    <a:pt x="458366" y="560779"/>
                  </a:cubicBezTo>
                  <a:cubicBezTo>
                    <a:pt x="497950" y="563748"/>
                    <a:pt x="602849" y="555831"/>
                    <a:pt x="666184" y="542966"/>
                  </a:cubicBezTo>
                  <a:cubicBezTo>
                    <a:pt x="729519" y="530101"/>
                    <a:pt x="800771" y="504372"/>
                    <a:pt x="838376" y="483590"/>
                  </a:cubicBezTo>
                  <a:cubicBezTo>
                    <a:pt x="875981" y="462808"/>
                    <a:pt x="889836" y="436088"/>
                    <a:pt x="891815" y="418275"/>
                  </a:cubicBezTo>
                  <a:cubicBezTo>
                    <a:pt x="893794" y="400462"/>
                    <a:pt x="864107" y="380670"/>
                    <a:pt x="850252" y="376712"/>
                  </a:cubicBezTo>
                  <a:cubicBezTo>
                    <a:pt x="836397" y="372754"/>
                    <a:pt x="822543" y="370774"/>
                    <a:pt x="808688" y="394525"/>
                  </a:cubicBezTo>
                  <a:cubicBezTo>
                    <a:pt x="794833" y="418276"/>
                    <a:pt x="768114" y="489528"/>
                    <a:pt x="767124" y="519216"/>
                  </a:cubicBezTo>
                  <a:cubicBezTo>
                    <a:pt x="766134" y="548904"/>
                    <a:pt x="771083" y="564738"/>
                    <a:pt x="802750" y="572655"/>
                  </a:cubicBezTo>
                  <a:cubicBezTo>
                    <a:pt x="834417" y="580572"/>
                    <a:pt x="902700" y="580572"/>
                    <a:pt x="957129" y="566717"/>
                  </a:cubicBezTo>
                  <a:cubicBezTo>
                    <a:pt x="1011558" y="552862"/>
                    <a:pt x="1093696" y="526143"/>
                    <a:pt x="1129322" y="489527"/>
                  </a:cubicBezTo>
                  <a:cubicBezTo>
                    <a:pt x="1164948" y="452911"/>
                    <a:pt x="1161979" y="370774"/>
                    <a:pt x="1170885" y="347023"/>
                  </a:cubicBezTo>
                  <a:cubicBezTo>
                    <a:pt x="1179792" y="323272"/>
                    <a:pt x="1183750" y="337127"/>
                    <a:pt x="1182761" y="347023"/>
                  </a:cubicBezTo>
                  <a:cubicBezTo>
                    <a:pt x="1181772" y="356919"/>
                    <a:pt x="1172865" y="384629"/>
                    <a:pt x="1164948" y="406400"/>
                  </a:cubicBezTo>
                  <a:cubicBezTo>
                    <a:pt x="1157031" y="428171"/>
                    <a:pt x="1137238" y="457860"/>
                    <a:pt x="1135259" y="477652"/>
                  </a:cubicBezTo>
                  <a:cubicBezTo>
                    <a:pt x="1133280" y="497444"/>
                    <a:pt x="1138228" y="511299"/>
                    <a:pt x="1153072" y="525153"/>
                  </a:cubicBezTo>
                  <a:cubicBezTo>
                    <a:pt x="1167916" y="539008"/>
                    <a:pt x="1200573" y="558800"/>
                    <a:pt x="1224324" y="560779"/>
                  </a:cubicBezTo>
                  <a:cubicBezTo>
                    <a:pt x="1248075" y="562758"/>
                    <a:pt x="1272815" y="547915"/>
                    <a:pt x="1295576" y="537029"/>
                  </a:cubicBezTo>
                  <a:cubicBezTo>
                    <a:pt x="1318337" y="526143"/>
                    <a:pt x="1348025" y="512289"/>
                    <a:pt x="1360890" y="495465"/>
                  </a:cubicBezTo>
                  <a:cubicBezTo>
                    <a:pt x="1373755" y="478641"/>
                    <a:pt x="1378704" y="451922"/>
                    <a:pt x="1372766" y="436088"/>
                  </a:cubicBezTo>
                  <a:cubicBezTo>
                    <a:pt x="1366828" y="420254"/>
                    <a:pt x="1335161" y="401451"/>
                    <a:pt x="1325265" y="400462"/>
                  </a:cubicBezTo>
                  <a:cubicBezTo>
                    <a:pt x="1315369" y="399473"/>
                    <a:pt x="1312400" y="417286"/>
                    <a:pt x="1313389" y="430151"/>
                  </a:cubicBezTo>
                  <a:cubicBezTo>
                    <a:pt x="1314378" y="443016"/>
                    <a:pt x="1316358" y="458850"/>
                    <a:pt x="1331202" y="477652"/>
                  </a:cubicBezTo>
                  <a:cubicBezTo>
                    <a:pt x="1346046" y="496455"/>
                    <a:pt x="1377714" y="536039"/>
                    <a:pt x="1402454" y="542966"/>
                  </a:cubicBezTo>
                  <a:cubicBezTo>
                    <a:pt x="1427194" y="549893"/>
                    <a:pt x="1467769" y="539008"/>
                    <a:pt x="1479644" y="519216"/>
                  </a:cubicBezTo>
                  <a:cubicBezTo>
                    <a:pt x="1491519" y="499424"/>
                    <a:pt x="1481623" y="460829"/>
                    <a:pt x="1473706" y="424213"/>
                  </a:cubicBezTo>
                  <a:cubicBezTo>
                    <a:pt x="1465789" y="387597"/>
                    <a:pt x="1445007" y="337127"/>
                    <a:pt x="1432142" y="299522"/>
                  </a:cubicBezTo>
                  <a:cubicBezTo>
                    <a:pt x="1419277" y="261917"/>
                    <a:pt x="1397506" y="227281"/>
                    <a:pt x="1396516" y="198582"/>
                  </a:cubicBezTo>
                  <a:cubicBezTo>
                    <a:pt x="1395527" y="169883"/>
                    <a:pt x="1404434" y="137226"/>
                    <a:pt x="1426205" y="127330"/>
                  </a:cubicBezTo>
                  <a:cubicBezTo>
                    <a:pt x="1447976" y="117434"/>
                    <a:pt x="1506363" y="123371"/>
                    <a:pt x="1527145" y="139205"/>
                  </a:cubicBezTo>
                  <a:cubicBezTo>
                    <a:pt x="1547927" y="155039"/>
                    <a:pt x="1541000" y="186706"/>
                    <a:pt x="1550896" y="222332"/>
                  </a:cubicBezTo>
                  <a:cubicBezTo>
                    <a:pt x="1560792" y="257958"/>
                    <a:pt x="1575636" y="319314"/>
                    <a:pt x="1586522" y="352961"/>
                  </a:cubicBezTo>
                  <a:cubicBezTo>
                    <a:pt x="1597408" y="386608"/>
                    <a:pt x="1603345" y="406400"/>
                    <a:pt x="1616210" y="424213"/>
                  </a:cubicBezTo>
                  <a:cubicBezTo>
                    <a:pt x="1629075" y="442026"/>
                    <a:pt x="1636992" y="453901"/>
                    <a:pt x="1663711" y="459839"/>
                  </a:cubicBezTo>
                  <a:cubicBezTo>
                    <a:pt x="1690430" y="465777"/>
                    <a:pt x="1749808" y="465777"/>
                    <a:pt x="1776527" y="459839"/>
                  </a:cubicBezTo>
                  <a:cubicBezTo>
                    <a:pt x="1803246" y="453901"/>
                    <a:pt x="1821059" y="439057"/>
                    <a:pt x="1824028" y="424213"/>
                  </a:cubicBezTo>
                  <a:cubicBezTo>
                    <a:pt x="1826997" y="409369"/>
                    <a:pt x="1818091" y="381660"/>
                    <a:pt x="1794340" y="370774"/>
                  </a:cubicBezTo>
                  <a:cubicBezTo>
                    <a:pt x="1770589" y="359888"/>
                    <a:pt x="1708243" y="353951"/>
                    <a:pt x="1681524" y="358899"/>
                  </a:cubicBezTo>
                  <a:cubicBezTo>
                    <a:pt x="1654805" y="363847"/>
                    <a:pt x="1639961" y="382649"/>
                    <a:pt x="1634023" y="400462"/>
                  </a:cubicBezTo>
                  <a:cubicBezTo>
                    <a:pt x="1628085" y="418275"/>
                    <a:pt x="1634023" y="446974"/>
                    <a:pt x="1645898" y="465777"/>
                  </a:cubicBezTo>
                  <a:cubicBezTo>
                    <a:pt x="1657773" y="484580"/>
                    <a:pt x="1668659" y="503382"/>
                    <a:pt x="1705275" y="513278"/>
                  </a:cubicBezTo>
                  <a:cubicBezTo>
                    <a:pt x="1741891" y="523174"/>
                    <a:pt x="1801267" y="533070"/>
                    <a:pt x="1865592" y="525153"/>
                  </a:cubicBezTo>
                  <a:cubicBezTo>
                    <a:pt x="1929917" y="517236"/>
                    <a:pt x="2031846" y="493486"/>
                    <a:pt x="2091223" y="465777"/>
                  </a:cubicBezTo>
                  <a:cubicBezTo>
                    <a:pt x="2150600" y="438068"/>
                    <a:pt x="2195133" y="392546"/>
                    <a:pt x="2221852" y="358899"/>
                  </a:cubicBezTo>
                  <a:cubicBezTo>
                    <a:pt x="2248572" y="325252"/>
                    <a:pt x="2254509" y="296553"/>
                    <a:pt x="2251540" y="263896"/>
                  </a:cubicBezTo>
                  <a:cubicBezTo>
                    <a:pt x="2248571" y="231239"/>
                    <a:pt x="2231748" y="186707"/>
                    <a:pt x="2204039" y="162956"/>
                  </a:cubicBezTo>
                  <a:cubicBezTo>
                    <a:pt x="2176330" y="139205"/>
                    <a:pt x="2122890" y="120402"/>
                    <a:pt x="2085285" y="121392"/>
                  </a:cubicBezTo>
                  <a:cubicBezTo>
                    <a:pt x="2047680" y="122382"/>
                    <a:pt x="2006116" y="151081"/>
                    <a:pt x="1978407" y="168894"/>
                  </a:cubicBezTo>
                  <a:cubicBezTo>
                    <a:pt x="1950698" y="186707"/>
                    <a:pt x="1932886" y="196602"/>
                    <a:pt x="1919031" y="228270"/>
                  </a:cubicBezTo>
                  <a:cubicBezTo>
                    <a:pt x="1905176" y="259938"/>
                    <a:pt x="1888353" y="325252"/>
                    <a:pt x="1895280" y="358899"/>
                  </a:cubicBezTo>
                  <a:cubicBezTo>
                    <a:pt x="1902207" y="392546"/>
                    <a:pt x="1929916" y="410359"/>
                    <a:pt x="1960594" y="430151"/>
                  </a:cubicBezTo>
                  <a:cubicBezTo>
                    <a:pt x="1991272" y="449943"/>
                    <a:pt x="2026899" y="467756"/>
                    <a:pt x="2079348" y="477652"/>
                  </a:cubicBezTo>
                  <a:cubicBezTo>
                    <a:pt x="2131797" y="487548"/>
                    <a:pt x="2207997" y="495465"/>
                    <a:pt x="2275290" y="489527"/>
                  </a:cubicBezTo>
                  <a:cubicBezTo>
                    <a:pt x="2342583" y="483589"/>
                    <a:pt x="2420764" y="466766"/>
                    <a:pt x="2483109" y="442026"/>
                  </a:cubicBezTo>
                  <a:cubicBezTo>
                    <a:pt x="2545455" y="417286"/>
                    <a:pt x="2602851" y="372753"/>
                    <a:pt x="2649363" y="341086"/>
                  </a:cubicBezTo>
                  <a:cubicBezTo>
                    <a:pt x="2695875" y="309419"/>
                    <a:pt x="2738428" y="282699"/>
                    <a:pt x="2762179" y="252021"/>
                  </a:cubicBezTo>
                  <a:cubicBezTo>
                    <a:pt x="2785930" y="221343"/>
                    <a:pt x="2790878" y="191654"/>
                    <a:pt x="2791867" y="157018"/>
                  </a:cubicBezTo>
                  <a:cubicBezTo>
                    <a:pt x="2792857" y="122382"/>
                    <a:pt x="2786919" y="69933"/>
                    <a:pt x="2768116" y="44203"/>
                  </a:cubicBezTo>
                  <a:cubicBezTo>
                    <a:pt x="2749314" y="18473"/>
                    <a:pt x="2714678" y="7587"/>
                    <a:pt x="2679052" y="2639"/>
                  </a:cubicBezTo>
                  <a:cubicBezTo>
                    <a:pt x="2643426" y="-2309"/>
                    <a:pt x="2592956" y="-1320"/>
                    <a:pt x="2554361" y="14514"/>
                  </a:cubicBezTo>
                  <a:cubicBezTo>
                    <a:pt x="2515766" y="30348"/>
                    <a:pt x="2466286" y="66964"/>
                    <a:pt x="2447483" y="97642"/>
                  </a:cubicBezTo>
                  <a:cubicBezTo>
                    <a:pt x="2428680" y="128320"/>
                    <a:pt x="2426701" y="161966"/>
                    <a:pt x="2441545" y="198582"/>
                  </a:cubicBezTo>
                  <a:cubicBezTo>
                    <a:pt x="2456389" y="235198"/>
                    <a:pt x="2503891" y="291605"/>
                    <a:pt x="2536548" y="317335"/>
                  </a:cubicBezTo>
                  <a:cubicBezTo>
                    <a:pt x="2569205" y="343065"/>
                    <a:pt x="2597904" y="345044"/>
                    <a:pt x="2637488" y="352961"/>
                  </a:cubicBezTo>
                  <a:cubicBezTo>
                    <a:pt x="2677072" y="360878"/>
                    <a:pt x="2774054" y="364836"/>
                    <a:pt x="2774054" y="364836"/>
                  </a:cubicBezTo>
                  <a:cubicBezTo>
                    <a:pt x="2824524" y="368794"/>
                    <a:pt x="2902704" y="378691"/>
                    <a:pt x="2940309" y="376712"/>
                  </a:cubicBezTo>
                  <a:cubicBezTo>
                    <a:pt x="2977914" y="374733"/>
                    <a:pt x="2992758" y="349003"/>
                    <a:pt x="2999685" y="352961"/>
                  </a:cubicBezTo>
                  <a:cubicBezTo>
                    <a:pt x="3006612" y="356919"/>
                    <a:pt x="2971976" y="382649"/>
                    <a:pt x="2981872" y="400462"/>
                  </a:cubicBezTo>
                  <a:cubicBezTo>
                    <a:pt x="2991768" y="418275"/>
                    <a:pt x="3015519" y="447964"/>
                    <a:pt x="3059062" y="459839"/>
                  </a:cubicBezTo>
                  <a:cubicBezTo>
                    <a:pt x="3102605" y="471714"/>
                    <a:pt x="3202555" y="474683"/>
                    <a:pt x="3243129" y="471714"/>
                  </a:cubicBezTo>
                  <a:cubicBezTo>
                    <a:pt x="3283703" y="468745"/>
                    <a:pt x="3293600" y="459839"/>
                    <a:pt x="3302506" y="442026"/>
                  </a:cubicBezTo>
                  <a:cubicBezTo>
                    <a:pt x="3311413" y="424213"/>
                    <a:pt x="3299537" y="367805"/>
                    <a:pt x="3296568" y="364836"/>
                  </a:cubicBezTo>
                  <a:cubicBezTo>
                    <a:pt x="3293599" y="361867"/>
                    <a:pt x="3282714" y="398483"/>
                    <a:pt x="3284693" y="424213"/>
                  </a:cubicBezTo>
                  <a:cubicBezTo>
                    <a:pt x="3286672" y="449943"/>
                    <a:pt x="3325267" y="487549"/>
                    <a:pt x="3308444" y="519216"/>
                  </a:cubicBezTo>
                  <a:cubicBezTo>
                    <a:pt x="3291621" y="550883"/>
                    <a:pt x="3237687" y="582550"/>
                    <a:pt x="3183753" y="61421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1539635" y="5670758"/>
            <a:ext cx="1112540" cy="163728"/>
            <a:chOff x="1522819" y="4246202"/>
            <a:chExt cx="4634507" cy="1165678"/>
          </a:xfrm>
        </p:grpSpPr>
        <p:sp>
          <p:nvSpPr>
            <p:cNvPr id="15" name="Forme libre 14"/>
            <p:cNvSpPr/>
            <p:nvPr/>
          </p:nvSpPr>
          <p:spPr>
            <a:xfrm>
              <a:off x="1522819" y="4256628"/>
              <a:ext cx="4411505" cy="1155252"/>
            </a:xfrm>
            <a:custGeom>
              <a:avLst/>
              <a:gdLst>
                <a:gd name="connsiteX0" fmla="*/ 0 w 1001828"/>
                <a:gd name="connsiteY0" fmla="*/ 1013666 h 1013666"/>
                <a:gd name="connsiteX1" fmla="*/ 536028 w 1001828"/>
                <a:gd name="connsiteY1" fmla="*/ 51969 h 1013666"/>
                <a:gd name="connsiteX2" fmla="*/ 993228 w 1001828"/>
                <a:gd name="connsiteY2" fmla="*/ 162328 h 1013666"/>
                <a:gd name="connsiteX3" fmla="*/ 804041 w 1001828"/>
                <a:gd name="connsiteY3" fmla="*/ 446107 h 1013666"/>
                <a:gd name="connsiteX4" fmla="*/ 425669 w 1001828"/>
                <a:gd name="connsiteY4" fmla="*/ 367279 h 1013666"/>
                <a:gd name="connsiteX5" fmla="*/ 457200 w 1001828"/>
                <a:gd name="connsiteY5" fmla="*/ 367279 h 1013666"/>
                <a:gd name="connsiteX6" fmla="*/ 583324 w 1001828"/>
                <a:gd name="connsiteY6" fmla="*/ 414576 h 1013666"/>
                <a:gd name="connsiteX7" fmla="*/ 819807 w 1001828"/>
                <a:gd name="connsiteY7" fmla="*/ 934838 h 1013666"/>
                <a:gd name="connsiteX0" fmla="*/ 0 w 1292773"/>
                <a:gd name="connsiteY0" fmla="*/ 1013666 h 1013666"/>
                <a:gd name="connsiteX1" fmla="*/ 536028 w 1292773"/>
                <a:gd name="connsiteY1" fmla="*/ 51969 h 1013666"/>
                <a:gd name="connsiteX2" fmla="*/ 993228 w 1292773"/>
                <a:gd name="connsiteY2" fmla="*/ 162328 h 1013666"/>
                <a:gd name="connsiteX3" fmla="*/ 804041 w 1292773"/>
                <a:gd name="connsiteY3" fmla="*/ 446107 h 1013666"/>
                <a:gd name="connsiteX4" fmla="*/ 425669 w 1292773"/>
                <a:gd name="connsiteY4" fmla="*/ 367279 h 1013666"/>
                <a:gd name="connsiteX5" fmla="*/ 457200 w 1292773"/>
                <a:gd name="connsiteY5" fmla="*/ 367279 h 1013666"/>
                <a:gd name="connsiteX6" fmla="*/ 583324 w 1292773"/>
                <a:gd name="connsiteY6" fmla="*/ 414576 h 1013666"/>
                <a:gd name="connsiteX7" fmla="*/ 1292773 w 1292773"/>
                <a:gd name="connsiteY7" fmla="*/ 887541 h 1013666"/>
                <a:gd name="connsiteX0" fmla="*/ 0 w 1292773"/>
                <a:gd name="connsiteY0" fmla="*/ 1013666 h 1013666"/>
                <a:gd name="connsiteX1" fmla="*/ 536028 w 1292773"/>
                <a:gd name="connsiteY1" fmla="*/ 51969 h 1013666"/>
                <a:gd name="connsiteX2" fmla="*/ 993228 w 1292773"/>
                <a:gd name="connsiteY2" fmla="*/ 162328 h 1013666"/>
                <a:gd name="connsiteX3" fmla="*/ 804041 w 1292773"/>
                <a:gd name="connsiteY3" fmla="*/ 446107 h 1013666"/>
                <a:gd name="connsiteX4" fmla="*/ 425669 w 1292773"/>
                <a:gd name="connsiteY4" fmla="*/ 367279 h 1013666"/>
                <a:gd name="connsiteX5" fmla="*/ 457200 w 1292773"/>
                <a:gd name="connsiteY5" fmla="*/ 367279 h 1013666"/>
                <a:gd name="connsiteX6" fmla="*/ 583324 w 1292773"/>
                <a:gd name="connsiteY6" fmla="*/ 414576 h 1013666"/>
                <a:gd name="connsiteX7" fmla="*/ 1001828 w 1292773"/>
                <a:gd name="connsiteY7" fmla="*/ 977489 h 1013666"/>
                <a:gd name="connsiteX8" fmla="*/ 1292773 w 1292773"/>
                <a:gd name="connsiteY8" fmla="*/ 887541 h 1013666"/>
                <a:gd name="connsiteX0" fmla="*/ 0 w 4557206"/>
                <a:gd name="connsiteY0" fmla="*/ 1013666 h 1013666"/>
                <a:gd name="connsiteX1" fmla="*/ 536028 w 4557206"/>
                <a:gd name="connsiteY1" fmla="*/ 51969 h 1013666"/>
                <a:gd name="connsiteX2" fmla="*/ 993228 w 4557206"/>
                <a:gd name="connsiteY2" fmla="*/ 162328 h 1013666"/>
                <a:gd name="connsiteX3" fmla="*/ 804041 w 4557206"/>
                <a:gd name="connsiteY3" fmla="*/ 446107 h 1013666"/>
                <a:gd name="connsiteX4" fmla="*/ 425669 w 4557206"/>
                <a:gd name="connsiteY4" fmla="*/ 367279 h 1013666"/>
                <a:gd name="connsiteX5" fmla="*/ 457200 w 4557206"/>
                <a:gd name="connsiteY5" fmla="*/ 367279 h 1013666"/>
                <a:gd name="connsiteX6" fmla="*/ 583324 w 4557206"/>
                <a:gd name="connsiteY6" fmla="*/ 414576 h 1013666"/>
                <a:gd name="connsiteX7" fmla="*/ 1001828 w 4557206"/>
                <a:gd name="connsiteY7" fmla="*/ 977489 h 1013666"/>
                <a:gd name="connsiteX8" fmla="*/ 4557206 w 4557206"/>
                <a:gd name="connsiteY8" fmla="*/ 945283 h 1013666"/>
                <a:gd name="connsiteX0" fmla="*/ 0 w 4584409"/>
                <a:gd name="connsiteY0" fmla="*/ 1013666 h 1013666"/>
                <a:gd name="connsiteX1" fmla="*/ 536028 w 4584409"/>
                <a:gd name="connsiteY1" fmla="*/ 51969 h 1013666"/>
                <a:gd name="connsiteX2" fmla="*/ 993228 w 4584409"/>
                <a:gd name="connsiteY2" fmla="*/ 162328 h 1013666"/>
                <a:gd name="connsiteX3" fmla="*/ 804041 w 4584409"/>
                <a:gd name="connsiteY3" fmla="*/ 446107 h 1013666"/>
                <a:gd name="connsiteX4" fmla="*/ 425669 w 4584409"/>
                <a:gd name="connsiteY4" fmla="*/ 367279 h 1013666"/>
                <a:gd name="connsiteX5" fmla="*/ 457200 w 4584409"/>
                <a:gd name="connsiteY5" fmla="*/ 367279 h 1013666"/>
                <a:gd name="connsiteX6" fmla="*/ 583324 w 4584409"/>
                <a:gd name="connsiteY6" fmla="*/ 414576 h 1013666"/>
                <a:gd name="connsiteX7" fmla="*/ 1001828 w 4584409"/>
                <a:gd name="connsiteY7" fmla="*/ 977489 h 1013666"/>
                <a:gd name="connsiteX8" fmla="*/ 4584409 w 4584409"/>
                <a:gd name="connsiteY8" fmla="*/ 950532 h 1013666"/>
                <a:gd name="connsiteX0" fmla="*/ 0 w 4656948"/>
                <a:gd name="connsiteY0" fmla="*/ 1013666 h 1013666"/>
                <a:gd name="connsiteX1" fmla="*/ 536028 w 4656948"/>
                <a:gd name="connsiteY1" fmla="*/ 51969 h 1013666"/>
                <a:gd name="connsiteX2" fmla="*/ 993228 w 4656948"/>
                <a:gd name="connsiteY2" fmla="*/ 162328 h 1013666"/>
                <a:gd name="connsiteX3" fmla="*/ 804041 w 4656948"/>
                <a:gd name="connsiteY3" fmla="*/ 446107 h 1013666"/>
                <a:gd name="connsiteX4" fmla="*/ 425669 w 4656948"/>
                <a:gd name="connsiteY4" fmla="*/ 367279 h 1013666"/>
                <a:gd name="connsiteX5" fmla="*/ 457200 w 4656948"/>
                <a:gd name="connsiteY5" fmla="*/ 367279 h 1013666"/>
                <a:gd name="connsiteX6" fmla="*/ 583324 w 4656948"/>
                <a:gd name="connsiteY6" fmla="*/ 414576 h 1013666"/>
                <a:gd name="connsiteX7" fmla="*/ 1001828 w 4656948"/>
                <a:gd name="connsiteY7" fmla="*/ 977489 h 1013666"/>
                <a:gd name="connsiteX8" fmla="*/ 4312551 w 4656948"/>
                <a:gd name="connsiteY8" fmla="*/ 914453 h 1013666"/>
                <a:gd name="connsiteX9" fmla="*/ 4584409 w 4656948"/>
                <a:gd name="connsiteY9" fmla="*/ 950532 h 1013666"/>
                <a:gd name="connsiteX0" fmla="*/ 0 w 4411506"/>
                <a:gd name="connsiteY0" fmla="*/ 1013666 h 1155253"/>
                <a:gd name="connsiteX1" fmla="*/ 536028 w 4411506"/>
                <a:gd name="connsiteY1" fmla="*/ 51969 h 1155253"/>
                <a:gd name="connsiteX2" fmla="*/ 993228 w 4411506"/>
                <a:gd name="connsiteY2" fmla="*/ 162328 h 1155253"/>
                <a:gd name="connsiteX3" fmla="*/ 804041 w 4411506"/>
                <a:gd name="connsiteY3" fmla="*/ 446107 h 1155253"/>
                <a:gd name="connsiteX4" fmla="*/ 425669 w 4411506"/>
                <a:gd name="connsiteY4" fmla="*/ 367279 h 1155253"/>
                <a:gd name="connsiteX5" fmla="*/ 457200 w 4411506"/>
                <a:gd name="connsiteY5" fmla="*/ 367279 h 1155253"/>
                <a:gd name="connsiteX6" fmla="*/ 583324 w 4411506"/>
                <a:gd name="connsiteY6" fmla="*/ 414576 h 1155253"/>
                <a:gd name="connsiteX7" fmla="*/ 1001828 w 4411506"/>
                <a:gd name="connsiteY7" fmla="*/ 977489 h 1155253"/>
                <a:gd name="connsiteX8" fmla="*/ 4312551 w 4411506"/>
                <a:gd name="connsiteY8" fmla="*/ 914453 h 1155253"/>
                <a:gd name="connsiteX9" fmla="*/ 2652953 w 4411506"/>
                <a:gd name="connsiteY9" fmla="*/ 1155253 h 115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11506" h="1155253">
                  <a:moveTo>
                    <a:pt x="0" y="1013666"/>
                  </a:moveTo>
                  <a:cubicBezTo>
                    <a:pt x="185245" y="603762"/>
                    <a:pt x="370490" y="193859"/>
                    <a:pt x="536028" y="51969"/>
                  </a:cubicBezTo>
                  <a:cubicBezTo>
                    <a:pt x="701566" y="-89921"/>
                    <a:pt x="948559" y="96638"/>
                    <a:pt x="993228" y="162328"/>
                  </a:cubicBezTo>
                  <a:cubicBezTo>
                    <a:pt x="1037897" y="228018"/>
                    <a:pt x="898634" y="411948"/>
                    <a:pt x="804041" y="446107"/>
                  </a:cubicBezTo>
                  <a:cubicBezTo>
                    <a:pt x="709448" y="480265"/>
                    <a:pt x="483476" y="380417"/>
                    <a:pt x="425669" y="367279"/>
                  </a:cubicBezTo>
                  <a:cubicBezTo>
                    <a:pt x="367862" y="354141"/>
                    <a:pt x="430924" y="359396"/>
                    <a:pt x="457200" y="367279"/>
                  </a:cubicBezTo>
                  <a:cubicBezTo>
                    <a:pt x="483476" y="375162"/>
                    <a:pt x="492553" y="312874"/>
                    <a:pt x="583324" y="414576"/>
                  </a:cubicBezTo>
                  <a:cubicBezTo>
                    <a:pt x="674095" y="516278"/>
                    <a:pt x="380290" y="889802"/>
                    <a:pt x="1001828" y="977489"/>
                  </a:cubicBezTo>
                  <a:cubicBezTo>
                    <a:pt x="1623366" y="1065176"/>
                    <a:pt x="3715454" y="918946"/>
                    <a:pt x="4312551" y="914453"/>
                  </a:cubicBezTo>
                  <a:cubicBezTo>
                    <a:pt x="4909648" y="909960"/>
                    <a:pt x="2607643" y="1153614"/>
                    <a:pt x="2652953" y="1155253"/>
                  </a:cubicBez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orme libre 15"/>
            <p:cNvSpPr/>
            <p:nvPr/>
          </p:nvSpPr>
          <p:spPr>
            <a:xfrm>
              <a:off x="2528419" y="4246202"/>
              <a:ext cx="3628907" cy="961500"/>
            </a:xfrm>
            <a:custGeom>
              <a:avLst/>
              <a:gdLst>
                <a:gd name="connsiteX0" fmla="*/ 472361 w 3089437"/>
                <a:gd name="connsiteY0" fmla="*/ 0 h 961735"/>
                <a:gd name="connsiteX1" fmla="*/ 15161 w 3089437"/>
                <a:gd name="connsiteY1" fmla="*/ 299544 h 961735"/>
                <a:gd name="connsiteX2" fmla="*/ 141285 w 3089437"/>
                <a:gd name="connsiteY2" fmla="*/ 851338 h 961735"/>
                <a:gd name="connsiteX3" fmla="*/ 456595 w 3089437"/>
                <a:gd name="connsiteY3" fmla="*/ 520262 h 961735"/>
                <a:gd name="connsiteX4" fmla="*/ 614251 w 3089437"/>
                <a:gd name="connsiteY4" fmla="*/ 914400 h 961735"/>
                <a:gd name="connsiteX5" fmla="*/ 866499 w 3089437"/>
                <a:gd name="connsiteY5" fmla="*/ 583324 h 961735"/>
                <a:gd name="connsiteX6" fmla="*/ 898030 w 3089437"/>
                <a:gd name="connsiteY6" fmla="*/ 788276 h 961735"/>
                <a:gd name="connsiteX7" fmla="*/ 1166044 w 3089437"/>
                <a:gd name="connsiteY7" fmla="*/ 488731 h 961735"/>
                <a:gd name="connsiteX8" fmla="*/ 1733602 w 3089437"/>
                <a:gd name="connsiteY8" fmla="*/ 945931 h 961735"/>
                <a:gd name="connsiteX9" fmla="*/ 1812430 w 3089437"/>
                <a:gd name="connsiteY9" fmla="*/ 31531 h 961735"/>
                <a:gd name="connsiteX10" fmla="*/ 1922789 w 3089437"/>
                <a:gd name="connsiteY10" fmla="*/ 693682 h 961735"/>
                <a:gd name="connsiteX11" fmla="*/ 2238099 w 3089437"/>
                <a:gd name="connsiteY11" fmla="*/ 961696 h 961735"/>
                <a:gd name="connsiteX12" fmla="*/ 3089437 w 3089437"/>
                <a:gd name="connsiteY12" fmla="*/ 709448 h 961735"/>
                <a:gd name="connsiteX0" fmla="*/ 472361 w 3089437"/>
                <a:gd name="connsiteY0" fmla="*/ 0 h 1009324"/>
                <a:gd name="connsiteX1" fmla="*/ 15161 w 3089437"/>
                <a:gd name="connsiteY1" fmla="*/ 299544 h 1009324"/>
                <a:gd name="connsiteX2" fmla="*/ 141285 w 3089437"/>
                <a:gd name="connsiteY2" fmla="*/ 851338 h 1009324"/>
                <a:gd name="connsiteX3" fmla="*/ 456595 w 3089437"/>
                <a:gd name="connsiteY3" fmla="*/ 520262 h 1009324"/>
                <a:gd name="connsiteX4" fmla="*/ 614251 w 3089437"/>
                <a:gd name="connsiteY4" fmla="*/ 914400 h 1009324"/>
                <a:gd name="connsiteX5" fmla="*/ 866499 w 3089437"/>
                <a:gd name="connsiteY5" fmla="*/ 583324 h 1009324"/>
                <a:gd name="connsiteX6" fmla="*/ 898030 w 3089437"/>
                <a:gd name="connsiteY6" fmla="*/ 788276 h 1009324"/>
                <a:gd name="connsiteX7" fmla="*/ 1166044 w 3089437"/>
                <a:gd name="connsiteY7" fmla="*/ 488731 h 1009324"/>
                <a:gd name="connsiteX8" fmla="*/ 1733602 w 3089437"/>
                <a:gd name="connsiteY8" fmla="*/ 945931 h 1009324"/>
                <a:gd name="connsiteX9" fmla="*/ 1812430 w 3089437"/>
                <a:gd name="connsiteY9" fmla="*/ 31531 h 1009324"/>
                <a:gd name="connsiteX10" fmla="*/ 1859727 w 3089437"/>
                <a:gd name="connsiteY10" fmla="*/ 914400 h 1009324"/>
                <a:gd name="connsiteX11" fmla="*/ 2238099 w 3089437"/>
                <a:gd name="connsiteY11" fmla="*/ 961696 h 1009324"/>
                <a:gd name="connsiteX12" fmla="*/ 3089437 w 3089437"/>
                <a:gd name="connsiteY12" fmla="*/ 709448 h 1009324"/>
                <a:gd name="connsiteX0" fmla="*/ 472361 w 3089437"/>
                <a:gd name="connsiteY0" fmla="*/ 0 h 953723"/>
                <a:gd name="connsiteX1" fmla="*/ 15161 w 3089437"/>
                <a:gd name="connsiteY1" fmla="*/ 299544 h 953723"/>
                <a:gd name="connsiteX2" fmla="*/ 141285 w 3089437"/>
                <a:gd name="connsiteY2" fmla="*/ 851338 h 953723"/>
                <a:gd name="connsiteX3" fmla="*/ 456595 w 3089437"/>
                <a:gd name="connsiteY3" fmla="*/ 520262 h 953723"/>
                <a:gd name="connsiteX4" fmla="*/ 614251 w 3089437"/>
                <a:gd name="connsiteY4" fmla="*/ 914400 h 953723"/>
                <a:gd name="connsiteX5" fmla="*/ 866499 w 3089437"/>
                <a:gd name="connsiteY5" fmla="*/ 583324 h 953723"/>
                <a:gd name="connsiteX6" fmla="*/ 898030 w 3089437"/>
                <a:gd name="connsiteY6" fmla="*/ 788276 h 953723"/>
                <a:gd name="connsiteX7" fmla="*/ 1166044 w 3089437"/>
                <a:gd name="connsiteY7" fmla="*/ 488731 h 953723"/>
                <a:gd name="connsiteX8" fmla="*/ 1733602 w 3089437"/>
                <a:gd name="connsiteY8" fmla="*/ 945931 h 953723"/>
                <a:gd name="connsiteX9" fmla="*/ 1812430 w 3089437"/>
                <a:gd name="connsiteY9" fmla="*/ 31531 h 953723"/>
                <a:gd name="connsiteX10" fmla="*/ 1859727 w 3089437"/>
                <a:gd name="connsiteY10" fmla="*/ 914400 h 953723"/>
                <a:gd name="connsiteX11" fmla="*/ 2348457 w 3089437"/>
                <a:gd name="connsiteY11" fmla="*/ 630620 h 953723"/>
                <a:gd name="connsiteX12" fmla="*/ 3089437 w 3089437"/>
                <a:gd name="connsiteY12" fmla="*/ 709448 h 953723"/>
                <a:gd name="connsiteX0" fmla="*/ 472361 w 3089437"/>
                <a:gd name="connsiteY0" fmla="*/ 0 h 961755"/>
                <a:gd name="connsiteX1" fmla="*/ 15161 w 3089437"/>
                <a:gd name="connsiteY1" fmla="*/ 299544 h 961755"/>
                <a:gd name="connsiteX2" fmla="*/ 141285 w 3089437"/>
                <a:gd name="connsiteY2" fmla="*/ 851338 h 961755"/>
                <a:gd name="connsiteX3" fmla="*/ 456595 w 3089437"/>
                <a:gd name="connsiteY3" fmla="*/ 520262 h 961755"/>
                <a:gd name="connsiteX4" fmla="*/ 614251 w 3089437"/>
                <a:gd name="connsiteY4" fmla="*/ 914400 h 961755"/>
                <a:gd name="connsiteX5" fmla="*/ 866499 w 3089437"/>
                <a:gd name="connsiteY5" fmla="*/ 583324 h 961755"/>
                <a:gd name="connsiteX6" fmla="*/ 898030 w 3089437"/>
                <a:gd name="connsiteY6" fmla="*/ 788276 h 961755"/>
                <a:gd name="connsiteX7" fmla="*/ 1166044 w 3089437"/>
                <a:gd name="connsiteY7" fmla="*/ 488731 h 961755"/>
                <a:gd name="connsiteX8" fmla="*/ 1733602 w 3089437"/>
                <a:gd name="connsiteY8" fmla="*/ 945931 h 961755"/>
                <a:gd name="connsiteX9" fmla="*/ 1812430 w 3089437"/>
                <a:gd name="connsiteY9" fmla="*/ 31531 h 961755"/>
                <a:gd name="connsiteX10" fmla="*/ 1859727 w 3089437"/>
                <a:gd name="connsiteY10" fmla="*/ 914400 h 961755"/>
                <a:gd name="connsiteX11" fmla="*/ 2127740 w 3089437"/>
                <a:gd name="connsiteY11" fmla="*/ 819807 h 961755"/>
                <a:gd name="connsiteX12" fmla="*/ 2348457 w 3089437"/>
                <a:gd name="connsiteY12" fmla="*/ 630620 h 961755"/>
                <a:gd name="connsiteX13" fmla="*/ 3089437 w 3089437"/>
                <a:gd name="connsiteY13" fmla="*/ 709448 h 961755"/>
                <a:gd name="connsiteX0" fmla="*/ 472361 w 3089437"/>
                <a:gd name="connsiteY0" fmla="*/ 0 h 962159"/>
                <a:gd name="connsiteX1" fmla="*/ 15161 w 3089437"/>
                <a:gd name="connsiteY1" fmla="*/ 299544 h 962159"/>
                <a:gd name="connsiteX2" fmla="*/ 141285 w 3089437"/>
                <a:gd name="connsiteY2" fmla="*/ 851338 h 962159"/>
                <a:gd name="connsiteX3" fmla="*/ 456595 w 3089437"/>
                <a:gd name="connsiteY3" fmla="*/ 520262 h 962159"/>
                <a:gd name="connsiteX4" fmla="*/ 614251 w 3089437"/>
                <a:gd name="connsiteY4" fmla="*/ 914400 h 962159"/>
                <a:gd name="connsiteX5" fmla="*/ 866499 w 3089437"/>
                <a:gd name="connsiteY5" fmla="*/ 583324 h 962159"/>
                <a:gd name="connsiteX6" fmla="*/ 898030 w 3089437"/>
                <a:gd name="connsiteY6" fmla="*/ 788276 h 962159"/>
                <a:gd name="connsiteX7" fmla="*/ 1166044 w 3089437"/>
                <a:gd name="connsiteY7" fmla="*/ 488731 h 962159"/>
                <a:gd name="connsiteX8" fmla="*/ 1733602 w 3089437"/>
                <a:gd name="connsiteY8" fmla="*/ 945931 h 962159"/>
                <a:gd name="connsiteX9" fmla="*/ 1812430 w 3089437"/>
                <a:gd name="connsiteY9" fmla="*/ 31531 h 962159"/>
                <a:gd name="connsiteX10" fmla="*/ 1859727 w 3089437"/>
                <a:gd name="connsiteY10" fmla="*/ 914400 h 962159"/>
                <a:gd name="connsiteX11" fmla="*/ 2127740 w 3089437"/>
                <a:gd name="connsiteY11" fmla="*/ 819807 h 962159"/>
                <a:gd name="connsiteX12" fmla="*/ 2348457 w 3089437"/>
                <a:gd name="connsiteY12" fmla="*/ 630620 h 962159"/>
                <a:gd name="connsiteX13" fmla="*/ 2474582 w 3089437"/>
                <a:gd name="connsiteY13" fmla="*/ 961696 h 962159"/>
                <a:gd name="connsiteX14" fmla="*/ 3089437 w 3089437"/>
                <a:gd name="connsiteY14" fmla="*/ 709448 h 962159"/>
                <a:gd name="connsiteX0" fmla="*/ 472361 w 3089437"/>
                <a:gd name="connsiteY0" fmla="*/ 0 h 962159"/>
                <a:gd name="connsiteX1" fmla="*/ 15161 w 3089437"/>
                <a:gd name="connsiteY1" fmla="*/ 299544 h 962159"/>
                <a:gd name="connsiteX2" fmla="*/ 141285 w 3089437"/>
                <a:gd name="connsiteY2" fmla="*/ 851338 h 962159"/>
                <a:gd name="connsiteX3" fmla="*/ 456595 w 3089437"/>
                <a:gd name="connsiteY3" fmla="*/ 520262 h 962159"/>
                <a:gd name="connsiteX4" fmla="*/ 614251 w 3089437"/>
                <a:gd name="connsiteY4" fmla="*/ 914400 h 962159"/>
                <a:gd name="connsiteX5" fmla="*/ 866499 w 3089437"/>
                <a:gd name="connsiteY5" fmla="*/ 583324 h 962159"/>
                <a:gd name="connsiteX6" fmla="*/ 898030 w 3089437"/>
                <a:gd name="connsiteY6" fmla="*/ 788276 h 962159"/>
                <a:gd name="connsiteX7" fmla="*/ 1166044 w 3089437"/>
                <a:gd name="connsiteY7" fmla="*/ 488731 h 962159"/>
                <a:gd name="connsiteX8" fmla="*/ 1733602 w 3089437"/>
                <a:gd name="connsiteY8" fmla="*/ 945931 h 962159"/>
                <a:gd name="connsiteX9" fmla="*/ 1812430 w 3089437"/>
                <a:gd name="connsiteY9" fmla="*/ 31531 h 962159"/>
                <a:gd name="connsiteX10" fmla="*/ 1859727 w 3089437"/>
                <a:gd name="connsiteY10" fmla="*/ 914400 h 962159"/>
                <a:gd name="connsiteX11" fmla="*/ 2127740 w 3089437"/>
                <a:gd name="connsiteY11" fmla="*/ 819807 h 962159"/>
                <a:gd name="connsiteX12" fmla="*/ 2348457 w 3089437"/>
                <a:gd name="connsiteY12" fmla="*/ 630620 h 962159"/>
                <a:gd name="connsiteX13" fmla="*/ 2443051 w 3089437"/>
                <a:gd name="connsiteY13" fmla="*/ 725213 h 962159"/>
                <a:gd name="connsiteX14" fmla="*/ 2474582 w 3089437"/>
                <a:gd name="connsiteY14" fmla="*/ 961696 h 962159"/>
                <a:gd name="connsiteX15" fmla="*/ 3089437 w 3089437"/>
                <a:gd name="connsiteY15" fmla="*/ 709448 h 962159"/>
                <a:gd name="connsiteX0" fmla="*/ 657091 w 3100746"/>
                <a:gd name="connsiteY0" fmla="*/ 28 h 930656"/>
                <a:gd name="connsiteX1" fmla="*/ 26470 w 3100746"/>
                <a:gd name="connsiteY1" fmla="*/ 268041 h 930656"/>
                <a:gd name="connsiteX2" fmla="*/ 152594 w 3100746"/>
                <a:gd name="connsiteY2" fmla="*/ 819835 h 930656"/>
                <a:gd name="connsiteX3" fmla="*/ 467904 w 3100746"/>
                <a:gd name="connsiteY3" fmla="*/ 488759 h 930656"/>
                <a:gd name="connsiteX4" fmla="*/ 625560 w 3100746"/>
                <a:gd name="connsiteY4" fmla="*/ 882897 h 930656"/>
                <a:gd name="connsiteX5" fmla="*/ 877808 w 3100746"/>
                <a:gd name="connsiteY5" fmla="*/ 551821 h 930656"/>
                <a:gd name="connsiteX6" fmla="*/ 909339 w 3100746"/>
                <a:gd name="connsiteY6" fmla="*/ 756773 h 930656"/>
                <a:gd name="connsiteX7" fmla="*/ 1177353 w 3100746"/>
                <a:gd name="connsiteY7" fmla="*/ 457228 h 930656"/>
                <a:gd name="connsiteX8" fmla="*/ 1744911 w 3100746"/>
                <a:gd name="connsiteY8" fmla="*/ 914428 h 930656"/>
                <a:gd name="connsiteX9" fmla="*/ 1823739 w 3100746"/>
                <a:gd name="connsiteY9" fmla="*/ 28 h 930656"/>
                <a:gd name="connsiteX10" fmla="*/ 1871036 w 3100746"/>
                <a:gd name="connsiteY10" fmla="*/ 882897 h 930656"/>
                <a:gd name="connsiteX11" fmla="*/ 2139049 w 3100746"/>
                <a:gd name="connsiteY11" fmla="*/ 788304 h 930656"/>
                <a:gd name="connsiteX12" fmla="*/ 2359766 w 3100746"/>
                <a:gd name="connsiteY12" fmla="*/ 599117 h 930656"/>
                <a:gd name="connsiteX13" fmla="*/ 2454360 w 3100746"/>
                <a:gd name="connsiteY13" fmla="*/ 693710 h 930656"/>
                <a:gd name="connsiteX14" fmla="*/ 2485891 w 3100746"/>
                <a:gd name="connsiteY14" fmla="*/ 930193 h 930656"/>
                <a:gd name="connsiteX15" fmla="*/ 3100746 w 3100746"/>
                <a:gd name="connsiteY15" fmla="*/ 677945 h 930656"/>
                <a:gd name="connsiteX0" fmla="*/ 2444825 w 4276132"/>
                <a:gd name="connsiteY0" fmla="*/ 28 h 1277035"/>
                <a:gd name="connsiteX1" fmla="*/ 1814204 w 4276132"/>
                <a:gd name="connsiteY1" fmla="*/ 268041 h 1277035"/>
                <a:gd name="connsiteX2" fmla="*/ 1940328 w 4276132"/>
                <a:gd name="connsiteY2" fmla="*/ 819835 h 1277035"/>
                <a:gd name="connsiteX3" fmla="*/ 2255638 w 4276132"/>
                <a:gd name="connsiteY3" fmla="*/ 488759 h 1277035"/>
                <a:gd name="connsiteX4" fmla="*/ 2413294 w 4276132"/>
                <a:gd name="connsiteY4" fmla="*/ 882897 h 1277035"/>
                <a:gd name="connsiteX5" fmla="*/ 2665542 w 4276132"/>
                <a:gd name="connsiteY5" fmla="*/ 551821 h 1277035"/>
                <a:gd name="connsiteX6" fmla="*/ 2697073 w 4276132"/>
                <a:gd name="connsiteY6" fmla="*/ 756773 h 1277035"/>
                <a:gd name="connsiteX7" fmla="*/ 2965087 w 4276132"/>
                <a:gd name="connsiteY7" fmla="*/ 457228 h 1277035"/>
                <a:gd name="connsiteX8" fmla="*/ 3532645 w 4276132"/>
                <a:gd name="connsiteY8" fmla="*/ 914428 h 1277035"/>
                <a:gd name="connsiteX9" fmla="*/ 3611473 w 4276132"/>
                <a:gd name="connsiteY9" fmla="*/ 28 h 1277035"/>
                <a:gd name="connsiteX10" fmla="*/ 3658770 w 4276132"/>
                <a:gd name="connsiteY10" fmla="*/ 882897 h 1277035"/>
                <a:gd name="connsiteX11" fmla="*/ 3926783 w 4276132"/>
                <a:gd name="connsiteY11" fmla="*/ 788304 h 1277035"/>
                <a:gd name="connsiteX12" fmla="*/ 4147500 w 4276132"/>
                <a:gd name="connsiteY12" fmla="*/ 599117 h 1277035"/>
                <a:gd name="connsiteX13" fmla="*/ 4242094 w 4276132"/>
                <a:gd name="connsiteY13" fmla="*/ 693710 h 1277035"/>
                <a:gd name="connsiteX14" fmla="*/ 4273625 w 4276132"/>
                <a:gd name="connsiteY14" fmla="*/ 930193 h 1277035"/>
                <a:gd name="connsiteX15" fmla="*/ 1169 w 4276132"/>
                <a:gd name="connsiteY15" fmla="*/ 1277035 h 1277035"/>
                <a:gd name="connsiteX0" fmla="*/ 2444627 w 5205675"/>
                <a:gd name="connsiteY0" fmla="*/ 28 h 1277035"/>
                <a:gd name="connsiteX1" fmla="*/ 1814006 w 5205675"/>
                <a:gd name="connsiteY1" fmla="*/ 268041 h 1277035"/>
                <a:gd name="connsiteX2" fmla="*/ 1940130 w 5205675"/>
                <a:gd name="connsiteY2" fmla="*/ 819835 h 1277035"/>
                <a:gd name="connsiteX3" fmla="*/ 2255440 w 5205675"/>
                <a:gd name="connsiteY3" fmla="*/ 488759 h 1277035"/>
                <a:gd name="connsiteX4" fmla="*/ 2413096 w 5205675"/>
                <a:gd name="connsiteY4" fmla="*/ 882897 h 1277035"/>
                <a:gd name="connsiteX5" fmla="*/ 2665344 w 5205675"/>
                <a:gd name="connsiteY5" fmla="*/ 551821 h 1277035"/>
                <a:gd name="connsiteX6" fmla="*/ 2696875 w 5205675"/>
                <a:gd name="connsiteY6" fmla="*/ 756773 h 1277035"/>
                <a:gd name="connsiteX7" fmla="*/ 2964889 w 5205675"/>
                <a:gd name="connsiteY7" fmla="*/ 457228 h 1277035"/>
                <a:gd name="connsiteX8" fmla="*/ 3532447 w 5205675"/>
                <a:gd name="connsiteY8" fmla="*/ 914428 h 1277035"/>
                <a:gd name="connsiteX9" fmla="*/ 3611275 w 5205675"/>
                <a:gd name="connsiteY9" fmla="*/ 28 h 1277035"/>
                <a:gd name="connsiteX10" fmla="*/ 3658572 w 5205675"/>
                <a:gd name="connsiteY10" fmla="*/ 882897 h 1277035"/>
                <a:gd name="connsiteX11" fmla="*/ 3926585 w 5205675"/>
                <a:gd name="connsiteY11" fmla="*/ 788304 h 1277035"/>
                <a:gd name="connsiteX12" fmla="*/ 4147302 w 5205675"/>
                <a:gd name="connsiteY12" fmla="*/ 599117 h 1277035"/>
                <a:gd name="connsiteX13" fmla="*/ 4241896 w 5205675"/>
                <a:gd name="connsiteY13" fmla="*/ 693710 h 1277035"/>
                <a:gd name="connsiteX14" fmla="*/ 5203593 w 5205675"/>
                <a:gd name="connsiteY14" fmla="*/ 646413 h 1277035"/>
                <a:gd name="connsiteX15" fmla="*/ 971 w 5205675"/>
                <a:gd name="connsiteY15" fmla="*/ 1277035 h 1277035"/>
                <a:gd name="connsiteX0" fmla="*/ 2552105 w 5466680"/>
                <a:gd name="connsiteY0" fmla="*/ 28 h 1311114"/>
                <a:gd name="connsiteX1" fmla="*/ 1921484 w 5466680"/>
                <a:gd name="connsiteY1" fmla="*/ 268041 h 1311114"/>
                <a:gd name="connsiteX2" fmla="*/ 2047608 w 5466680"/>
                <a:gd name="connsiteY2" fmla="*/ 819835 h 1311114"/>
                <a:gd name="connsiteX3" fmla="*/ 2362918 w 5466680"/>
                <a:gd name="connsiteY3" fmla="*/ 488759 h 1311114"/>
                <a:gd name="connsiteX4" fmla="*/ 2520574 w 5466680"/>
                <a:gd name="connsiteY4" fmla="*/ 882897 h 1311114"/>
                <a:gd name="connsiteX5" fmla="*/ 2772822 w 5466680"/>
                <a:gd name="connsiteY5" fmla="*/ 551821 h 1311114"/>
                <a:gd name="connsiteX6" fmla="*/ 2804353 w 5466680"/>
                <a:gd name="connsiteY6" fmla="*/ 756773 h 1311114"/>
                <a:gd name="connsiteX7" fmla="*/ 3072367 w 5466680"/>
                <a:gd name="connsiteY7" fmla="*/ 457228 h 1311114"/>
                <a:gd name="connsiteX8" fmla="*/ 3639925 w 5466680"/>
                <a:gd name="connsiteY8" fmla="*/ 914428 h 1311114"/>
                <a:gd name="connsiteX9" fmla="*/ 3718753 w 5466680"/>
                <a:gd name="connsiteY9" fmla="*/ 28 h 1311114"/>
                <a:gd name="connsiteX10" fmla="*/ 3766050 w 5466680"/>
                <a:gd name="connsiteY10" fmla="*/ 882897 h 1311114"/>
                <a:gd name="connsiteX11" fmla="*/ 4034063 w 5466680"/>
                <a:gd name="connsiteY11" fmla="*/ 788304 h 1311114"/>
                <a:gd name="connsiteX12" fmla="*/ 4254780 w 5466680"/>
                <a:gd name="connsiteY12" fmla="*/ 599117 h 1311114"/>
                <a:gd name="connsiteX13" fmla="*/ 4349374 w 5466680"/>
                <a:gd name="connsiteY13" fmla="*/ 693710 h 1311114"/>
                <a:gd name="connsiteX14" fmla="*/ 5311071 w 5466680"/>
                <a:gd name="connsiteY14" fmla="*/ 646413 h 1311114"/>
                <a:gd name="connsiteX15" fmla="*/ 502587 w 5466680"/>
                <a:gd name="connsiteY15" fmla="*/ 1261268 h 1311114"/>
                <a:gd name="connsiteX16" fmla="*/ 108449 w 5466680"/>
                <a:gd name="connsiteY16" fmla="*/ 1277035 h 1311114"/>
                <a:gd name="connsiteX0" fmla="*/ 2355716 w 5270291"/>
                <a:gd name="connsiteY0" fmla="*/ 28 h 1355862"/>
                <a:gd name="connsiteX1" fmla="*/ 1725095 w 5270291"/>
                <a:gd name="connsiteY1" fmla="*/ 268041 h 1355862"/>
                <a:gd name="connsiteX2" fmla="*/ 1851219 w 5270291"/>
                <a:gd name="connsiteY2" fmla="*/ 819835 h 1355862"/>
                <a:gd name="connsiteX3" fmla="*/ 2166529 w 5270291"/>
                <a:gd name="connsiteY3" fmla="*/ 488759 h 1355862"/>
                <a:gd name="connsiteX4" fmla="*/ 2324185 w 5270291"/>
                <a:gd name="connsiteY4" fmla="*/ 882897 h 1355862"/>
                <a:gd name="connsiteX5" fmla="*/ 2576433 w 5270291"/>
                <a:gd name="connsiteY5" fmla="*/ 551821 h 1355862"/>
                <a:gd name="connsiteX6" fmla="*/ 2607964 w 5270291"/>
                <a:gd name="connsiteY6" fmla="*/ 756773 h 1355862"/>
                <a:gd name="connsiteX7" fmla="*/ 2875978 w 5270291"/>
                <a:gd name="connsiteY7" fmla="*/ 457228 h 1355862"/>
                <a:gd name="connsiteX8" fmla="*/ 3443536 w 5270291"/>
                <a:gd name="connsiteY8" fmla="*/ 914428 h 1355862"/>
                <a:gd name="connsiteX9" fmla="*/ 3522364 w 5270291"/>
                <a:gd name="connsiteY9" fmla="*/ 28 h 1355862"/>
                <a:gd name="connsiteX10" fmla="*/ 3569661 w 5270291"/>
                <a:gd name="connsiteY10" fmla="*/ 882897 h 1355862"/>
                <a:gd name="connsiteX11" fmla="*/ 3837674 w 5270291"/>
                <a:gd name="connsiteY11" fmla="*/ 788304 h 1355862"/>
                <a:gd name="connsiteX12" fmla="*/ 4058391 w 5270291"/>
                <a:gd name="connsiteY12" fmla="*/ 599117 h 1355862"/>
                <a:gd name="connsiteX13" fmla="*/ 4152985 w 5270291"/>
                <a:gd name="connsiteY13" fmla="*/ 693710 h 1355862"/>
                <a:gd name="connsiteX14" fmla="*/ 5114682 w 5270291"/>
                <a:gd name="connsiteY14" fmla="*/ 646413 h 1355862"/>
                <a:gd name="connsiteX15" fmla="*/ 306198 w 5270291"/>
                <a:gd name="connsiteY15" fmla="*/ 1261268 h 1355862"/>
                <a:gd name="connsiteX16" fmla="*/ 637274 w 5270291"/>
                <a:gd name="connsiteY16" fmla="*/ 1355862 h 1355862"/>
                <a:gd name="connsiteX0" fmla="*/ 2308578 w 5270291"/>
                <a:gd name="connsiteY0" fmla="*/ 181941 h 1355862"/>
                <a:gd name="connsiteX1" fmla="*/ 1725095 w 5270291"/>
                <a:gd name="connsiteY1" fmla="*/ 268041 h 1355862"/>
                <a:gd name="connsiteX2" fmla="*/ 1851219 w 5270291"/>
                <a:gd name="connsiteY2" fmla="*/ 819835 h 1355862"/>
                <a:gd name="connsiteX3" fmla="*/ 2166529 w 5270291"/>
                <a:gd name="connsiteY3" fmla="*/ 488759 h 1355862"/>
                <a:gd name="connsiteX4" fmla="*/ 2324185 w 5270291"/>
                <a:gd name="connsiteY4" fmla="*/ 882897 h 1355862"/>
                <a:gd name="connsiteX5" fmla="*/ 2576433 w 5270291"/>
                <a:gd name="connsiteY5" fmla="*/ 551821 h 1355862"/>
                <a:gd name="connsiteX6" fmla="*/ 2607964 w 5270291"/>
                <a:gd name="connsiteY6" fmla="*/ 756773 h 1355862"/>
                <a:gd name="connsiteX7" fmla="*/ 2875978 w 5270291"/>
                <a:gd name="connsiteY7" fmla="*/ 457228 h 1355862"/>
                <a:gd name="connsiteX8" fmla="*/ 3443536 w 5270291"/>
                <a:gd name="connsiteY8" fmla="*/ 914428 h 1355862"/>
                <a:gd name="connsiteX9" fmla="*/ 3522364 w 5270291"/>
                <a:gd name="connsiteY9" fmla="*/ 28 h 1355862"/>
                <a:gd name="connsiteX10" fmla="*/ 3569661 w 5270291"/>
                <a:gd name="connsiteY10" fmla="*/ 882897 h 1355862"/>
                <a:gd name="connsiteX11" fmla="*/ 3837674 w 5270291"/>
                <a:gd name="connsiteY11" fmla="*/ 788304 h 1355862"/>
                <a:gd name="connsiteX12" fmla="*/ 4058391 w 5270291"/>
                <a:gd name="connsiteY12" fmla="*/ 599117 h 1355862"/>
                <a:gd name="connsiteX13" fmla="*/ 4152985 w 5270291"/>
                <a:gd name="connsiteY13" fmla="*/ 693710 h 1355862"/>
                <a:gd name="connsiteX14" fmla="*/ 5114682 w 5270291"/>
                <a:gd name="connsiteY14" fmla="*/ 646413 h 1355862"/>
                <a:gd name="connsiteX15" fmla="*/ 306198 w 5270291"/>
                <a:gd name="connsiteY15" fmla="*/ 1261268 h 1355862"/>
                <a:gd name="connsiteX16" fmla="*/ 637274 w 5270291"/>
                <a:gd name="connsiteY16" fmla="*/ 1355862 h 1355862"/>
                <a:gd name="connsiteX0" fmla="*/ 2387141 w 5270291"/>
                <a:gd name="connsiteY0" fmla="*/ 0 h 1367962"/>
                <a:gd name="connsiteX1" fmla="*/ 1725095 w 5270291"/>
                <a:gd name="connsiteY1" fmla="*/ 280141 h 1367962"/>
                <a:gd name="connsiteX2" fmla="*/ 1851219 w 5270291"/>
                <a:gd name="connsiteY2" fmla="*/ 831935 h 1367962"/>
                <a:gd name="connsiteX3" fmla="*/ 2166529 w 5270291"/>
                <a:gd name="connsiteY3" fmla="*/ 500859 h 1367962"/>
                <a:gd name="connsiteX4" fmla="*/ 2324185 w 5270291"/>
                <a:gd name="connsiteY4" fmla="*/ 894997 h 1367962"/>
                <a:gd name="connsiteX5" fmla="*/ 2576433 w 5270291"/>
                <a:gd name="connsiteY5" fmla="*/ 563921 h 1367962"/>
                <a:gd name="connsiteX6" fmla="*/ 2607964 w 5270291"/>
                <a:gd name="connsiteY6" fmla="*/ 768873 h 1367962"/>
                <a:gd name="connsiteX7" fmla="*/ 2875978 w 5270291"/>
                <a:gd name="connsiteY7" fmla="*/ 469328 h 1367962"/>
                <a:gd name="connsiteX8" fmla="*/ 3443536 w 5270291"/>
                <a:gd name="connsiteY8" fmla="*/ 926528 h 1367962"/>
                <a:gd name="connsiteX9" fmla="*/ 3522364 w 5270291"/>
                <a:gd name="connsiteY9" fmla="*/ 12128 h 1367962"/>
                <a:gd name="connsiteX10" fmla="*/ 3569661 w 5270291"/>
                <a:gd name="connsiteY10" fmla="*/ 894997 h 1367962"/>
                <a:gd name="connsiteX11" fmla="*/ 3837674 w 5270291"/>
                <a:gd name="connsiteY11" fmla="*/ 800404 h 1367962"/>
                <a:gd name="connsiteX12" fmla="*/ 4058391 w 5270291"/>
                <a:gd name="connsiteY12" fmla="*/ 611217 h 1367962"/>
                <a:gd name="connsiteX13" fmla="*/ 4152985 w 5270291"/>
                <a:gd name="connsiteY13" fmla="*/ 705810 h 1367962"/>
                <a:gd name="connsiteX14" fmla="*/ 5114682 w 5270291"/>
                <a:gd name="connsiteY14" fmla="*/ 658513 h 1367962"/>
                <a:gd name="connsiteX15" fmla="*/ 306198 w 5270291"/>
                <a:gd name="connsiteY15" fmla="*/ 1273368 h 1367962"/>
                <a:gd name="connsiteX16" fmla="*/ 637274 w 5270291"/>
                <a:gd name="connsiteY16" fmla="*/ 1367962 h 1367962"/>
                <a:gd name="connsiteX0" fmla="*/ 2387141 w 5270291"/>
                <a:gd name="connsiteY0" fmla="*/ 16583 h 1384545"/>
                <a:gd name="connsiteX1" fmla="*/ 1725095 w 5270291"/>
                <a:gd name="connsiteY1" fmla="*/ 296724 h 1384545"/>
                <a:gd name="connsiteX2" fmla="*/ 1851219 w 5270291"/>
                <a:gd name="connsiteY2" fmla="*/ 848518 h 1384545"/>
                <a:gd name="connsiteX3" fmla="*/ 2166529 w 5270291"/>
                <a:gd name="connsiteY3" fmla="*/ 517442 h 1384545"/>
                <a:gd name="connsiteX4" fmla="*/ 2324185 w 5270291"/>
                <a:gd name="connsiteY4" fmla="*/ 911580 h 1384545"/>
                <a:gd name="connsiteX5" fmla="*/ 2576433 w 5270291"/>
                <a:gd name="connsiteY5" fmla="*/ 580504 h 1384545"/>
                <a:gd name="connsiteX6" fmla="*/ 2607964 w 5270291"/>
                <a:gd name="connsiteY6" fmla="*/ 785456 h 1384545"/>
                <a:gd name="connsiteX7" fmla="*/ 2875978 w 5270291"/>
                <a:gd name="connsiteY7" fmla="*/ 485911 h 1384545"/>
                <a:gd name="connsiteX8" fmla="*/ 3443536 w 5270291"/>
                <a:gd name="connsiteY8" fmla="*/ 943111 h 1384545"/>
                <a:gd name="connsiteX9" fmla="*/ 3522364 w 5270291"/>
                <a:gd name="connsiteY9" fmla="*/ 28711 h 1384545"/>
                <a:gd name="connsiteX10" fmla="*/ 3569661 w 5270291"/>
                <a:gd name="connsiteY10" fmla="*/ 911580 h 1384545"/>
                <a:gd name="connsiteX11" fmla="*/ 3837674 w 5270291"/>
                <a:gd name="connsiteY11" fmla="*/ 816987 h 1384545"/>
                <a:gd name="connsiteX12" fmla="*/ 4058391 w 5270291"/>
                <a:gd name="connsiteY12" fmla="*/ 627800 h 1384545"/>
                <a:gd name="connsiteX13" fmla="*/ 4152985 w 5270291"/>
                <a:gd name="connsiteY13" fmla="*/ 722393 h 1384545"/>
                <a:gd name="connsiteX14" fmla="*/ 5114682 w 5270291"/>
                <a:gd name="connsiteY14" fmla="*/ 675096 h 1384545"/>
                <a:gd name="connsiteX15" fmla="*/ 306198 w 5270291"/>
                <a:gd name="connsiteY15" fmla="*/ 1289951 h 1384545"/>
                <a:gd name="connsiteX16" fmla="*/ 637274 w 5270291"/>
                <a:gd name="connsiteY16" fmla="*/ 1384545 h 1384545"/>
                <a:gd name="connsiteX0" fmla="*/ 2387141 w 5270291"/>
                <a:gd name="connsiteY0" fmla="*/ 24671 h 1392633"/>
                <a:gd name="connsiteX1" fmla="*/ 1725095 w 5270291"/>
                <a:gd name="connsiteY1" fmla="*/ 304812 h 1392633"/>
                <a:gd name="connsiteX2" fmla="*/ 1851219 w 5270291"/>
                <a:gd name="connsiteY2" fmla="*/ 856606 h 1392633"/>
                <a:gd name="connsiteX3" fmla="*/ 2166529 w 5270291"/>
                <a:gd name="connsiteY3" fmla="*/ 525530 h 1392633"/>
                <a:gd name="connsiteX4" fmla="*/ 2324185 w 5270291"/>
                <a:gd name="connsiteY4" fmla="*/ 919668 h 1392633"/>
                <a:gd name="connsiteX5" fmla="*/ 2576433 w 5270291"/>
                <a:gd name="connsiteY5" fmla="*/ 588592 h 1392633"/>
                <a:gd name="connsiteX6" fmla="*/ 2607964 w 5270291"/>
                <a:gd name="connsiteY6" fmla="*/ 793544 h 1392633"/>
                <a:gd name="connsiteX7" fmla="*/ 2875978 w 5270291"/>
                <a:gd name="connsiteY7" fmla="*/ 493999 h 1392633"/>
                <a:gd name="connsiteX8" fmla="*/ 3443536 w 5270291"/>
                <a:gd name="connsiteY8" fmla="*/ 951199 h 1392633"/>
                <a:gd name="connsiteX9" fmla="*/ 3522364 w 5270291"/>
                <a:gd name="connsiteY9" fmla="*/ 36799 h 1392633"/>
                <a:gd name="connsiteX10" fmla="*/ 3569661 w 5270291"/>
                <a:gd name="connsiteY10" fmla="*/ 919668 h 1392633"/>
                <a:gd name="connsiteX11" fmla="*/ 3837674 w 5270291"/>
                <a:gd name="connsiteY11" fmla="*/ 825075 h 1392633"/>
                <a:gd name="connsiteX12" fmla="*/ 4058391 w 5270291"/>
                <a:gd name="connsiteY12" fmla="*/ 635888 h 1392633"/>
                <a:gd name="connsiteX13" fmla="*/ 4152985 w 5270291"/>
                <a:gd name="connsiteY13" fmla="*/ 730481 h 1392633"/>
                <a:gd name="connsiteX14" fmla="*/ 5114682 w 5270291"/>
                <a:gd name="connsiteY14" fmla="*/ 683184 h 1392633"/>
                <a:gd name="connsiteX15" fmla="*/ 306198 w 5270291"/>
                <a:gd name="connsiteY15" fmla="*/ 1298039 h 1392633"/>
                <a:gd name="connsiteX16" fmla="*/ 637274 w 5270291"/>
                <a:gd name="connsiteY16" fmla="*/ 1392633 h 1392633"/>
                <a:gd name="connsiteX0" fmla="*/ 2497129 w 5270291"/>
                <a:gd name="connsiteY0" fmla="*/ 133431 h 1355862"/>
                <a:gd name="connsiteX1" fmla="*/ 1725095 w 5270291"/>
                <a:gd name="connsiteY1" fmla="*/ 268041 h 1355862"/>
                <a:gd name="connsiteX2" fmla="*/ 1851219 w 5270291"/>
                <a:gd name="connsiteY2" fmla="*/ 819835 h 1355862"/>
                <a:gd name="connsiteX3" fmla="*/ 2166529 w 5270291"/>
                <a:gd name="connsiteY3" fmla="*/ 488759 h 1355862"/>
                <a:gd name="connsiteX4" fmla="*/ 2324185 w 5270291"/>
                <a:gd name="connsiteY4" fmla="*/ 882897 h 1355862"/>
                <a:gd name="connsiteX5" fmla="*/ 2576433 w 5270291"/>
                <a:gd name="connsiteY5" fmla="*/ 551821 h 1355862"/>
                <a:gd name="connsiteX6" fmla="*/ 2607964 w 5270291"/>
                <a:gd name="connsiteY6" fmla="*/ 756773 h 1355862"/>
                <a:gd name="connsiteX7" fmla="*/ 2875978 w 5270291"/>
                <a:gd name="connsiteY7" fmla="*/ 457228 h 1355862"/>
                <a:gd name="connsiteX8" fmla="*/ 3443536 w 5270291"/>
                <a:gd name="connsiteY8" fmla="*/ 914428 h 1355862"/>
                <a:gd name="connsiteX9" fmla="*/ 3522364 w 5270291"/>
                <a:gd name="connsiteY9" fmla="*/ 28 h 1355862"/>
                <a:gd name="connsiteX10" fmla="*/ 3569661 w 5270291"/>
                <a:gd name="connsiteY10" fmla="*/ 882897 h 1355862"/>
                <a:gd name="connsiteX11" fmla="*/ 3837674 w 5270291"/>
                <a:gd name="connsiteY11" fmla="*/ 788304 h 1355862"/>
                <a:gd name="connsiteX12" fmla="*/ 4058391 w 5270291"/>
                <a:gd name="connsiteY12" fmla="*/ 599117 h 1355862"/>
                <a:gd name="connsiteX13" fmla="*/ 4152985 w 5270291"/>
                <a:gd name="connsiteY13" fmla="*/ 693710 h 1355862"/>
                <a:gd name="connsiteX14" fmla="*/ 5114682 w 5270291"/>
                <a:gd name="connsiteY14" fmla="*/ 646413 h 1355862"/>
                <a:gd name="connsiteX15" fmla="*/ 306198 w 5270291"/>
                <a:gd name="connsiteY15" fmla="*/ 1261268 h 1355862"/>
                <a:gd name="connsiteX16" fmla="*/ 637274 w 5270291"/>
                <a:gd name="connsiteY16" fmla="*/ 1355862 h 1355862"/>
                <a:gd name="connsiteX0" fmla="*/ 2497129 w 5270291"/>
                <a:gd name="connsiteY0" fmla="*/ 133431 h 1355862"/>
                <a:gd name="connsiteX1" fmla="*/ 2135341 w 5270291"/>
                <a:gd name="connsiteY1" fmla="*/ 46083 h 1355862"/>
                <a:gd name="connsiteX2" fmla="*/ 1725095 w 5270291"/>
                <a:gd name="connsiteY2" fmla="*/ 268041 h 1355862"/>
                <a:gd name="connsiteX3" fmla="*/ 1851219 w 5270291"/>
                <a:gd name="connsiteY3" fmla="*/ 819835 h 1355862"/>
                <a:gd name="connsiteX4" fmla="*/ 2166529 w 5270291"/>
                <a:gd name="connsiteY4" fmla="*/ 488759 h 1355862"/>
                <a:gd name="connsiteX5" fmla="*/ 2324185 w 5270291"/>
                <a:gd name="connsiteY5" fmla="*/ 882897 h 1355862"/>
                <a:gd name="connsiteX6" fmla="*/ 2576433 w 5270291"/>
                <a:gd name="connsiteY6" fmla="*/ 551821 h 1355862"/>
                <a:gd name="connsiteX7" fmla="*/ 2607964 w 5270291"/>
                <a:gd name="connsiteY7" fmla="*/ 756773 h 1355862"/>
                <a:gd name="connsiteX8" fmla="*/ 2875978 w 5270291"/>
                <a:gd name="connsiteY8" fmla="*/ 457228 h 1355862"/>
                <a:gd name="connsiteX9" fmla="*/ 3443536 w 5270291"/>
                <a:gd name="connsiteY9" fmla="*/ 914428 h 1355862"/>
                <a:gd name="connsiteX10" fmla="*/ 3522364 w 5270291"/>
                <a:gd name="connsiteY10" fmla="*/ 28 h 1355862"/>
                <a:gd name="connsiteX11" fmla="*/ 3569661 w 5270291"/>
                <a:gd name="connsiteY11" fmla="*/ 882897 h 1355862"/>
                <a:gd name="connsiteX12" fmla="*/ 3837674 w 5270291"/>
                <a:gd name="connsiteY12" fmla="*/ 788304 h 1355862"/>
                <a:gd name="connsiteX13" fmla="*/ 4058391 w 5270291"/>
                <a:gd name="connsiteY13" fmla="*/ 599117 h 1355862"/>
                <a:gd name="connsiteX14" fmla="*/ 4152985 w 5270291"/>
                <a:gd name="connsiteY14" fmla="*/ 693710 h 1355862"/>
                <a:gd name="connsiteX15" fmla="*/ 5114682 w 5270291"/>
                <a:gd name="connsiteY15" fmla="*/ 646413 h 1355862"/>
                <a:gd name="connsiteX16" fmla="*/ 306198 w 5270291"/>
                <a:gd name="connsiteY16" fmla="*/ 1261268 h 1355862"/>
                <a:gd name="connsiteX17" fmla="*/ 637274 w 5270291"/>
                <a:gd name="connsiteY17" fmla="*/ 1355862 h 1355862"/>
                <a:gd name="connsiteX0" fmla="*/ 2497129 w 5270291"/>
                <a:gd name="connsiteY0" fmla="*/ 133431 h 1355862"/>
                <a:gd name="connsiteX1" fmla="*/ 2135341 w 5270291"/>
                <a:gd name="connsiteY1" fmla="*/ 46083 h 1355862"/>
                <a:gd name="connsiteX2" fmla="*/ 1725095 w 5270291"/>
                <a:gd name="connsiteY2" fmla="*/ 268041 h 1355862"/>
                <a:gd name="connsiteX3" fmla="*/ 1851219 w 5270291"/>
                <a:gd name="connsiteY3" fmla="*/ 819835 h 1355862"/>
                <a:gd name="connsiteX4" fmla="*/ 2166529 w 5270291"/>
                <a:gd name="connsiteY4" fmla="*/ 488759 h 1355862"/>
                <a:gd name="connsiteX5" fmla="*/ 1962799 w 5270291"/>
                <a:gd name="connsiteY5" fmla="*/ 882897 h 1355862"/>
                <a:gd name="connsiteX6" fmla="*/ 2576433 w 5270291"/>
                <a:gd name="connsiteY6" fmla="*/ 551821 h 1355862"/>
                <a:gd name="connsiteX7" fmla="*/ 2607964 w 5270291"/>
                <a:gd name="connsiteY7" fmla="*/ 756773 h 1355862"/>
                <a:gd name="connsiteX8" fmla="*/ 2875978 w 5270291"/>
                <a:gd name="connsiteY8" fmla="*/ 457228 h 1355862"/>
                <a:gd name="connsiteX9" fmla="*/ 3443536 w 5270291"/>
                <a:gd name="connsiteY9" fmla="*/ 914428 h 1355862"/>
                <a:gd name="connsiteX10" fmla="*/ 3522364 w 5270291"/>
                <a:gd name="connsiteY10" fmla="*/ 28 h 1355862"/>
                <a:gd name="connsiteX11" fmla="*/ 3569661 w 5270291"/>
                <a:gd name="connsiteY11" fmla="*/ 882897 h 1355862"/>
                <a:gd name="connsiteX12" fmla="*/ 3837674 w 5270291"/>
                <a:gd name="connsiteY12" fmla="*/ 788304 h 1355862"/>
                <a:gd name="connsiteX13" fmla="*/ 4058391 w 5270291"/>
                <a:gd name="connsiteY13" fmla="*/ 599117 h 1355862"/>
                <a:gd name="connsiteX14" fmla="*/ 4152985 w 5270291"/>
                <a:gd name="connsiteY14" fmla="*/ 693710 h 1355862"/>
                <a:gd name="connsiteX15" fmla="*/ 5114682 w 5270291"/>
                <a:gd name="connsiteY15" fmla="*/ 646413 h 1355862"/>
                <a:gd name="connsiteX16" fmla="*/ 306198 w 5270291"/>
                <a:gd name="connsiteY16" fmla="*/ 1261268 h 1355862"/>
                <a:gd name="connsiteX17" fmla="*/ 637274 w 5270291"/>
                <a:gd name="connsiteY17" fmla="*/ 1355862 h 1355862"/>
                <a:gd name="connsiteX0" fmla="*/ 2497129 w 5270291"/>
                <a:gd name="connsiteY0" fmla="*/ 133431 h 1355862"/>
                <a:gd name="connsiteX1" fmla="*/ 2135341 w 5270291"/>
                <a:gd name="connsiteY1" fmla="*/ 46083 h 1355862"/>
                <a:gd name="connsiteX2" fmla="*/ 1725095 w 5270291"/>
                <a:gd name="connsiteY2" fmla="*/ 268041 h 1355862"/>
                <a:gd name="connsiteX3" fmla="*/ 1851219 w 5270291"/>
                <a:gd name="connsiteY3" fmla="*/ 819835 h 1355862"/>
                <a:gd name="connsiteX4" fmla="*/ 2166529 w 5270291"/>
                <a:gd name="connsiteY4" fmla="*/ 488759 h 1355862"/>
                <a:gd name="connsiteX5" fmla="*/ 1962799 w 5270291"/>
                <a:gd name="connsiteY5" fmla="*/ 882897 h 1355862"/>
                <a:gd name="connsiteX6" fmla="*/ 2308178 w 5270291"/>
                <a:gd name="connsiteY6" fmla="*/ 797992 h 1355862"/>
                <a:gd name="connsiteX7" fmla="*/ 2576433 w 5270291"/>
                <a:gd name="connsiteY7" fmla="*/ 551821 h 1355862"/>
                <a:gd name="connsiteX8" fmla="*/ 2607964 w 5270291"/>
                <a:gd name="connsiteY8" fmla="*/ 756773 h 1355862"/>
                <a:gd name="connsiteX9" fmla="*/ 2875978 w 5270291"/>
                <a:gd name="connsiteY9" fmla="*/ 457228 h 1355862"/>
                <a:gd name="connsiteX10" fmla="*/ 3443536 w 5270291"/>
                <a:gd name="connsiteY10" fmla="*/ 914428 h 1355862"/>
                <a:gd name="connsiteX11" fmla="*/ 3522364 w 5270291"/>
                <a:gd name="connsiteY11" fmla="*/ 28 h 1355862"/>
                <a:gd name="connsiteX12" fmla="*/ 3569661 w 5270291"/>
                <a:gd name="connsiteY12" fmla="*/ 882897 h 1355862"/>
                <a:gd name="connsiteX13" fmla="*/ 3837674 w 5270291"/>
                <a:gd name="connsiteY13" fmla="*/ 788304 h 1355862"/>
                <a:gd name="connsiteX14" fmla="*/ 4058391 w 5270291"/>
                <a:gd name="connsiteY14" fmla="*/ 599117 h 1355862"/>
                <a:gd name="connsiteX15" fmla="*/ 4152985 w 5270291"/>
                <a:gd name="connsiteY15" fmla="*/ 693710 h 1355862"/>
                <a:gd name="connsiteX16" fmla="*/ 5114682 w 5270291"/>
                <a:gd name="connsiteY16" fmla="*/ 646413 h 1355862"/>
                <a:gd name="connsiteX17" fmla="*/ 306198 w 5270291"/>
                <a:gd name="connsiteY17" fmla="*/ 1261268 h 1355862"/>
                <a:gd name="connsiteX18" fmla="*/ 637274 w 5270291"/>
                <a:gd name="connsiteY18" fmla="*/ 1355862 h 1355862"/>
                <a:gd name="connsiteX0" fmla="*/ 2190931 w 4964093"/>
                <a:gd name="connsiteY0" fmla="*/ 133431 h 1261268"/>
                <a:gd name="connsiteX1" fmla="*/ 1829143 w 4964093"/>
                <a:gd name="connsiteY1" fmla="*/ 46083 h 1261268"/>
                <a:gd name="connsiteX2" fmla="*/ 1418897 w 4964093"/>
                <a:gd name="connsiteY2" fmla="*/ 268041 h 1261268"/>
                <a:gd name="connsiteX3" fmla="*/ 1545021 w 4964093"/>
                <a:gd name="connsiteY3" fmla="*/ 819835 h 1261268"/>
                <a:gd name="connsiteX4" fmla="*/ 1860331 w 4964093"/>
                <a:gd name="connsiteY4" fmla="*/ 488759 h 1261268"/>
                <a:gd name="connsiteX5" fmla="*/ 1656601 w 4964093"/>
                <a:gd name="connsiteY5" fmla="*/ 882897 h 1261268"/>
                <a:gd name="connsiteX6" fmla="*/ 2001980 w 4964093"/>
                <a:gd name="connsiteY6" fmla="*/ 797992 h 1261268"/>
                <a:gd name="connsiteX7" fmla="*/ 2270235 w 4964093"/>
                <a:gd name="connsiteY7" fmla="*/ 551821 h 1261268"/>
                <a:gd name="connsiteX8" fmla="*/ 2301766 w 4964093"/>
                <a:gd name="connsiteY8" fmla="*/ 756773 h 1261268"/>
                <a:gd name="connsiteX9" fmla="*/ 2569780 w 4964093"/>
                <a:gd name="connsiteY9" fmla="*/ 457228 h 1261268"/>
                <a:gd name="connsiteX10" fmla="*/ 3137338 w 4964093"/>
                <a:gd name="connsiteY10" fmla="*/ 914428 h 1261268"/>
                <a:gd name="connsiteX11" fmla="*/ 3216166 w 4964093"/>
                <a:gd name="connsiteY11" fmla="*/ 28 h 1261268"/>
                <a:gd name="connsiteX12" fmla="*/ 3263463 w 4964093"/>
                <a:gd name="connsiteY12" fmla="*/ 882897 h 1261268"/>
                <a:gd name="connsiteX13" fmla="*/ 3531476 w 4964093"/>
                <a:gd name="connsiteY13" fmla="*/ 788304 h 1261268"/>
                <a:gd name="connsiteX14" fmla="*/ 3752193 w 4964093"/>
                <a:gd name="connsiteY14" fmla="*/ 599117 h 1261268"/>
                <a:gd name="connsiteX15" fmla="*/ 3846787 w 4964093"/>
                <a:gd name="connsiteY15" fmla="*/ 693710 h 1261268"/>
                <a:gd name="connsiteX16" fmla="*/ 4808484 w 4964093"/>
                <a:gd name="connsiteY16" fmla="*/ 646413 h 1261268"/>
                <a:gd name="connsiteX17" fmla="*/ 0 w 4964093"/>
                <a:gd name="connsiteY17" fmla="*/ 1261268 h 1261268"/>
                <a:gd name="connsiteX0" fmla="*/ 784304 w 3557466"/>
                <a:gd name="connsiteY0" fmla="*/ 133431 h 930252"/>
                <a:gd name="connsiteX1" fmla="*/ 422516 w 3557466"/>
                <a:gd name="connsiteY1" fmla="*/ 46083 h 930252"/>
                <a:gd name="connsiteX2" fmla="*/ 12270 w 3557466"/>
                <a:gd name="connsiteY2" fmla="*/ 268041 h 930252"/>
                <a:gd name="connsiteX3" fmla="*/ 138394 w 3557466"/>
                <a:gd name="connsiteY3" fmla="*/ 819835 h 930252"/>
                <a:gd name="connsiteX4" fmla="*/ 453704 w 3557466"/>
                <a:gd name="connsiteY4" fmla="*/ 488759 h 930252"/>
                <a:gd name="connsiteX5" fmla="*/ 249974 w 3557466"/>
                <a:gd name="connsiteY5" fmla="*/ 882897 h 930252"/>
                <a:gd name="connsiteX6" fmla="*/ 595353 w 3557466"/>
                <a:gd name="connsiteY6" fmla="*/ 797992 h 930252"/>
                <a:gd name="connsiteX7" fmla="*/ 863608 w 3557466"/>
                <a:gd name="connsiteY7" fmla="*/ 551821 h 930252"/>
                <a:gd name="connsiteX8" fmla="*/ 895139 w 3557466"/>
                <a:gd name="connsiteY8" fmla="*/ 756773 h 930252"/>
                <a:gd name="connsiteX9" fmla="*/ 1163153 w 3557466"/>
                <a:gd name="connsiteY9" fmla="*/ 457228 h 930252"/>
                <a:gd name="connsiteX10" fmla="*/ 1730711 w 3557466"/>
                <a:gd name="connsiteY10" fmla="*/ 914428 h 930252"/>
                <a:gd name="connsiteX11" fmla="*/ 1809539 w 3557466"/>
                <a:gd name="connsiteY11" fmla="*/ 28 h 930252"/>
                <a:gd name="connsiteX12" fmla="*/ 1856836 w 3557466"/>
                <a:gd name="connsiteY12" fmla="*/ 882897 h 930252"/>
                <a:gd name="connsiteX13" fmla="*/ 2124849 w 3557466"/>
                <a:gd name="connsiteY13" fmla="*/ 788304 h 930252"/>
                <a:gd name="connsiteX14" fmla="*/ 2345566 w 3557466"/>
                <a:gd name="connsiteY14" fmla="*/ 599117 h 930252"/>
                <a:gd name="connsiteX15" fmla="*/ 2440160 w 3557466"/>
                <a:gd name="connsiteY15" fmla="*/ 693710 h 930252"/>
                <a:gd name="connsiteX16" fmla="*/ 3401857 w 3557466"/>
                <a:gd name="connsiteY16" fmla="*/ 646413 h 930252"/>
                <a:gd name="connsiteX0" fmla="*/ 855745 w 3628907"/>
                <a:gd name="connsiteY0" fmla="*/ 133431 h 930252"/>
                <a:gd name="connsiteX1" fmla="*/ 493957 w 3628907"/>
                <a:gd name="connsiteY1" fmla="*/ 46083 h 930252"/>
                <a:gd name="connsiteX2" fmla="*/ 83711 w 3628907"/>
                <a:gd name="connsiteY2" fmla="*/ 268041 h 930252"/>
                <a:gd name="connsiteX3" fmla="*/ 8514 w 3628907"/>
                <a:gd name="connsiteY3" fmla="*/ 683414 h 930252"/>
                <a:gd name="connsiteX4" fmla="*/ 209835 w 3628907"/>
                <a:gd name="connsiteY4" fmla="*/ 819835 h 930252"/>
                <a:gd name="connsiteX5" fmla="*/ 525145 w 3628907"/>
                <a:gd name="connsiteY5" fmla="*/ 488759 h 930252"/>
                <a:gd name="connsiteX6" fmla="*/ 321415 w 3628907"/>
                <a:gd name="connsiteY6" fmla="*/ 882897 h 930252"/>
                <a:gd name="connsiteX7" fmla="*/ 666794 w 3628907"/>
                <a:gd name="connsiteY7" fmla="*/ 797992 h 930252"/>
                <a:gd name="connsiteX8" fmla="*/ 935049 w 3628907"/>
                <a:gd name="connsiteY8" fmla="*/ 551821 h 930252"/>
                <a:gd name="connsiteX9" fmla="*/ 966580 w 3628907"/>
                <a:gd name="connsiteY9" fmla="*/ 756773 h 930252"/>
                <a:gd name="connsiteX10" fmla="*/ 1234594 w 3628907"/>
                <a:gd name="connsiteY10" fmla="*/ 457228 h 930252"/>
                <a:gd name="connsiteX11" fmla="*/ 1802152 w 3628907"/>
                <a:gd name="connsiteY11" fmla="*/ 914428 h 930252"/>
                <a:gd name="connsiteX12" fmla="*/ 1880980 w 3628907"/>
                <a:gd name="connsiteY12" fmla="*/ 28 h 930252"/>
                <a:gd name="connsiteX13" fmla="*/ 1928277 w 3628907"/>
                <a:gd name="connsiteY13" fmla="*/ 882897 h 930252"/>
                <a:gd name="connsiteX14" fmla="*/ 2196290 w 3628907"/>
                <a:gd name="connsiteY14" fmla="*/ 788304 h 930252"/>
                <a:gd name="connsiteX15" fmla="*/ 2417007 w 3628907"/>
                <a:gd name="connsiteY15" fmla="*/ 599117 h 930252"/>
                <a:gd name="connsiteX16" fmla="*/ 2511601 w 3628907"/>
                <a:gd name="connsiteY16" fmla="*/ 693710 h 930252"/>
                <a:gd name="connsiteX17" fmla="*/ 3473298 w 3628907"/>
                <a:gd name="connsiteY17" fmla="*/ 646413 h 930252"/>
                <a:gd name="connsiteX0" fmla="*/ 855745 w 3628907"/>
                <a:gd name="connsiteY0" fmla="*/ 133431 h 930252"/>
                <a:gd name="connsiteX1" fmla="*/ 493957 w 3628907"/>
                <a:gd name="connsiteY1" fmla="*/ 46083 h 930252"/>
                <a:gd name="connsiteX2" fmla="*/ 83711 w 3628907"/>
                <a:gd name="connsiteY2" fmla="*/ 268041 h 930252"/>
                <a:gd name="connsiteX3" fmla="*/ 8514 w 3628907"/>
                <a:gd name="connsiteY3" fmla="*/ 683414 h 930252"/>
                <a:gd name="connsiteX4" fmla="*/ 209835 w 3628907"/>
                <a:gd name="connsiteY4" fmla="*/ 819835 h 930252"/>
                <a:gd name="connsiteX5" fmla="*/ 525145 w 3628907"/>
                <a:gd name="connsiteY5" fmla="*/ 488759 h 930252"/>
                <a:gd name="connsiteX6" fmla="*/ 566247 w 3628907"/>
                <a:gd name="connsiteY6" fmla="*/ 851402 h 930252"/>
                <a:gd name="connsiteX7" fmla="*/ 666794 w 3628907"/>
                <a:gd name="connsiteY7" fmla="*/ 797992 h 930252"/>
                <a:gd name="connsiteX8" fmla="*/ 935049 w 3628907"/>
                <a:gd name="connsiteY8" fmla="*/ 551821 h 930252"/>
                <a:gd name="connsiteX9" fmla="*/ 966580 w 3628907"/>
                <a:gd name="connsiteY9" fmla="*/ 756773 h 930252"/>
                <a:gd name="connsiteX10" fmla="*/ 1234594 w 3628907"/>
                <a:gd name="connsiteY10" fmla="*/ 457228 h 930252"/>
                <a:gd name="connsiteX11" fmla="*/ 1802152 w 3628907"/>
                <a:gd name="connsiteY11" fmla="*/ 914428 h 930252"/>
                <a:gd name="connsiteX12" fmla="*/ 1880980 w 3628907"/>
                <a:gd name="connsiteY12" fmla="*/ 28 h 930252"/>
                <a:gd name="connsiteX13" fmla="*/ 1928277 w 3628907"/>
                <a:gd name="connsiteY13" fmla="*/ 882897 h 930252"/>
                <a:gd name="connsiteX14" fmla="*/ 2196290 w 3628907"/>
                <a:gd name="connsiteY14" fmla="*/ 788304 h 930252"/>
                <a:gd name="connsiteX15" fmla="*/ 2417007 w 3628907"/>
                <a:gd name="connsiteY15" fmla="*/ 599117 h 930252"/>
                <a:gd name="connsiteX16" fmla="*/ 2511601 w 3628907"/>
                <a:gd name="connsiteY16" fmla="*/ 693710 h 930252"/>
                <a:gd name="connsiteX17" fmla="*/ 3473298 w 3628907"/>
                <a:gd name="connsiteY17" fmla="*/ 646413 h 930252"/>
                <a:gd name="connsiteX0" fmla="*/ 855745 w 3628907"/>
                <a:gd name="connsiteY0" fmla="*/ 133431 h 930252"/>
                <a:gd name="connsiteX1" fmla="*/ 493957 w 3628907"/>
                <a:gd name="connsiteY1" fmla="*/ 46083 h 930252"/>
                <a:gd name="connsiteX2" fmla="*/ 83711 w 3628907"/>
                <a:gd name="connsiteY2" fmla="*/ 268041 h 930252"/>
                <a:gd name="connsiteX3" fmla="*/ 8514 w 3628907"/>
                <a:gd name="connsiteY3" fmla="*/ 683414 h 930252"/>
                <a:gd name="connsiteX4" fmla="*/ 209835 w 3628907"/>
                <a:gd name="connsiteY4" fmla="*/ 819835 h 930252"/>
                <a:gd name="connsiteX5" fmla="*/ 525145 w 3628907"/>
                <a:gd name="connsiteY5" fmla="*/ 488759 h 930252"/>
                <a:gd name="connsiteX6" fmla="*/ 566247 w 3628907"/>
                <a:gd name="connsiteY6" fmla="*/ 851402 h 930252"/>
                <a:gd name="connsiteX7" fmla="*/ 770214 w 3628907"/>
                <a:gd name="connsiteY7" fmla="*/ 814645 h 930252"/>
                <a:gd name="connsiteX8" fmla="*/ 666794 w 3628907"/>
                <a:gd name="connsiteY8" fmla="*/ 797992 h 930252"/>
                <a:gd name="connsiteX9" fmla="*/ 935049 w 3628907"/>
                <a:gd name="connsiteY9" fmla="*/ 551821 h 930252"/>
                <a:gd name="connsiteX10" fmla="*/ 966580 w 3628907"/>
                <a:gd name="connsiteY10" fmla="*/ 756773 h 930252"/>
                <a:gd name="connsiteX11" fmla="*/ 1234594 w 3628907"/>
                <a:gd name="connsiteY11" fmla="*/ 457228 h 930252"/>
                <a:gd name="connsiteX12" fmla="*/ 1802152 w 3628907"/>
                <a:gd name="connsiteY12" fmla="*/ 914428 h 930252"/>
                <a:gd name="connsiteX13" fmla="*/ 1880980 w 3628907"/>
                <a:gd name="connsiteY13" fmla="*/ 28 h 930252"/>
                <a:gd name="connsiteX14" fmla="*/ 1928277 w 3628907"/>
                <a:gd name="connsiteY14" fmla="*/ 882897 h 930252"/>
                <a:gd name="connsiteX15" fmla="*/ 2196290 w 3628907"/>
                <a:gd name="connsiteY15" fmla="*/ 788304 h 930252"/>
                <a:gd name="connsiteX16" fmla="*/ 2417007 w 3628907"/>
                <a:gd name="connsiteY16" fmla="*/ 599117 h 930252"/>
                <a:gd name="connsiteX17" fmla="*/ 2511601 w 3628907"/>
                <a:gd name="connsiteY17" fmla="*/ 693710 h 930252"/>
                <a:gd name="connsiteX18" fmla="*/ 3473298 w 3628907"/>
                <a:gd name="connsiteY18" fmla="*/ 646413 h 930252"/>
                <a:gd name="connsiteX0" fmla="*/ 855745 w 3628907"/>
                <a:gd name="connsiteY0" fmla="*/ 133431 h 930252"/>
                <a:gd name="connsiteX1" fmla="*/ 493957 w 3628907"/>
                <a:gd name="connsiteY1" fmla="*/ 46083 h 930252"/>
                <a:gd name="connsiteX2" fmla="*/ 83711 w 3628907"/>
                <a:gd name="connsiteY2" fmla="*/ 268041 h 930252"/>
                <a:gd name="connsiteX3" fmla="*/ 8514 w 3628907"/>
                <a:gd name="connsiteY3" fmla="*/ 683414 h 930252"/>
                <a:gd name="connsiteX4" fmla="*/ 209835 w 3628907"/>
                <a:gd name="connsiteY4" fmla="*/ 819835 h 930252"/>
                <a:gd name="connsiteX5" fmla="*/ 525145 w 3628907"/>
                <a:gd name="connsiteY5" fmla="*/ 488759 h 930252"/>
                <a:gd name="connsiteX6" fmla="*/ 566247 w 3628907"/>
                <a:gd name="connsiteY6" fmla="*/ 851402 h 930252"/>
                <a:gd name="connsiteX7" fmla="*/ 770214 w 3628907"/>
                <a:gd name="connsiteY7" fmla="*/ 814645 h 930252"/>
                <a:gd name="connsiteX8" fmla="*/ 935049 w 3628907"/>
                <a:gd name="connsiteY8" fmla="*/ 551821 h 930252"/>
                <a:gd name="connsiteX9" fmla="*/ 966580 w 3628907"/>
                <a:gd name="connsiteY9" fmla="*/ 756773 h 930252"/>
                <a:gd name="connsiteX10" fmla="*/ 1234594 w 3628907"/>
                <a:gd name="connsiteY10" fmla="*/ 457228 h 930252"/>
                <a:gd name="connsiteX11" fmla="*/ 1802152 w 3628907"/>
                <a:gd name="connsiteY11" fmla="*/ 914428 h 930252"/>
                <a:gd name="connsiteX12" fmla="*/ 1880980 w 3628907"/>
                <a:gd name="connsiteY12" fmla="*/ 28 h 930252"/>
                <a:gd name="connsiteX13" fmla="*/ 1928277 w 3628907"/>
                <a:gd name="connsiteY13" fmla="*/ 882897 h 930252"/>
                <a:gd name="connsiteX14" fmla="*/ 2196290 w 3628907"/>
                <a:gd name="connsiteY14" fmla="*/ 788304 h 930252"/>
                <a:gd name="connsiteX15" fmla="*/ 2417007 w 3628907"/>
                <a:gd name="connsiteY15" fmla="*/ 599117 h 930252"/>
                <a:gd name="connsiteX16" fmla="*/ 2511601 w 3628907"/>
                <a:gd name="connsiteY16" fmla="*/ 693710 h 930252"/>
                <a:gd name="connsiteX17" fmla="*/ 3473298 w 3628907"/>
                <a:gd name="connsiteY17" fmla="*/ 646413 h 930252"/>
                <a:gd name="connsiteX0" fmla="*/ 855745 w 3628907"/>
                <a:gd name="connsiteY0" fmla="*/ 133431 h 930252"/>
                <a:gd name="connsiteX1" fmla="*/ 493957 w 3628907"/>
                <a:gd name="connsiteY1" fmla="*/ 46083 h 930252"/>
                <a:gd name="connsiteX2" fmla="*/ 83711 w 3628907"/>
                <a:gd name="connsiteY2" fmla="*/ 268041 h 930252"/>
                <a:gd name="connsiteX3" fmla="*/ 8514 w 3628907"/>
                <a:gd name="connsiteY3" fmla="*/ 683414 h 930252"/>
                <a:gd name="connsiteX4" fmla="*/ 209835 w 3628907"/>
                <a:gd name="connsiteY4" fmla="*/ 819835 h 930252"/>
                <a:gd name="connsiteX5" fmla="*/ 525145 w 3628907"/>
                <a:gd name="connsiteY5" fmla="*/ 488759 h 930252"/>
                <a:gd name="connsiteX6" fmla="*/ 566247 w 3628907"/>
                <a:gd name="connsiteY6" fmla="*/ 851402 h 930252"/>
                <a:gd name="connsiteX7" fmla="*/ 770214 w 3628907"/>
                <a:gd name="connsiteY7" fmla="*/ 814645 h 930252"/>
                <a:gd name="connsiteX8" fmla="*/ 935049 w 3628907"/>
                <a:gd name="connsiteY8" fmla="*/ 551821 h 930252"/>
                <a:gd name="connsiteX9" fmla="*/ 804219 w 3628907"/>
                <a:gd name="connsiteY9" fmla="*/ 872386 h 930252"/>
                <a:gd name="connsiteX10" fmla="*/ 966580 w 3628907"/>
                <a:gd name="connsiteY10" fmla="*/ 756773 h 930252"/>
                <a:gd name="connsiteX11" fmla="*/ 1234594 w 3628907"/>
                <a:gd name="connsiteY11" fmla="*/ 457228 h 930252"/>
                <a:gd name="connsiteX12" fmla="*/ 1802152 w 3628907"/>
                <a:gd name="connsiteY12" fmla="*/ 914428 h 930252"/>
                <a:gd name="connsiteX13" fmla="*/ 1880980 w 3628907"/>
                <a:gd name="connsiteY13" fmla="*/ 28 h 930252"/>
                <a:gd name="connsiteX14" fmla="*/ 1928277 w 3628907"/>
                <a:gd name="connsiteY14" fmla="*/ 882897 h 930252"/>
                <a:gd name="connsiteX15" fmla="*/ 2196290 w 3628907"/>
                <a:gd name="connsiteY15" fmla="*/ 788304 h 930252"/>
                <a:gd name="connsiteX16" fmla="*/ 2417007 w 3628907"/>
                <a:gd name="connsiteY16" fmla="*/ 599117 h 930252"/>
                <a:gd name="connsiteX17" fmla="*/ 2511601 w 3628907"/>
                <a:gd name="connsiteY17" fmla="*/ 693710 h 930252"/>
                <a:gd name="connsiteX18" fmla="*/ 3473298 w 3628907"/>
                <a:gd name="connsiteY18" fmla="*/ 646413 h 930252"/>
                <a:gd name="connsiteX0" fmla="*/ 855745 w 3628907"/>
                <a:gd name="connsiteY0" fmla="*/ 133431 h 933471"/>
                <a:gd name="connsiteX1" fmla="*/ 493957 w 3628907"/>
                <a:gd name="connsiteY1" fmla="*/ 46083 h 933471"/>
                <a:gd name="connsiteX2" fmla="*/ 83711 w 3628907"/>
                <a:gd name="connsiteY2" fmla="*/ 268041 h 933471"/>
                <a:gd name="connsiteX3" fmla="*/ 8514 w 3628907"/>
                <a:gd name="connsiteY3" fmla="*/ 683414 h 933471"/>
                <a:gd name="connsiteX4" fmla="*/ 209835 w 3628907"/>
                <a:gd name="connsiteY4" fmla="*/ 819835 h 933471"/>
                <a:gd name="connsiteX5" fmla="*/ 525145 w 3628907"/>
                <a:gd name="connsiteY5" fmla="*/ 488759 h 933471"/>
                <a:gd name="connsiteX6" fmla="*/ 566247 w 3628907"/>
                <a:gd name="connsiteY6" fmla="*/ 851402 h 933471"/>
                <a:gd name="connsiteX7" fmla="*/ 770214 w 3628907"/>
                <a:gd name="connsiteY7" fmla="*/ 814645 h 933471"/>
                <a:gd name="connsiteX8" fmla="*/ 935049 w 3628907"/>
                <a:gd name="connsiteY8" fmla="*/ 551821 h 933471"/>
                <a:gd name="connsiteX9" fmla="*/ 804219 w 3628907"/>
                <a:gd name="connsiteY9" fmla="*/ 872386 h 933471"/>
                <a:gd name="connsiteX10" fmla="*/ 966580 w 3628907"/>
                <a:gd name="connsiteY10" fmla="*/ 756773 h 933471"/>
                <a:gd name="connsiteX11" fmla="*/ 1241394 w 3628907"/>
                <a:gd name="connsiteY11" fmla="*/ 630453 h 933471"/>
                <a:gd name="connsiteX12" fmla="*/ 1802152 w 3628907"/>
                <a:gd name="connsiteY12" fmla="*/ 914428 h 933471"/>
                <a:gd name="connsiteX13" fmla="*/ 1880980 w 3628907"/>
                <a:gd name="connsiteY13" fmla="*/ 28 h 933471"/>
                <a:gd name="connsiteX14" fmla="*/ 1928277 w 3628907"/>
                <a:gd name="connsiteY14" fmla="*/ 882897 h 933471"/>
                <a:gd name="connsiteX15" fmla="*/ 2196290 w 3628907"/>
                <a:gd name="connsiteY15" fmla="*/ 788304 h 933471"/>
                <a:gd name="connsiteX16" fmla="*/ 2417007 w 3628907"/>
                <a:gd name="connsiteY16" fmla="*/ 599117 h 933471"/>
                <a:gd name="connsiteX17" fmla="*/ 2511601 w 3628907"/>
                <a:gd name="connsiteY17" fmla="*/ 693710 h 933471"/>
                <a:gd name="connsiteX18" fmla="*/ 3473298 w 3628907"/>
                <a:gd name="connsiteY18" fmla="*/ 646413 h 933471"/>
                <a:gd name="connsiteX0" fmla="*/ 855745 w 3628907"/>
                <a:gd name="connsiteY0" fmla="*/ 133431 h 991823"/>
                <a:gd name="connsiteX1" fmla="*/ 493957 w 3628907"/>
                <a:gd name="connsiteY1" fmla="*/ 46083 h 991823"/>
                <a:gd name="connsiteX2" fmla="*/ 83711 w 3628907"/>
                <a:gd name="connsiteY2" fmla="*/ 268041 h 991823"/>
                <a:gd name="connsiteX3" fmla="*/ 8514 w 3628907"/>
                <a:gd name="connsiteY3" fmla="*/ 683414 h 991823"/>
                <a:gd name="connsiteX4" fmla="*/ 209835 w 3628907"/>
                <a:gd name="connsiteY4" fmla="*/ 819835 h 991823"/>
                <a:gd name="connsiteX5" fmla="*/ 525145 w 3628907"/>
                <a:gd name="connsiteY5" fmla="*/ 488759 h 991823"/>
                <a:gd name="connsiteX6" fmla="*/ 566247 w 3628907"/>
                <a:gd name="connsiteY6" fmla="*/ 851402 h 991823"/>
                <a:gd name="connsiteX7" fmla="*/ 770214 w 3628907"/>
                <a:gd name="connsiteY7" fmla="*/ 814645 h 991823"/>
                <a:gd name="connsiteX8" fmla="*/ 935049 w 3628907"/>
                <a:gd name="connsiteY8" fmla="*/ 551821 h 991823"/>
                <a:gd name="connsiteX9" fmla="*/ 804219 w 3628907"/>
                <a:gd name="connsiteY9" fmla="*/ 872386 h 991823"/>
                <a:gd name="connsiteX10" fmla="*/ 966580 w 3628907"/>
                <a:gd name="connsiteY10" fmla="*/ 756773 h 991823"/>
                <a:gd name="connsiteX11" fmla="*/ 1241394 w 3628907"/>
                <a:gd name="connsiteY11" fmla="*/ 630453 h 991823"/>
                <a:gd name="connsiteX12" fmla="*/ 933436 w 3628907"/>
                <a:gd name="connsiteY12" fmla="*/ 909130 h 991823"/>
                <a:gd name="connsiteX13" fmla="*/ 1802152 w 3628907"/>
                <a:gd name="connsiteY13" fmla="*/ 914428 h 991823"/>
                <a:gd name="connsiteX14" fmla="*/ 1880980 w 3628907"/>
                <a:gd name="connsiteY14" fmla="*/ 28 h 991823"/>
                <a:gd name="connsiteX15" fmla="*/ 1928277 w 3628907"/>
                <a:gd name="connsiteY15" fmla="*/ 882897 h 991823"/>
                <a:gd name="connsiteX16" fmla="*/ 2196290 w 3628907"/>
                <a:gd name="connsiteY16" fmla="*/ 788304 h 991823"/>
                <a:gd name="connsiteX17" fmla="*/ 2417007 w 3628907"/>
                <a:gd name="connsiteY17" fmla="*/ 599117 h 991823"/>
                <a:gd name="connsiteX18" fmla="*/ 2511601 w 3628907"/>
                <a:gd name="connsiteY18" fmla="*/ 693710 h 991823"/>
                <a:gd name="connsiteX19" fmla="*/ 3473298 w 3628907"/>
                <a:gd name="connsiteY19" fmla="*/ 646413 h 991823"/>
                <a:gd name="connsiteX0" fmla="*/ 855745 w 3628907"/>
                <a:gd name="connsiteY0" fmla="*/ 133431 h 956694"/>
                <a:gd name="connsiteX1" fmla="*/ 493957 w 3628907"/>
                <a:gd name="connsiteY1" fmla="*/ 46083 h 956694"/>
                <a:gd name="connsiteX2" fmla="*/ 83711 w 3628907"/>
                <a:gd name="connsiteY2" fmla="*/ 268041 h 956694"/>
                <a:gd name="connsiteX3" fmla="*/ 8514 w 3628907"/>
                <a:gd name="connsiteY3" fmla="*/ 683414 h 956694"/>
                <a:gd name="connsiteX4" fmla="*/ 209835 w 3628907"/>
                <a:gd name="connsiteY4" fmla="*/ 819835 h 956694"/>
                <a:gd name="connsiteX5" fmla="*/ 525145 w 3628907"/>
                <a:gd name="connsiteY5" fmla="*/ 488759 h 956694"/>
                <a:gd name="connsiteX6" fmla="*/ 566247 w 3628907"/>
                <a:gd name="connsiteY6" fmla="*/ 851402 h 956694"/>
                <a:gd name="connsiteX7" fmla="*/ 770214 w 3628907"/>
                <a:gd name="connsiteY7" fmla="*/ 814645 h 956694"/>
                <a:gd name="connsiteX8" fmla="*/ 935049 w 3628907"/>
                <a:gd name="connsiteY8" fmla="*/ 551821 h 956694"/>
                <a:gd name="connsiteX9" fmla="*/ 804219 w 3628907"/>
                <a:gd name="connsiteY9" fmla="*/ 872386 h 956694"/>
                <a:gd name="connsiteX10" fmla="*/ 966580 w 3628907"/>
                <a:gd name="connsiteY10" fmla="*/ 756773 h 956694"/>
                <a:gd name="connsiteX11" fmla="*/ 1241394 w 3628907"/>
                <a:gd name="connsiteY11" fmla="*/ 630453 h 956694"/>
                <a:gd name="connsiteX12" fmla="*/ 933436 w 3628907"/>
                <a:gd name="connsiteY12" fmla="*/ 909130 h 956694"/>
                <a:gd name="connsiteX13" fmla="*/ 1300684 w 3628907"/>
                <a:gd name="connsiteY13" fmla="*/ 814644 h 956694"/>
                <a:gd name="connsiteX14" fmla="*/ 1802152 w 3628907"/>
                <a:gd name="connsiteY14" fmla="*/ 914428 h 956694"/>
                <a:gd name="connsiteX15" fmla="*/ 1880980 w 3628907"/>
                <a:gd name="connsiteY15" fmla="*/ 28 h 956694"/>
                <a:gd name="connsiteX16" fmla="*/ 1928277 w 3628907"/>
                <a:gd name="connsiteY16" fmla="*/ 882897 h 956694"/>
                <a:gd name="connsiteX17" fmla="*/ 2196290 w 3628907"/>
                <a:gd name="connsiteY17" fmla="*/ 788304 h 956694"/>
                <a:gd name="connsiteX18" fmla="*/ 2417007 w 3628907"/>
                <a:gd name="connsiteY18" fmla="*/ 599117 h 956694"/>
                <a:gd name="connsiteX19" fmla="*/ 2511601 w 3628907"/>
                <a:gd name="connsiteY19" fmla="*/ 693710 h 956694"/>
                <a:gd name="connsiteX20" fmla="*/ 3473298 w 3628907"/>
                <a:gd name="connsiteY20" fmla="*/ 646413 h 956694"/>
                <a:gd name="connsiteX0" fmla="*/ 855745 w 3628907"/>
                <a:gd name="connsiteY0" fmla="*/ 133431 h 956694"/>
                <a:gd name="connsiteX1" fmla="*/ 493957 w 3628907"/>
                <a:gd name="connsiteY1" fmla="*/ 46083 h 956694"/>
                <a:gd name="connsiteX2" fmla="*/ 83711 w 3628907"/>
                <a:gd name="connsiteY2" fmla="*/ 268041 h 956694"/>
                <a:gd name="connsiteX3" fmla="*/ 8514 w 3628907"/>
                <a:gd name="connsiteY3" fmla="*/ 683414 h 956694"/>
                <a:gd name="connsiteX4" fmla="*/ 209835 w 3628907"/>
                <a:gd name="connsiteY4" fmla="*/ 819835 h 956694"/>
                <a:gd name="connsiteX5" fmla="*/ 525145 w 3628907"/>
                <a:gd name="connsiteY5" fmla="*/ 488759 h 956694"/>
                <a:gd name="connsiteX6" fmla="*/ 566247 w 3628907"/>
                <a:gd name="connsiteY6" fmla="*/ 851402 h 956694"/>
                <a:gd name="connsiteX7" fmla="*/ 770214 w 3628907"/>
                <a:gd name="connsiteY7" fmla="*/ 814645 h 956694"/>
                <a:gd name="connsiteX8" fmla="*/ 935049 w 3628907"/>
                <a:gd name="connsiteY8" fmla="*/ 551821 h 956694"/>
                <a:gd name="connsiteX9" fmla="*/ 804219 w 3628907"/>
                <a:gd name="connsiteY9" fmla="*/ 872386 h 956694"/>
                <a:gd name="connsiteX10" fmla="*/ 966580 w 3628907"/>
                <a:gd name="connsiteY10" fmla="*/ 756773 h 956694"/>
                <a:gd name="connsiteX11" fmla="*/ 1241394 w 3628907"/>
                <a:gd name="connsiteY11" fmla="*/ 630453 h 956694"/>
                <a:gd name="connsiteX12" fmla="*/ 960639 w 3628907"/>
                <a:gd name="connsiteY12" fmla="*/ 762152 h 956694"/>
                <a:gd name="connsiteX13" fmla="*/ 933436 w 3628907"/>
                <a:gd name="connsiteY13" fmla="*/ 909130 h 956694"/>
                <a:gd name="connsiteX14" fmla="*/ 1300684 w 3628907"/>
                <a:gd name="connsiteY14" fmla="*/ 814644 h 956694"/>
                <a:gd name="connsiteX15" fmla="*/ 1802152 w 3628907"/>
                <a:gd name="connsiteY15" fmla="*/ 914428 h 956694"/>
                <a:gd name="connsiteX16" fmla="*/ 1880980 w 3628907"/>
                <a:gd name="connsiteY16" fmla="*/ 28 h 956694"/>
                <a:gd name="connsiteX17" fmla="*/ 1928277 w 3628907"/>
                <a:gd name="connsiteY17" fmla="*/ 882897 h 956694"/>
                <a:gd name="connsiteX18" fmla="*/ 2196290 w 3628907"/>
                <a:gd name="connsiteY18" fmla="*/ 788304 h 956694"/>
                <a:gd name="connsiteX19" fmla="*/ 2417007 w 3628907"/>
                <a:gd name="connsiteY19" fmla="*/ 599117 h 956694"/>
                <a:gd name="connsiteX20" fmla="*/ 2511601 w 3628907"/>
                <a:gd name="connsiteY20" fmla="*/ 693710 h 956694"/>
                <a:gd name="connsiteX21" fmla="*/ 3473298 w 3628907"/>
                <a:gd name="connsiteY21" fmla="*/ 646413 h 956694"/>
                <a:gd name="connsiteX0" fmla="*/ 855745 w 3628907"/>
                <a:gd name="connsiteY0" fmla="*/ 133431 h 934387"/>
                <a:gd name="connsiteX1" fmla="*/ 493957 w 3628907"/>
                <a:gd name="connsiteY1" fmla="*/ 46083 h 934387"/>
                <a:gd name="connsiteX2" fmla="*/ 83711 w 3628907"/>
                <a:gd name="connsiteY2" fmla="*/ 268041 h 934387"/>
                <a:gd name="connsiteX3" fmla="*/ 8514 w 3628907"/>
                <a:gd name="connsiteY3" fmla="*/ 683414 h 934387"/>
                <a:gd name="connsiteX4" fmla="*/ 209835 w 3628907"/>
                <a:gd name="connsiteY4" fmla="*/ 819835 h 934387"/>
                <a:gd name="connsiteX5" fmla="*/ 525145 w 3628907"/>
                <a:gd name="connsiteY5" fmla="*/ 488759 h 934387"/>
                <a:gd name="connsiteX6" fmla="*/ 566247 w 3628907"/>
                <a:gd name="connsiteY6" fmla="*/ 851402 h 934387"/>
                <a:gd name="connsiteX7" fmla="*/ 770214 w 3628907"/>
                <a:gd name="connsiteY7" fmla="*/ 814645 h 934387"/>
                <a:gd name="connsiteX8" fmla="*/ 935049 w 3628907"/>
                <a:gd name="connsiteY8" fmla="*/ 551821 h 934387"/>
                <a:gd name="connsiteX9" fmla="*/ 804219 w 3628907"/>
                <a:gd name="connsiteY9" fmla="*/ 872386 h 934387"/>
                <a:gd name="connsiteX10" fmla="*/ 966580 w 3628907"/>
                <a:gd name="connsiteY10" fmla="*/ 756773 h 934387"/>
                <a:gd name="connsiteX11" fmla="*/ 1241394 w 3628907"/>
                <a:gd name="connsiteY11" fmla="*/ 630453 h 934387"/>
                <a:gd name="connsiteX12" fmla="*/ 960639 w 3628907"/>
                <a:gd name="connsiteY12" fmla="*/ 762152 h 934387"/>
                <a:gd name="connsiteX13" fmla="*/ 933436 w 3628907"/>
                <a:gd name="connsiteY13" fmla="*/ 909130 h 934387"/>
                <a:gd name="connsiteX14" fmla="*/ 1280281 w 3628907"/>
                <a:gd name="connsiteY14" fmla="*/ 651918 h 934387"/>
                <a:gd name="connsiteX15" fmla="*/ 1802152 w 3628907"/>
                <a:gd name="connsiteY15" fmla="*/ 914428 h 934387"/>
                <a:gd name="connsiteX16" fmla="*/ 1880980 w 3628907"/>
                <a:gd name="connsiteY16" fmla="*/ 28 h 934387"/>
                <a:gd name="connsiteX17" fmla="*/ 1928277 w 3628907"/>
                <a:gd name="connsiteY17" fmla="*/ 882897 h 934387"/>
                <a:gd name="connsiteX18" fmla="*/ 2196290 w 3628907"/>
                <a:gd name="connsiteY18" fmla="*/ 788304 h 934387"/>
                <a:gd name="connsiteX19" fmla="*/ 2417007 w 3628907"/>
                <a:gd name="connsiteY19" fmla="*/ 599117 h 934387"/>
                <a:gd name="connsiteX20" fmla="*/ 2511601 w 3628907"/>
                <a:gd name="connsiteY20" fmla="*/ 693710 h 934387"/>
                <a:gd name="connsiteX21" fmla="*/ 3473298 w 3628907"/>
                <a:gd name="connsiteY21" fmla="*/ 646413 h 934387"/>
                <a:gd name="connsiteX0" fmla="*/ 855745 w 3628907"/>
                <a:gd name="connsiteY0" fmla="*/ 133431 h 935449"/>
                <a:gd name="connsiteX1" fmla="*/ 493957 w 3628907"/>
                <a:gd name="connsiteY1" fmla="*/ 46083 h 935449"/>
                <a:gd name="connsiteX2" fmla="*/ 83711 w 3628907"/>
                <a:gd name="connsiteY2" fmla="*/ 268041 h 935449"/>
                <a:gd name="connsiteX3" fmla="*/ 8514 w 3628907"/>
                <a:gd name="connsiteY3" fmla="*/ 683414 h 935449"/>
                <a:gd name="connsiteX4" fmla="*/ 209835 w 3628907"/>
                <a:gd name="connsiteY4" fmla="*/ 819835 h 935449"/>
                <a:gd name="connsiteX5" fmla="*/ 525145 w 3628907"/>
                <a:gd name="connsiteY5" fmla="*/ 488759 h 935449"/>
                <a:gd name="connsiteX6" fmla="*/ 566247 w 3628907"/>
                <a:gd name="connsiteY6" fmla="*/ 851402 h 935449"/>
                <a:gd name="connsiteX7" fmla="*/ 770214 w 3628907"/>
                <a:gd name="connsiteY7" fmla="*/ 814645 h 935449"/>
                <a:gd name="connsiteX8" fmla="*/ 935049 w 3628907"/>
                <a:gd name="connsiteY8" fmla="*/ 551821 h 935449"/>
                <a:gd name="connsiteX9" fmla="*/ 804219 w 3628907"/>
                <a:gd name="connsiteY9" fmla="*/ 872386 h 935449"/>
                <a:gd name="connsiteX10" fmla="*/ 966580 w 3628907"/>
                <a:gd name="connsiteY10" fmla="*/ 756773 h 935449"/>
                <a:gd name="connsiteX11" fmla="*/ 1241394 w 3628907"/>
                <a:gd name="connsiteY11" fmla="*/ 630453 h 935449"/>
                <a:gd name="connsiteX12" fmla="*/ 960639 w 3628907"/>
                <a:gd name="connsiteY12" fmla="*/ 762152 h 935449"/>
                <a:gd name="connsiteX13" fmla="*/ 933436 w 3628907"/>
                <a:gd name="connsiteY13" fmla="*/ 909130 h 935449"/>
                <a:gd name="connsiteX14" fmla="*/ 1212273 w 3628907"/>
                <a:gd name="connsiteY14" fmla="*/ 846140 h 935449"/>
                <a:gd name="connsiteX15" fmla="*/ 1280281 w 3628907"/>
                <a:gd name="connsiteY15" fmla="*/ 651918 h 935449"/>
                <a:gd name="connsiteX16" fmla="*/ 1802152 w 3628907"/>
                <a:gd name="connsiteY16" fmla="*/ 914428 h 935449"/>
                <a:gd name="connsiteX17" fmla="*/ 1880980 w 3628907"/>
                <a:gd name="connsiteY17" fmla="*/ 28 h 935449"/>
                <a:gd name="connsiteX18" fmla="*/ 1928277 w 3628907"/>
                <a:gd name="connsiteY18" fmla="*/ 882897 h 935449"/>
                <a:gd name="connsiteX19" fmla="*/ 2196290 w 3628907"/>
                <a:gd name="connsiteY19" fmla="*/ 788304 h 935449"/>
                <a:gd name="connsiteX20" fmla="*/ 2417007 w 3628907"/>
                <a:gd name="connsiteY20" fmla="*/ 599117 h 935449"/>
                <a:gd name="connsiteX21" fmla="*/ 2511601 w 3628907"/>
                <a:gd name="connsiteY21" fmla="*/ 693710 h 935449"/>
                <a:gd name="connsiteX22" fmla="*/ 3473298 w 3628907"/>
                <a:gd name="connsiteY22" fmla="*/ 646413 h 935449"/>
                <a:gd name="connsiteX0" fmla="*/ 855745 w 3628907"/>
                <a:gd name="connsiteY0" fmla="*/ 133431 h 935449"/>
                <a:gd name="connsiteX1" fmla="*/ 493957 w 3628907"/>
                <a:gd name="connsiteY1" fmla="*/ 46083 h 935449"/>
                <a:gd name="connsiteX2" fmla="*/ 83711 w 3628907"/>
                <a:gd name="connsiteY2" fmla="*/ 268041 h 935449"/>
                <a:gd name="connsiteX3" fmla="*/ 8514 w 3628907"/>
                <a:gd name="connsiteY3" fmla="*/ 683414 h 935449"/>
                <a:gd name="connsiteX4" fmla="*/ 209835 w 3628907"/>
                <a:gd name="connsiteY4" fmla="*/ 819835 h 935449"/>
                <a:gd name="connsiteX5" fmla="*/ 525145 w 3628907"/>
                <a:gd name="connsiteY5" fmla="*/ 488759 h 935449"/>
                <a:gd name="connsiteX6" fmla="*/ 566247 w 3628907"/>
                <a:gd name="connsiteY6" fmla="*/ 851402 h 935449"/>
                <a:gd name="connsiteX7" fmla="*/ 770214 w 3628907"/>
                <a:gd name="connsiteY7" fmla="*/ 814645 h 935449"/>
                <a:gd name="connsiteX8" fmla="*/ 935049 w 3628907"/>
                <a:gd name="connsiteY8" fmla="*/ 551821 h 935449"/>
                <a:gd name="connsiteX9" fmla="*/ 804219 w 3628907"/>
                <a:gd name="connsiteY9" fmla="*/ 872386 h 935449"/>
                <a:gd name="connsiteX10" fmla="*/ 966580 w 3628907"/>
                <a:gd name="connsiteY10" fmla="*/ 756773 h 935449"/>
                <a:gd name="connsiteX11" fmla="*/ 1241394 w 3628907"/>
                <a:gd name="connsiteY11" fmla="*/ 630453 h 935449"/>
                <a:gd name="connsiteX12" fmla="*/ 960639 w 3628907"/>
                <a:gd name="connsiteY12" fmla="*/ 762152 h 935449"/>
                <a:gd name="connsiteX13" fmla="*/ 933436 w 3628907"/>
                <a:gd name="connsiteY13" fmla="*/ 909130 h 935449"/>
                <a:gd name="connsiteX14" fmla="*/ 1164667 w 3628907"/>
                <a:gd name="connsiteY14" fmla="*/ 882885 h 935449"/>
                <a:gd name="connsiteX15" fmla="*/ 1280281 w 3628907"/>
                <a:gd name="connsiteY15" fmla="*/ 651918 h 935449"/>
                <a:gd name="connsiteX16" fmla="*/ 1802152 w 3628907"/>
                <a:gd name="connsiteY16" fmla="*/ 914428 h 935449"/>
                <a:gd name="connsiteX17" fmla="*/ 1880980 w 3628907"/>
                <a:gd name="connsiteY17" fmla="*/ 28 h 935449"/>
                <a:gd name="connsiteX18" fmla="*/ 1928277 w 3628907"/>
                <a:gd name="connsiteY18" fmla="*/ 882897 h 935449"/>
                <a:gd name="connsiteX19" fmla="*/ 2196290 w 3628907"/>
                <a:gd name="connsiteY19" fmla="*/ 788304 h 935449"/>
                <a:gd name="connsiteX20" fmla="*/ 2417007 w 3628907"/>
                <a:gd name="connsiteY20" fmla="*/ 599117 h 935449"/>
                <a:gd name="connsiteX21" fmla="*/ 2511601 w 3628907"/>
                <a:gd name="connsiteY21" fmla="*/ 693710 h 935449"/>
                <a:gd name="connsiteX22" fmla="*/ 3473298 w 3628907"/>
                <a:gd name="connsiteY22" fmla="*/ 646413 h 935449"/>
                <a:gd name="connsiteX0" fmla="*/ 855745 w 3628907"/>
                <a:gd name="connsiteY0" fmla="*/ 133431 h 983159"/>
                <a:gd name="connsiteX1" fmla="*/ 493957 w 3628907"/>
                <a:gd name="connsiteY1" fmla="*/ 46083 h 983159"/>
                <a:gd name="connsiteX2" fmla="*/ 83711 w 3628907"/>
                <a:gd name="connsiteY2" fmla="*/ 268041 h 983159"/>
                <a:gd name="connsiteX3" fmla="*/ 8514 w 3628907"/>
                <a:gd name="connsiteY3" fmla="*/ 683414 h 983159"/>
                <a:gd name="connsiteX4" fmla="*/ 209835 w 3628907"/>
                <a:gd name="connsiteY4" fmla="*/ 819835 h 983159"/>
                <a:gd name="connsiteX5" fmla="*/ 525145 w 3628907"/>
                <a:gd name="connsiteY5" fmla="*/ 488759 h 983159"/>
                <a:gd name="connsiteX6" fmla="*/ 566247 w 3628907"/>
                <a:gd name="connsiteY6" fmla="*/ 851402 h 983159"/>
                <a:gd name="connsiteX7" fmla="*/ 770214 w 3628907"/>
                <a:gd name="connsiteY7" fmla="*/ 814645 h 983159"/>
                <a:gd name="connsiteX8" fmla="*/ 935049 w 3628907"/>
                <a:gd name="connsiteY8" fmla="*/ 551821 h 983159"/>
                <a:gd name="connsiteX9" fmla="*/ 804219 w 3628907"/>
                <a:gd name="connsiteY9" fmla="*/ 872386 h 983159"/>
                <a:gd name="connsiteX10" fmla="*/ 966580 w 3628907"/>
                <a:gd name="connsiteY10" fmla="*/ 756773 h 983159"/>
                <a:gd name="connsiteX11" fmla="*/ 1241394 w 3628907"/>
                <a:gd name="connsiteY11" fmla="*/ 630453 h 983159"/>
                <a:gd name="connsiteX12" fmla="*/ 960639 w 3628907"/>
                <a:gd name="connsiteY12" fmla="*/ 762152 h 983159"/>
                <a:gd name="connsiteX13" fmla="*/ 933436 w 3628907"/>
                <a:gd name="connsiteY13" fmla="*/ 909130 h 983159"/>
                <a:gd name="connsiteX14" fmla="*/ 1164667 w 3628907"/>
                <a:gd name="connsiteY14" fmla="*/ 882885 h 983159"/>
                <a:gd name="connsiteX15" fmla="*/ 1280281 w 3628907"/>
                <a:gd name="connsiteY15" fmla="*/ 651918 h 983159"/>
                <a:gd name="connsiteX16" fmla="*/ 1239477 w 3628907"/>
                <a:gd name="connsiteY16" fmla="*/ 888133 h 983159"/>
                <a:gd name="connsiteX17" fmla="*/ 1802152 w 3628907"/>
                <a:gd name="connsiteY17" fmla="*/ 914428 h 983159"/>
                <a:gd name="connsiteX18" fmla="*/ 1880980 w 3628907"/>
                <a:gd name="connsiteY18" fmla="*/ 28 h 983159"/>
                <a:gd name="connsiteX19" fmla="*/ 1928277 w 3628907"/>
                <a:gd name="connsiteY19" fmla="*/ 882897 h 983159"/>
                <a:gd name="connsiteX20" fmla="*/ 2196290 w 3628907"/>
                <a:gd name="connsiteY20" fmla="*/ 788304 h 983159"/>
                <a:gd name="connsiteX21" fmla="*/ 2417007 w 3628907"/>
                <a:gd name="connsiteY21" fmla="*/ 599117 h 983159"/>
                <a:gd name="connsiteX22" fmla="*/ 2511601 w 3628907"/>
                <a:gd name="connsiteY22" fmla="*/ 693710 h 983159"/>
                <a:gd name="connsiteX23" fmla="*/ 3473298 w 3628907"/>
                <a:gd name="connsiteY23" fmla="*/ 646413 h 983159"/>
                <a:gd name="connsiteX0" fmla="*/ 855745 w 3628907"/>
                <a:gd name="connsiteY0" fmla="*/ 133431 h 961502"/>
                <a:gd name="connsiteX1" fmla="*/ 493957 w 3628907"/>
                <a:gd name="connsiteY1" fmla="*/ 46083 h 961502"/>
                <a:gd name="connsiteX2" fmla="*/ 83711 w 3628907"/>
                <a:gd name="connsiteY2" fmla="*/ 268041 h 961502"/>
                <a:gd name="connsiteX3" fmla="*/ 8514 w 3628907"/>
                <a:gd name="connsiteY3" fmla="*/ 683414 h 961502"/>
                <a:gd name="connsiteX4" fmla="*/ 209835 w 3628907"/>
                <a:gd name="connsiteY4" fmla="*/ 819835 h 961502"/>
                <a:gd name="connsiteX5" fmla="*/ 525145 w 3628907"/>
                <a:gd name="connsiteY5" fmla="*/ 488759 h 961502"/>
                <a:gd name="connsiteX6" fmla="*/ 566247 w 3628907"/>
                <a:gd name="connsiteY6" fmla="*/ 851402 h 961502"/>
                <a:gd name="connsiteX7" fmla="*/ 770214 w 3628907"/>
                <a:gd name="connsiteY7" fmla="*/ 814645 h 961502"/>
                <a:gd name="connsiteX8" fmla="*/ 935049 w 3628907"/>
                <a:gd name="connsiteY8" fmla="*/ 551821 h 961502"/>
                <a:gd name="connsiteX9" fmla="*/ 804219 w 3628907"/>
                <a:gd name="connsiteY9" fmla="*/ 872386 h 961502"/>
                <a:gd name="connsiteX10" fmla="*/ 966580 w 3628907"/>
                <a:gd name="connsiteY10" fmla="*/ 756773 h 961502"/>
                <a:gd name="connsiteX11" fmla="*/ 1241394 w 3628907"/>
                <a:gd name="connsiteY11" fmla="*/ 630453 h 961502"/>
                <a:gd name="connsiteX12" fmla="*/ 960639 w 3628907"/>
                <a:gd name="connsiteY12" fmla="*/ 762152 h 961502"/>
                <a:gd name="connsiteX13" fmla="*/ 933436 w 3628907"/>
                <a:gd name="connsiteY13" fmla="*/ 909130 h 961502"/>
                <a:gd name="connsiteX14" fmla="*/ 1164667 w 3628907"/>
                <a:gd name="connsiteY14" fmla="*/ 882885 h 961502"/>
                <a:gd name="connsiteX15" fmla="*/ 1280281 w 3628907"/>
                <a:gd name="connsiteY15" fmla="*/ 651918 h 961502"/>
                <a:gd name="connsiteX16" fmla="*/ 1239477 w 3628907"/>
                <a:gd name="connsiteY16" fmla="*/ 888133 h 961502"/>
                <a:gd name="connsiteX17" fmla="*/ 1518314 w 3628907"/>
                <a:gd name="connsiteY17" fmla="*/ 835641 h 961502"/>
                <a:gd name="connsiteX18" fmla="*/ 1802152 w 3628907"/>
                <a:gd name="connsiteY18" fmla="*/ 914428 h 961502"/>
                <a:gd name="connsiteX19" fmla="*/ 1880980 w 3628907"/>
                <a:gd name="connsiteY19" fmla="*/ 28 h 961502"/>
                <a:gd name="connsiteX20" fmla="*/ 1928277 w 3628907"/>
                <a:gd name="connsiteY20" fmla="*/ 882897 h 961502"/>
                <a:gd name="connsiteX21" fmla="*/ 2196290 w 3628907"/>
                <a:gd name="connsiteY21" fmla="*/ 788304 h 961502"/>
                <a:gd name="connsiteX22" fmla="*/ 2417007 w 3628907"/>
                <a:gd name="connsiteY22" fmla="*/ 599117 h 961502"/>
                <a:gd name="connsiteX23" fmla="*/ 2511601 w 3628907"/>
                <a:gd name="connsiteY23" fmla="*/ 693710 h 961502"/>
                <a:gd name="connsiteX24" fmla="*/ 3473298 w 3628907"/>
                <a:gd name="connsiteY24" fmla="*/ 646413 h 961502"/>
                <a:gd name="connsiteX0" fmla="*/ 855745 w 3628907"/>
                <a:gd name="connsiteY0" fmla="*/ 133431 h 961502"/>
                <a:gd name="connsiteX1" fmla="*/ 493957 w 3628907"/>
                <a:gd name="connsiteY1" fmla="*/ 46083 h 961502"/>
                <a:gd name="connsiteX2" fmla="*/ 83711 w 3628907"/>
                <a:gd name="connsiteY2" fmla="*/ 268041 h 961502"/>
                <a:gd name="connsiteX3" fmla="*/ 8514 w 3628907"/>
                <a:gd name="connsiteY3" fmla="*/ 683414 h 961502"/>
                <a:gd name="connsiteX4" fmla="*/ 209835 w 3628907"/>
                <a:gd name="connsiteY4" fmla="*/ 819835 h 961502"/>
                <a:gd name="connsiteX5" fmla="*/ 525145 w 3628907"/>
                <a:gd name="connsiteY5" fmla="*/ 488759 h 961502"/>
                <a:gd name="connsiteX6" fmla="*/ 566247 w 3628907"/>
                <a:gd name="connsiteY6" fmla="*/ 851402 h 961502"/>
                <a:gd name="connsiteX7" fmla="*/ 770214 w 3628907"/>
                <a:gd name="connsiteY7" fmla="*/ 814645 h 961502"/>
                <a:gd name="connsiteX8" fmla="*/ 935049 w 3628907"/>
                <a:gd name="connsiteY8" fmla="*/ 551821 h 961502"/>
                <a:gd name="connsiteX9" fmla="*/ 804219 w 3628907"/>
                <a:gd name="connsiteY9" fmla="*/ 872386 h 961502"/>
                <a:gd name="connsiteX10" fmla="*/ 966580 w 3628907"/>
                <a:gd name="connsiteY10" fmla="*/ 756773 h 961502"/>
                <a:gd name="connsiteX11" fmla="*/ 1248195 w 3628907"/>
                <a:gd name="connsiteY11" fmla="*/ 714442 h 961502"/>
                <a:gd name="connsiteX12" fmla="*/ 960639 w 3628907"/>
                <a:gd name="connsiteY12" fmla="*/ 762152 h 961502"/>
                <a:gd name="connsiteX13" fmla="*/ 933436 w 3628907"/>
                <a:gd name="connsiteY13" fmla="*/ 909130 h 961502"/>
                <a:gd name="connsiteX14" fmla="*/ 1164667 w 3628907"/>
                <a:gd name="connsiteY14" fmla="*/ 882885 h 961502"/>
                <a:gd name="connsiteX15" fmla="*/ 1280281 w 3628907"/>
                <a:gd name="connsiteY15" fmla="*/ 651918 h 961502"/>
                <a:gd name="connsiteX16" fmla="*/ 1239477 w 3628907"/>
                <a:gd name="connsiteY16" fmla="*/ 888133 h 961502"/>
                <a:gd name="connsiteX17" fmla="*/ 1518314 w 3628907"/>
                <a:gd name="connsiteY17" fmla="*/ 835641 h 961502"/>
                <a:gd name="connsiteX18" fmla="*/ 1802152 w 3628907"/>
                <a:gd name="connsiteY18" fmla="*/ 914428 h 961502"/>
                <a:gd name="connsiteX19" fmla="*/ 1880980 w 3628907"/>
                <a:gd name="connsiteY19" fmla="*/ 28 h 961502"/>
                <a:gd name="connsiteX20" fmla="*/ 1928277 w 3628907"/>
                <a:gd name="connsiteY20" fmla="*/ 882897 h 961502"/>
                <a:gd name="connsiteX21" fmla="*/ 2196290 w 3628907"/>
                <a:gd name="connsiteY21" fmla="*/ 788304 h 961502"/>
                <a:gd name="connsiteX22" fmla="*/ 2417007 w 3628907"/>
                <a:gd name="connsiteY22" fmla="*/ 599117 h 961502"/>
                <a:gd name="connsiteX23" fmla="*/ 2511601 w 3628907"/>
                <a:gd name="connsiteY23" fmla="*/ 693710 h 961502"/>
                <a:gd name="connsiteX24" fmla="*/ 3473298 w 3628907"/>
                <a:gd name="connsiteY24" fmla="*/ 646413 h 96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628907" h="961502">
                  <a:moveTo>
                    <a:pt x="855745" y="133431"/>
                  </a:moveTo>
                  <a:cubicBezTo>
                    <a:pt x="800684" y="128979"/>
                    <a:pt x="622629" y="23648"/>
                    <a:pt x="493957" y="46083"/>
                  </a:cubicBezTo>
                  <a:cubicBezTo>
                    <a:pt x="365285" y="68518"/>
                    <a:pt x="164618" y="161819"/>
                    <a:pt x="83711" y="268041"/>
                  </a:cubicBezTo>
                  <a:cubicBezTo>
                    <a:pt x="2804" y="374263"/>
                    <a:pt x="-12507" y="591448"/>
                    <a:pt x="8514" y="683414"/>
                  </a:cubicBezTo>
                  <a:cubicBezTo>
                    <a:pt x="29535" y="775380"/>
                    <a:pt x="123730" y="852277"/>
                    <a:pt x="209835" y="819835"/>
                  </a:cubicBezTo>
                  <a:cubicBezTo>
                    <a:pt x="295940" y="787393"/>
                    <a:pt x="465743" y="483498"/>
                    <a:pt x="525145" y="488759"/>
                  </a:cubicBezTo>
                  <a:cubicBezTo>
                    <a:pt x="584547" y="494020"/>
                    <a:pt x="525402" y="797088"/>
                    <a:pt x="566247" y="851402"/>
                  </a:cubicBezTo>
                  <a:cubicBezTo>
                    <a:pt x="607092" y="905716"/>
                    <a:pt x="708747" y="864575"/>
                    <a:pt x="770214" y="814645"/>
                  </a:cubicBezTo>
                  <a:cubicBezTo>
                    <a:pt x="831681" y="764715"/>
                    <a:pt x="929382" y="542198"/>
                    <a:pt x="935049" y="551821"/>
                  </a:cubicBezTo>
                  <a:cubicBezTo>
                    <a:pt x="940716" y="561444"/>
                    <a:pt x="798964" y="838227"/>
                    <a:pt x="804219" y="872386"/>
                  </a:cubicBezTo>
                  <a:cubicBezTo>
                    <a:pt x="809474" y="906545"/>
                    <a:pt x="892584" y="783097"/>
                    <a:pt x="966580" y="756773"/>
                  </a:cubicBezTo>
                  <a:cubicBezTo>
                    <a:pt x="1040576" y="730449"/>
                    <a:pt x="1249185" y="713546"/>
                    <a:pt x="1248195" y="714442"/>
                  </a:cubicBezTo>
                  <a:cubicBezTo>
                    <a:pt x="1247205" y="715338"/>
                    <a:pt x="1011965" y="715706"/>
                    <a:pt x="960639" y="762152"/>
                  </a:cubicBezTo>
                  <a:cubicBezTo>
                    <a:pt x="909313" y="808598"/>
                    <a:pt x="914167" y="908255"/>
                    <a:pt x="933436" y="909130"/>
                  </a:cubicBezTo>
                  <a:cubicBezTo>
                    <a:pt x="952705" y="910005"/>
                    <a:pt x="1106860" y="925754"/>
                    <a:pt x="1164667" y="882885"/>
                  </a:cubicBezTo>
                  <a:cubicBezTo>
                    <a:pt x="1222474" y="840016"/>
                    <a:pt x="1240609" y="678165"/>
                    <a:pt x="1280281" y="651918"/>
                  </a:cubicBezTo>
                  <a:cubicBezTo>
                    <a:pt x="1319953" y="625672"/>
                    <a:pt x="1211140" y="836516"/>
                    <a:pt x="1239477" y="888133"/>
                  </a:cubicBezTo>
                  <a:cubicBezTo>
                    <a:pt x="1267814" y="939750"/>
                    <a:pt x="1424535" y="831259"/>
                    <a:pt x="1518314" y="835641"/>
                  </a:cubicBezTo>
                  <a:cubicBezTo>
                    <a:pt x="1612093" y="840023"/>
                    <a:pt x="1741708" y="1053697"/>
                    <a:pt x="1802152" y="914428"/>
                  </a:cubicBezTo>
                  <a:cubicBezTo>
                    <a:pt x="1862596" y="775159"/>
                    <a:pt x="1859959" y="5283"/>
                    <a:pt x="1880980" y="28"/>
                  </a:cubicBezTo>
                  <a:cubicBezTo>
                    <a:pt x="1902001" y="-5227"/>
                    <a:pt x="1875725" y="751518"/>
                    <a:pt x="1928277" y="882897"/>
                  </a:cubicBezTo>
                  <a:cubicBezTo>
                    <a:pt x="1980829" y="1014276"/>
                    <a:pt x="2114835" y="835601"/>
                    <a:pt x="2196290" y="788304"/>
                  </a:cubicBezTo>
                  <a:cubicBezTo>
                    <a:pt x="2277745" y="741007"/>
                    <a:pt x="2364455" y="614883"/>
                    <a:pt x="2417007" y="599117"/>
                  </a:cubicBezTo>
                  <a:cubicBezTo>
                    <a:pt x="2469559" y="583351"/>
                    <a:pt x="2490580" y="638531"/>
                    <a:pt x="2511601" y="693710"/>
                  </a:cubicBezTo>
                  <a:cubicBezTo>
                    <a:pt x="2532622" y="748889"/>
                    <a:pt x="4122312" y="554448"/>
                    <a:pt x="3473298" y="646413"/>
                  </a:cubicBez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orme libre 16"/>
            <p:cNvSpPr/>
            <p:nvPr/>
          </p:nvSpPr>
          <p:spPr>
            <a:xfrm>
              <a:off x="4351283" y="4635062"/>
              <a:ext cx="664588" cy="15766"/>
            </a:xfrm>
            <a:custGeom>
              <a:avLst/>
              <a:gdLst>
                <a:gd name="connsiteX0" fmla="*/ 0 w 664588"/>
                <a:gd name="connsiteY0" fmla="*/ 0 h 15766"/>
                <a:gd name="connsiteX1" fmla="*/ 614855 w 664588"/>
                <a:gd name="connsiteY1" fmla="*/ 15766 h 15766"/>
                <a:gd name="connsiteX2" fmla="*/ 583324 w 664588"/>
                <a:gd name="connsiteY2" fmla="*/ 0 h 15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4588" h="15766">
                  <a:moveTo>
                    <a:pt x="0" y="0"/>
                  </a:moveTo>
                  <a:lnTo>
                    <a:pt x="614855" y="15766"/>
                  </a:lnTo>
                  <a:cubicBezTo>
                    <a:pt x="712076" y="15766"/>
                    <a:pt x="647700" y="7883"/>
                    <a:pt x="583324" y="0"/>
                  </a:cubicBez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09" y="870784"/>
            <a:ext cx="6870804" cy="2326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Groupe 23"/>
          <p:cNvGrpSpPr/>
          <p:nvPr/>
        </p:nvGrpSpPr>
        <p:grpSpPr>
          <a:xfrm>
            <a:off x="299062" y="2570149"/>
            <a:ext cx="1471340" cy="343648"/>
            <a:chOff x="299061" y="1122540"/>
            <a:chExt cx="6217745" cy="1791257"/>
          </a:xfrm>
        </p:grpSpPr>
        <p:sp>
          <p:nvSpPr>
            <p:cNvPr id="19" name="Forme libre 18"/>
            <p:cNvSpPr/>
            <p:nvPr/>
          </p:nvSpPr>
          <p:spPr>
            <a:xfrm>
              <a:off x="299061" y="1122540"/>
              <a:ext cx="1939172" cy="1463711"/>
            </a:xfrm>
            <a:custGeom>
              <a:avLst/>
              <a:gdLst>
                <a:gd name="connsiteX0" fmla="*/ 185435 w 1939172"/>
                <a:gd name="connsiteY0" fmla="*/ 1463711 h 1463711"/>
                <a:gd name="connsiteX1" fmla="*/ 117196 w 1939172"/>
                <a:gd name="connsiteY1" fmla="*/ 1354529 h 1463711"/>
                <a:gd name="connsiteX2" fmla="*/ 1190 w 1939172"/>
                <a:gd name="connsiteY2" fmla="*/ 972391 h 1463711"/>
                <a:gd name="connsiteX3" fmla="*/ 69429 w 1939172"/>
                <a:gd name="connsiteY3" fmla="*/ 597078 h 1463711"/>
                <a:gd name="connsiteX4" fmla="*/ 260497 w 1939172"/>
                <a:gd name="connsiteY4" fmla="*/ 310475 h 1463711"/>
                <a:gd name="connsiteX5" fmla="*/ 465214 w 1939172"/>
                <a:gd name="connsiteY5" fmla="*/ 119406 h 1463711"/>
                <a:gd name="connsiteX6" fmla="*/ 758640 w 1939172"/>
                <a:gd name="connsiteY6" fmla="*/ 3400 h 1463711"/>
                <a:gd name="connsiteX7" fmla="*/ 942885 w 1939172"/>
                <a:gd name="connsiteY7" fmla="*/ 44344 h 1463711"/>
                <a:gd name="connsiteX8" fmla="*/ 1004300 w 1939172"/>
                <a:gd name="connsiteY8" fmla="*/ 180821 h 1463711"/>
                <a:gd name="connsiteX9" fmla="*/ 977005 w 1939172"/>
                <a:gd name="connsiteY9" fmla="*/ 412833 h 1463711"/>
                <a:gd name="connsiteX10" fmla="*/ 874646 w 1939172"/>
                <a:gd name="connsiteY10" fmla="*/ 699436 h 1463711"/>
                <a:gd name="connsiteX11" fmla="*/ 820055 w 1939172"/>
                <a:gd name="connsiteY11" fmla="*/ 917800 h 1463711"/>
                <a:gd name="connsiteX12" fmla="*/ 881470 w 1939172"/>
                <a:gd name="connsiteY12" fmla="*/ 1047454 h 1463711"/>
                <a:gd name="connsiteX13" fmla="*/ 977005 w 1939172"/>
                <a:gd name="connsiteY13" fmla="*/ 1054278 h 1463711"/>
                <a:gd name="connsiteX14" fmla="*/ 1120306 w 1939172"/>
                <a:gd name="connsiteY14" fmla="*/ 958744 h 1463711"/>
                <a:gd name="connsiteX15" fmla="*/ 1236312 w 1939172"/>
                <a:gd name="connsiteY15" fmla="*/ 713084 h 1463711"/>
                <a:gd name="connsiteX16" fmla="*/ 1318199 w 1939172"/>
                <a:gd name="connsiteY16" fmla="*/ 931448 h 1463711"/>
                <a:gd name="connsiteX17" fmla="*/ 1543387 w 1939172"/>
                <a:gd name="connsiteY17" fmla="*/ 1067926 h 1463711"/>
                <a:gd name="connsiteX18" fmla="*/ 1741279 w 1939172"/>
                <a:gd name="connsiteY18" fmla="*/ 910976 h 1463711"/>
                <a:gd name="connsiteX19" fmla="*/ 1816342 w 1939172"/>
                <a:gd name="connsiteY19" fmla="*/ 842738 h 1463711"/>
                <a:gd name="connsiteX20" fmla="*/ 1939172 w 1939172"/>
                <a:gd name="connsiteY20" fmla="*/ 1047454 h 146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39172" h="1463711">
                  <a:moveTo>
                    <a:pt x="185435" y="1463711"/>
                  </a:moveTo>
                  <a:cubicBezTo>
                    <a:pt x="166669" y="1450063"/>
                    <a:pt x="147903" y="1436416"/>
                    <a:pt x="117196" y="1354529"/>
                  </a:cubicBezTo>
                  <a:cubicBezTo>
                    <a:pt x="86489" y="1272642"/>
                    <a:pt x="9151" y="1098633"/>
                    <a:pt x="1190" y="972391"/>
                  </a:cubicBezTo>
                  <a:cubicBezTo>
                    <a:pt x="-6771" y="846149"/>
                    <a:pt x="26211" y="707397"/>
                    <a:pt x="69429" y="597078"/>
                  </a:cubicBezTo>
                  <a:cubicBezTo>
                    <a:pt x="112647" y="486759"/>
                    <a:pt x="194533" y="390087"/>
                    <a:pt x="260497" y="310475"/>
                  </a:cubicBezTo>
                  <a:cubicBezTo>
                    <a:pt x="326461" y="230863"/>
                    <a:pt x="382190" y="170585"/>
                    <a:pt x="465214" y="119406"/>
                  </a:cubicBezTo>
                  <a:cubicBezTo>
                    <a:pt x="548238" y="68227"/>
                    <a:pt x="679028" y="15910"/>
                    <a:pt x="758640" y="3400"/>
                  </a:cubicBezTo>
                  <a:cubicBezTo>
                    <a:pt x="838252" y="-9110"/>
                    <a:pt x="901942" y="14774"/>
                    <a:pt x="942885" y="44344"/>
                  </a:cubicBezTo>
                  <a:cubicBezTo>
                    <a:pt x="983828" y="73914"/>
                    <a:pt x="998613" y="119406"/>
                    <a:pt x="1004300" y="180821"/>
                  </a:cubicBezTo>
                  <a:cubicBezTo>
                    <a:pt x="1009987" y="242236"/>
                    <a:pt x="998614" y="326397"/>
                    <a:pt x="977005" y="412833"/>
                  </a:cubicBezTo>
                  <a:cubicBezTo>
                    <a:pt x="955396" y="499269"/>
                    <a:pt x="900804" y="615275"/>
                    <a:pt x="874646" y="699436"/>
                  </a:cubicBezTo>
                  <a:cubicBezTo>
                    <a:pt x="848488" y="783597"/>
                    <a:pt x="818918" y="859797"/>
                    <a:pt x="820055" y="917800"/>
                  </a:cubicBezTo>
                  <a:cubicBezTo>
                    <a:pt x="821192" y="975803"/>
                    <a:pt x="855312" y="1024708"/>
                    <a:pt x="881470" y="1047454"/>
                  </a:cubicBezTo>
                  <a:cubicBezTo>
                    <a:pt x="907628" y="1070200"/>
                    <a:pt x="937199" y="1069063"/>
                    <a:pt x="977005" y="1054278"/>
                  </a:cubicBezTo>
                  <a:cubicBezTo>
                    <a:pt x="1016811" y="1039493"/>
                    <a:pt x="1077088" y="1015610"/>
                    <a:pt x="1120306" y="958744"/>
                  </a:cubicBezTo>
                  <a:cubicBezTo>
                    <a:pt x="1163524" y="901878"/>
                    <a:pt x="1203330" y="717633"/>
                    <a:pt x="1236312" y="713084"/>
                  </a:cubicBezTo>
                  <a:cubicBezTo>
                    <a:pt x="1269294" y="708535"/>
                    <a:pt x="1267020" y="872308"/>
                    <a:pt x="1318199" y="931448"/>
                  </a:cubicBezTo>
                  <a:cubicBezTo>
                    <a:pt x="1369378" y="990588"/>
                    <a:pt x="1472874" y="1071338"/>
                    <a:pt x="1543387" y="1067926"/>
                  </a:cubicBezTo>
                  <a:cubicBezTo>
                    <a:pt x="1613900" y="1064514"/>
                    <a:pt x="1695787" y="948507"/>
                    <a:pt x="1741279" y="910976"/>
                  </a:cubicBezTo>
                  <a:cubicBezTo>
                    <a:pt x="1786772" y="873445"/>
                    <a:pt x="1783360" y="819992"/>
                    <a:pt x="1816342" y="842738"/>
                  </a:cubicBezTo>
                  <a:cubicBezTo>
                    <a:pt x="1849324" y="865484"/>
                    <a:pt x="1894248" y="956469"/>
                    <a:pt x="1939172" y="104745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orme libre 19"/>
            <p:cNvSpPr/>
            <p:nvPr/>
          </p:nvSpPr>
          <p:spPr>
            <a:xfrm>
              <a:off x="1992573" y="1630907"/>
              <a:ext cx="238836" cy="34120"/>
            </a:xfrm>
            <a:custGeom>
              <a:avLst/>
              <a:gdLst>
                <a:gd name="connsiteX0" fmla="*/ 0 w 238836"/>
                <a:gd name="connsiteY0" fmla="*/ 34120 h 34120"/>
                <a:gd name="connsiteX1" fmla="*/ 238836 w 238836"/>
                <a:gd name="connsiteY1" fmla="*/ 0 h 3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836" h="34120">
                  <a:moveTo>
                    <a:pt x="0" y="34120"/>
                  </a:moveTo>
                  <a:lnTo>
                    <a:pt x="23883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orme libre 20"/>
            <p:cNvSpPr/>
            <p:nvPr/>
          </p:nvSpPr>
          <p:spPr>
            <a:xfrm>
              <a:off x="2695433" y="1766401"/>
              <a:ext cx="750627" cy="540071"/>
            </a:xfrm>
            <a:custGeom>
              <a:avLst/>
              <a:gdLst>
                <a:gd name="connsiteX0" fmla="*/ 0 w 750627"/>
                <a:gd name="connsiteY0" fmla="*/ 485480 h 540071"/>
                <a:gd name="connsiteX1" fmla="*/ 191068 w 750627"/>
                <a:gd name="connsiteY1" fmla="*/ 328530 h 540071"/>
                <a:gd name="connsiteX2" fmla="*/ 375313 w 750627"/>
                <a:gd name="connsiteY2" fmla="*/ 178405 h 540071"/>
                <a:gd name="connsiteX3" fmla="*/ 491319 w 750627"/>
                <a:gd name="connsiteY3" fmla="*/ 89695 h 540071"/>
                <a:gd name="connsiteX4" fmla="*/ 607325 w 750627"/>
                <a:gd name="connsiteY4" fmla="*/ 14632 h 540071"/>
                <a:gd name="connsiteX5" fmla="*/ 648268 w 750627"/>
                <a:gd name="connsiteY5" fmla="*/ 28280 h 540071"/>
                <a:gd name="connsiteX6" fmla="*/ 716507 w 750627"/>
                <a:gd name="connsiteY6" fmla="*/ 294411 h 540071"/>
                <a:gd name="connsiteX7" fmla="*/ 750627 w 750627"/>
                <a:gd name="connsiteY7" fmla="*/ 540071 h 540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0627" h="540071">
                  <a:moveTo>
                    <a:pt x="0" y="485480"/>
                  </a:moveTo>
                  <a:lnTo>
                    <a:pt x="191068" y="328530"/>
                  </a:lnTo>
                  <a:lnTo>
                    <a:pt x="375313" y="178405"/>
                  </a:lnTo>
                  <a:cubicBezTo>
                    <a:pt x="425355" y="138599"/>
                    <a:pt x="452650" y="116991"/>
                    <a:pt x="491319" y="89695"/>
                  </a:cubicBezTo>
                  <a:cubicBezTo>
                    <a:pt x="529988" y="62399"/>
                    <a:pt x="581167" y="24868"/>
                    <a:pt x="607325" y="14632"/>
                  </a:cubicBezTo>
                  <a:cubicBezTo>
                    <a:pt x="633483" y="4396"/>
                    <a:pt x="630071" y="-18350"/>
                    <a:pt x="648268" y="28280"/>
                  </a:cubicBezTo>
                  <a:cubicBezTo>
                    <a:pt x="666465" y="74910"/>
                    <a:pt x="699447" y="209112"/>
                    <a:pt x="716507" y="294411"/>
                  </a:cubicBezTo>
                  <a:cubicBezTo>
                    <a:pt x="733567" y="379709"/>
                    <a:pt x="742097" y="459890"/>
                    <a:pt x="750627" y="54007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orme libre 21"/>
            <p:cNvSpPr/>
            <p:nvPr/>
          </p:nvSpPr>
          <p:spPr>
            <a:xfrm>
              <a:off x="3855281" y="2162776"/>
              <a:ext cx="82382" cy="56754"/>
            </a:xfrm>
            <a:custGeom>
              <a:avLst/>
              <a:gdLst>
                <a:gd name="connsiteX0" fmla="*/ 212 w 82382"/>
                <a:gd name="connsiteY0" fmla="*/ 54985 h 56754"/>
                <a:gd name="connsiteX1" fmla="*/ 47979 w 82382"/>
                <a:gd name="connsiteY1" fmla="*/ 27690 h 56754"/>
                <a:gd name="connsiteX2" fmla="*/ 75274 w 82382"/>
                <a:gd name="connsiteY2" fmla="*/ 394 h 56754"/>
                <a:gd name="connsiteX3" fmla="*/ 82098 w 82382"/>
                <a:gd name="connsiteY3" fmla="*/ 14042 h 56754"/>
                <a:gd name="connsiteX4" fmla="*/ 68450 w 82382"/>
                <a:gd name="connsiteY4" fmla="*/ 48161 h 56754"/>
                <a:gd name="connsiteX5" fmla="*/ 212 w 82382"/>
                <a:gd name="connsiteY5" fmla="*/ 54985 h 5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382" h="56754">
                  <a:moveTo>
                    <a:pt x="212" y="54985"/>
                  </a:moveTo>
                  <a:cubicBezTo>
                    <a:pt x="-3200" y="51573"/>
                    <a:pt x="35469" y="36788"/>
                    <a:pt x="47979" y="27690"/>
                  </a:cubicBezTo>
                  <a:cubicBezTo>
                    <a:pt x="60489" y="18592"/>
                    <a:pt x="69588" y="2669"/>
                    <a:pt x="75274" y="394"/>
                  </a:cubicBezTo>
                  <a:cubicBezTo>
                    <a:pt x="80960" y="-1881"/>
                    <a:pt x="83235" y="6081"/>
                    <a:pt x="82098" y="14042"/>
                  </a:cubicBezTo>
                  <a:cubicBezTo>
                    <a:pt x="80961" y="22003"/>
                    <a:pt x="75274" y="39063"/>
                    <a:pt x="68450" y="48161"/>
                  </a:cubicBezTo>
                  <a:cubicBezTo>
                    <a:pt x="61626" y="57259"/>
                    <a:pt x="3624" y="58397"/>
                    <a:pt x="212" y="54985"/>
                  </a:cubicBezTo>
                  <a:close/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orme libre 22"/>
            <p:cNvSpPr/>
            <p:nvPr/>
          </p:nvSpPr>
          <p:spPr>
            <a:xfrm>
              <a:off x="723331" y="2433972"/>
              <a:ext cx="5793475" cy="479825"/>
            </a:xfrm>
            <a:custGeom>
              <a:avLst/>
              <a:gdLst>
                <a:gd name="connsiteX0" fmla="*/ 0 w 5793475"/>
                <a:gd name="connsiteY0" fmla="*/ 479825 h 479825"/>
                <a:gd name="connsiteX1" fmla="*/ 238836 w 5793475"/>
                <a:gd name="connsiteY1" fmla="*/ 384291 h 479825"/>
                <a:gd name="connsiteX2" fmla="*/ 607326 w 5793475"/>
                <a:gd name="connsiteY2" fmla="*/ 322876 h 479825"/>
                <a:gd name="connsiteX3" fmla="*/ 1658203 w 5793475"/>
                <a:gd name="connsiteY3" fmla="*/ 193222 h 479825"/>
                <a:gd name="connsiteX4" fmla="*/ 2490717 w 5793475"/>
                <a:gd name="connsiteY4" fmla="*/ 97688 h 479825"/>
                <a:gd name="connsiteX5" fmla="*/ 3132162 w 5793475"/>
                <a:gd name="connsiteY5" fmla="*/ 36273 h 479825"/>
                <a:gd name="connsiteX6" fmla="*/ 3725839 w 5793475"/>
                <a:gd name="connsiteY6" fmla="*/ 15801 h 479825"/>
                <a:gd name="connsiteX7" fmla="*/ 4189863 w 5793475"/>
                <a:gd name="connsiteY7" fmla="*/ 2153 h 479825"/>
                <a:gd name="connsiteX8" fmla="*/ 4851779 w 5793475"/>
                <a:gd name="connsiteY8" fmla="*/ 2153 h 479825"/>
                <a:gd name="connsiteX9" fmla="*/ 5336275 w 5793475"/>
                <a:gd name="connsiteY9" fmla="*/ 22625 h 479825"/>
                <a:gd name="connsiteX10" fmla="*/ 5793475 w 5793475"/>
                <a:gd name="connsiteY10" fmla="*/ 63568 h 47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93475" h="479825">
                  <a:moveTo>
                    <a:pt x="0" y="479825"/>
                  </a:moveTo>
                  <a:cubicBezTo>
                    <a:pt x="68807" y="445137"/>
                    <a:pt x="137615" y="410449"/>
                    <a:pt x="238836" y="384291"/>
                  </a:cubicBezTo>
                  <a:cubicBezTo>
                    <a:pt x="340057" y="358133"/>
                    <a:pt x="370765" y="354721"/>
                    <a:pt x="607326" y="322876"/>
                  </a:cubicBezTo>
                  <a:cubicBezTo>
                    <a:pt x="843887" y="291031"/>
                    <a:pt x="1658203" y="193222"/>
                    <a:pt x="1658203" y="193222"/>
                  </a:cubicBezTo>
                  <a:lnTo>
                    <a:pt x="2490717" y="97688"/>
                  </a:lnTo>
                  <a:cubicBezTo>
                    <a:pt x="2736377" y="71530"/>
                    <a:pt x="2926308" y="49921"/>
                    <a:pt x="3132162" y="36273"/>
                  </a:cubicBezTo>
                  <a:cubicBezTo>
                    <a:pt x="3338016" y="22625"/>
                    <a:pt x="3725839" y="15801"/>
                    <a:pt x="3725839" y="15801"/>
                  </a:cubicBezTo>
                  <a:cubicBezTo>
                    <a:pt x="3902122" y="10114"/>
                    <a:pt x="4002206" y="4428"/>
                    <a:pt x="4189863" y="2153"/>
                  </a:cubicBezTo>
                  <a:cubicBezTo>
                    <a:pt x="4377520" y="-122"/>
                    <a:pt x="4660710" y="-1259"/>
                    <a:pt x="4851779" y="2153"/>
                  </a:cubicBezTo>
                  <a:cubicBezTo>
                    <a:pt x="5042848" y="5565"/>
                    <a:pt x="5179326" y="12389"/>
                    <a:pt x="5336275" y="22625"/>
                  </a:cubicBezTo>
                  <a:cubicBezTo>
                    <a:pt x="5493224" y="32861"/>
                    <a:pt x="5793475" y="63568"/>
                    <a:pt x="5793475" y="6356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00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276548" y="5824728"/>
            <a:ext cx="1238503" cy="443806"/>
            <a:chOff x="1643718" y="2361063"/>
            <a:chExt cx="2910297" cy="1289671"/>
          </a:xfrm>
        </p:grpSpPr>
        <p:sp>
          <p:nvSpPr>
            <p:cNvPr id="2" name="Forme libre 1"/>
            <p:cNvSpPr/>
            <p:nvPr/>
          </p:nvSpPr>
          <p:spPr>
            <a:xfrm>
              <a:off x="1643718" y="2743279"/>
              <a:ext cx="2910297" cy="600422"/>
            </a:xfrm>
            <a:custGeom>
              <a:avLst/>
              <a:gdLst>
                <a:gd name="connsiteX0" fmla="*/ 495942 w 2907258"/>
                <a:gd name="connsiteY0" fmla="*/ 0 h 477671"/>
                <a:gd name="connsiteX1" fmla="*/ 4622 w 2907258"/>
                <a:gd name="connsiteY1" fmla="*/ 177421 h 477671"/>
                <a:gd name="connsiteX2" fmla="*/ 755249 w 2907258"/>
                <a:gd name="connsiteY2" fmla="*/ 327546 h 477671"/>
                <a:gd name="connsiteX3" fmla="*/ 2788765 w 2907258"/>
                <a:gd name="connsiteY3" fmla="*/ 95534 h 477671"/>
                <a:gd name="connsiteX4" fmla="*/ 2529458 w 2907258"/>
                <a:gd name="connsiteY4" fmla="*/ 27295 h 477671"/>
                <a:gd name="connsiteX5" fmla="*/ 1396694 w 2907258"/>
                <a:gd name="connsiteY5" fmla="*/ 163773 h 477671"/>
                <a:gd name="connsiteX6" fmla="*/ 577828 w 2907258"/>
                <a:gd name="connsiteY6" fmla="*/ 477671 h 477671"/>
                <a:gd name="connsiteX7" fmla="*/ 577828 w 2907258"/>
                <a:gd name="connsiteY7" fmla="*/ 477671 h 477671"/>
                <a:gd name="connsiteX0" fmla="*/ 1041772 w 2907178"/>
                <a:gd name="connsiteY0" fmla="*/ 0 h 614149"/>
                <a:gd name="connsiteX1" fmla="*/ 4542 w 2907178"/>
                <a:gd name="connsiteY1" fmla="*/ 313899 h 614149"/>
                <a:gd name="connsiteX2" fmla="*/ 755169 w 2907178"/>
                <a:gd name="connsiteY2" fmla="*/ 464024 h 614149"/>
                <a:gd name="connsiteX3" fmla="*/ 2788685 w 2907178"/>
                <a:gd name="connsiteY3" fmla="*/ 232012 h 614149"/>
                <a:gd name="connsiteX4" fmla="*/ 2529378 w 2907178"/>
                <a:gd name="connsiteY4" fmla="*/ 163773 h 614149"/>
                <a:gd name="connsiteX5" fmla="*/ 1396614 w 2907178"/>
                <a:gd name="connsiteY5" fmla="*/ 300251 h 614149"/>
                <a:gd name="connsiteX6" fmla="*/ 577748 w 2907178"/>
                <a:gd name="connsiteY6" fmla="*/ 614149 h 614149"/>
                <a:gd name="connsiteX7" fmla="*/ 577748 w 2907178"/>
                <a:gd name="connsiteY7" fmla="*/ 614149 h 614149"/>
                <a:gd name="connsiteX0" fmla="*/ 1041772 w 2907178"/>
                <a:gd name="connsiteY0" fmla="*/ 5373 h 619522"/>
                <a:gd name="connsiteX1" fmla="*/ 4542 w 2907178"/>
                <a:gd name="connsiteY1" fmla="*/ 319272 h 619522"/>
                <a:gd name="connsiteX2" fmla="*/ 755169 w 2907178"/>
                <a:gd name="connsiteY2" fmla="*/ 469397 h 619522"/>
                <a:gd name="connsiteX3" fmla="*/ 2788685 w 2907178"/>
                <a:gd name="connsiteY3" fmla="*/ 237385 h 619522"/>
                <a:gd name="connsiteX4" fmla="*/ 2529378 w 2907178"/>
                <a:gd name="connsiteY4" fmla="*/ 169146 h 619522"/>
                <a:gd name="connsiteX5" fmla="*/ 1396614 w 2907178"/>
                <a:gd name="connsiteY5" fmla="*/ 305624 h 619522"/>
                <a:gd name="connsiteX6" fmla="*/ 577748 w 2907178"/>
                <a:gd name="connsiteY6" fmla="*/ 619522 h 619522"/>
                <a:gd name="connsiteX7" fmla="*/ 577748 w 2907178"/>
                <a:gd name="connsiteY7" fmla="*/ 619522 h 619522"/>
                <a:gd name="connsiteX0" fmla="*/ 1097983 w 2908798"/>
                <a:gd name="connsiteY0" fmla="*/ 7513 h 512480"/>
                <a:gd name="connsiteX1" fmla="*/ 6162 w 2908798"/>
                <a:gd name="connsiteY1" fmla="*/ 212230 h 512480"/>
                <a:gd name="connsiteX2" fmla="*/ 756789 w 2908798"/>
                <a:gd name="connsiteY2" fmla="*/ 362355 h 512480"/>
                <a:gd name="connsiteX3" fmla="*/ 2790305 w 2908798"/>
                <a:gd name="connsiteY3" fmla="*/ 130343 h 512480"/>
                <a:gd name="connsiteX4" fmla="*/ 2530998 w 2908798"/>
                <a:gd name="connsiteY4" fmla="*/ 62104 h 512480"/>
                <a:gd name="connsiteX5" fmla="*/ 1398234 w 2908798"/>
                <a:gd name="connsiteY5" fmla="*/ 198582 h 512480"/>
                <a:gd name="connsiteX6" fmla="*/ 579368 w 2908798"/>
                <a:gd name="connsiteY6" fmla="*/ 512480 h 512480"/>
                <a:gd name="connsiteX7" fmla="*/ 579368 w 2908798"/>
                <a:gd name="connsiteY7" fmla="*/ 512480 h 512480"/>
                <a:gd name="connsiteX0" fmla="*/ 1092008 w 2902823"/>
                <a:gd name="connsiteY0" fmla="*/ 75201 h 580168"/>
                <a:gd name="connsiteX1" fmla="*/ 682575 w 2902823"/>
                <a:gd name="connsiteY1" fmla="*/ 6963 h 580168"/>
                <a:gd name="connsiteX2" fmla="*/ 187 w 2902823"/>
                <a:gd name="connsiteY2" fmla="*/ 279918 h 580168"/>
                <a:gd name="connsiteX3" fmla="*/ 750814 w 2902823"/>
                <a:gd name="connsiteY3" fmla="*/ 430043 h 580168"/>
                <a:gd name="connsiteX4" fmla="*/ 2784330 w 2902823"/>
                <a:gd name="connsiteY4" fmla="*/ 198031 h 580168"/>
                <a:gd name="connsiteX5" fmla="*/ 2525023 w 2902823"/>
                <a:gd name="connsiteY5" fmla="*/ 129792 h 580168"/>
                <a:gd name="connsiteX6" fmla="*/ 1392259 w 2902823"/>
                <a:gd name="connsiteY6" fmla="*/ 266270 h 580168"/>
                <a:gd name="connsiteX7" fmla="*/ 573393 w 2902823"/>
                <a:gd name="connsiteY7" fmla="*/ 580168 h 580168"/>
                <a:gd name="connsiteX8" fmla="*/ 573393 w 2902823"/>
                <a:gd name="connsiteY8" fmla="*/ 580168 h 580168"/>
                <a:gd name="connsiteX0" fmla="*/ 1099375 w 2910190"/>
                <a:gd name="connsiteY0" fmla="*/ 75201 h 580168"/>
                <a:gd name="connsiteX1" fmla="*/ 689942 w 2910190"/>
                <a:gd name="connsiteY1" fmla="*/ 6963 h 580168"/>
                <a:gd name="connsiteX2" fmla="*/ 389691 w 2910190"/>
                <a:gd name="connsiteY2" fmla="*/ 47906 h 580168"/>
                <a:gd name="connsiteX3" fmla="*/ 7554 w 2910190"/>
                <a:gd name="connsiteY3" fmla="*/ 279918 h 580168"/>
                <a:gd name="connsiteX4" fmla="*/ 758181 w 2910190"/>
                <a:gd name="connsiteY4" fmla="*/ 430043 h 580168"/>
                <a:gd name="connsiteX5" fmla="*/ 2791697 w 2910190"/>
                <a:gd name="connsiteY5" fmla="*/ 198031 h 580168"/>
                <a:gd name="connsiteX6" fmla="*/ 2532390 w 2910190"/>
                <a:gd name="connsiteY6" fmla="*/ 129792 h 580168"/>
                <a:gd name="connsiteX7" fmla="*/ 1399626 w 2910190"/>
                <a:gd name="connsiteY7" fmla="*/ 266270 h 580168"/>
                <a:gd name="connsiteX8" fmla="*/ 580760 w 2910190"/>
                <a:gd name="connsiteY8" fmla="*/ 580168 h 580168"/>
                <a:gd name="connsiteX9" fmla="*/ 580760 w 2910190"/>
                <a:gd name="connsiteY9" fmla="*/ 580168 h 580168"/>
                <a:gd name="connsiteX0" fmla="*/ 1099495 w 2910310"/>
                <a:gd name="connsiteY0" fmla="*/ 87316 h 592283"/>
                <a:gd name="connsiteX1" fmla="*/ 726440 w 2910310"/>
                <a:gd name="connsiteY1" fmla="*/ 6321 h 592283"/>
                <a:gd name="connsiteX2" fmla="*/ 389811 w 2910310"/>
                <a:gd name="connsiteY2" fmla="*/ 60021 h 592283"/>
                <a:gd name="connsiteX3" fmla="*/ 7674 w 2910310"/>
                <a:gd name="connsiteY3" fmla="*/ 292033 h 592283"/>
                <a:gd name="connsiteX4" fmla="*/ 758301 w 2910310"/>
                <a:gd name="connsiteY4" fmla="*/ 442158 h 592283"/>
                <a:gd name="connsiteX5" fmla="*/ 2791817 w 2910310"/>
                <a:gd name="connsiteY5" fmla="*/ 210146 h 592283"/>
                <a:gd name="connsiteX6" fmla="*/ 2532510 w 2910310"/>
                <a:gd name="connsiteY6" fmla="*/ 141907 h 592283"/>
                <a:gd name="connsiteX7" fmla="*/ 1399746 w 2910310"/>
                <a:gd name="connsiteY7" fmla="*/ 278385 h 592283"/>
                <a:gd name="connsiteX8" fmla="*/ 580880 w 2910310"/>
                <a:gd name="connsiteY8" fmla="*/ 592283 h 592283"/>
                <a:gd name="connsiteX9" fmla="*/ 580880 w 2910310"/>
                <a:gd name="connsiteY9" fmla="*/ 592283 h 592283"/>
                <a:gd name="connsiteX0" fmla="*/ 1099482 w 2910297"/>
                <a:gd name="connsiteY0" fmla="*/ 95455 h 600422"/>
                <a:gd name="connsiteX1" fmla="*/ 722385 w 2910297"/>
                <a:gd name="connsiteY1" fmla="*/ 5955 h 600422"/>
                <a:gd name="connsiteX2" fmla="*/ 389798 w 2910297"/>
                <a:gd name="connsiteY2" fmla="*/ 68160 h 600422"/>
                <a:gd name="connsiteX3" fmla="*/ 7661 w 2910297"/>
                <a:gd name="connsiteY3" fmla="*/ 300172 h 600422"/>
                <a:gd name="connsiteX4" fmla="*/ 758288 w 2910297"/>
                <a:gd name="connsiteY4" fmla="*/ 450297 h 600422"/>
                <a:gd name="connsiteX5" fmla="*/ 2791804 w 2910297"/>
                <a:gd name="connsiteY5" fmla="*/ 218285 h 600422"/>
                <a:gd name="connsiteX6" fmla="*/ 2532497 w 2910297"/>
                <a:gd name="connsiteY6" fmla="*/ 150046 h 600422"/>
                <a:gd name="connsiteX7" fmla="*/ 1399733 w 2910297"/>
                <a:gd name="connsiteY7" fmla="*/ 286524 h 600422"/>
                <a:gd name="connsiteX8" fmla="*/ 580867 w 2910297"/>
                <a:gd name="connsiteY8" fmla="*/ 600422 h 600422"/>
                <a:gd name="connsiteX9" fmla="*/ 580867 w 2910297"/>
                <a:gd name="connsiteY9" fmla="*/ 600422 h 60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10297" h="600422">
                  <a:moveTo>
                    <a:pt x="1099482" y="95455"/>
                  </a:moveTo>
                  <a:cubicBezTo>
                    <a:pt x="1031243" y="95455"/>
                    <a:pt x="904355" y="-28165"/>
                    <a:pt x="722385" y="5955"/>
                  </a:cubicBezTo>
                  <a:cubicBezTo>
                    <a:pt x="599555" y="10504"/>
                    <a:pt x="508919" y="19124"/>
                    <a:pt x="389798" y="68160"/>
                  </a:cubicBezTo>
                  <a:cubicBezTo>
                    <a:pt x="270677" y="117196"/>
                    <a:pt x="-53754" y="236483"/>
                    <a:pt x="7661" y="300172"/>
                  </a:cubicBezTo>
                  <a:cubicBezTo>
                    <a:pt x="69076" y="363861"/>
                    <a:pt x="294264" y="463945"/>
                    <a:pt x="758288" y="450297"/>
                  </a:cubicBezTo>
                  <a:cubicBezTo>
                    <a:pt x="1222312" y="436649"/>
                    <a:pt x="2496103" y="268327"/>
                    <a:pt x="2791804" y="218285"/>
                  </a:cubicBezTo>
                  <a:cubicBezTo>
                    <a:pt x="3087506" y="168243"/>
                    <a:pt x="2764509" y="138673"/>
                    <a:pt x="2532497" y="150046"/>
                  </a:cubicBezTo>
                  <a:cubicBezTo>
                    <a:pt x="2300485" y="161419"/>
                    <a:pt x="1725005" y="211461"/>
                    <a:pt x="1399733" y="286524"/>
                  </a:cubicBezTo>
                  <a:cubicBezTo>
                    <a:pt x="1074461" y="361587"/>
                    <a:pt x="580867" y="600422"/>
                    <a:pt x="580867" y="600422"/>
                  </a:cubicBezTo>
                  <a:lnTo>
                    <a:pt x="580867" y="600422"/>
                  </a:ln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orme libre 2"/>
            <p:cNvSpPr/>
            <p:nvPr/>
          </p:nvSpPr>
          <p:spPr>
            <a:xfrm>
              <a:off x="2715136" y="2579424"/>
              <a:ext cx="382906" cy="1071310"/>
            </a:xfrm>
            <a:custGeom>
              <a:avLst/>
              <a:gdLst>
                <a:gd name="connsiteX0" fmla="*/ 382906 w 382906"/>
                <a:gd name="connsiteY0" fmla="*/ 0 h 1071310"/>
                <a:gd name="connsiteX1" fmla="*/ 14416 w 382906"/>
                <a:gd name="connsiteY1" fmla="*/ 1009935 h 1071310"/>
                <a:gd name="connsiteX2" fmla="*/ 109951 w 382906"/>
                <a:gd name="connsiteY2" fmla="*/ 873457 h 1071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906" h="1071310">
                  <a:moveTo>
                    <a:pt x="382906" y="0"/>
                  </a:moveTo>
                  <a:cubicBezTo>
                    <a:pt x="221407" y="432179"/>
                    <a:pt x="59908" y="864359"/>
                    <a:pt x="14416" y="1009935"/>
                  </a:cubicBezTo>
                  <a:cubicBezTo>
                    <a:pt x="-31076" y="1155511"/>
                    <a:pt x="39437" y="1014484"/>
                    <a:pt x="109951" y="873457"/>
                  </a:cubicBez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orme libre 3"/>
            <p:cNvSpPr/>
            <p:nvPr/>
          </p:nvSpPr>
          <p:spPr>
            <a:xfrm>
              <a:off x="2851997" y="2361063"/>
              <a:ext cx="491704" cy="1289671"/>
            </a:xfrm>
            <a:custGeom>
              <a:avLst/>
              <a:gdLst>
                <a:gd name="connsiteX0" fmla="*/ 382906 w 382906"/>
                <a:gd name="connsiteY0" fmla="*/ 0 h 1071310"/>
                <a:gd name="connsiteX1" fmla="*/ 14416 w 382906"/>
                <a:gd name="connsiteY1" fmla="*/ 1009935 h 1071310"/>
                <a:gd name="connsiteX2" fmla="*/ 109951 w 382906"/>
                <a:gd name="connsiteY2" fmla="*/ 873457 h 1071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906" h="1071310">
                  <a:moveTo>
                    <a:pt x="382906" y="0"/>
                  </a:moveTo>
                  <a:cubicBezTo>
                    <a:pt x="221407" y="432179"/>
                    <a:pt x="59908" y="864359"/>
                    <a:pt x="14416" y="1009935"/>
                  </a:cubicBezTo>
                  <a:cubicBezTo>
                    <a:pt x="-31076" y="1155511"/>
                    <a:pt x="39437" y="1014484"/>
                    <a:pt x="109951" y="873457"/>
                  </a:cubicBez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orme libre 4"/>
            <p:cNvSpPr/>
            <p:nvPr/>
          </p:nvSpPr>
          <p:spPr>
            <a:xfrm>
              <a:off x="3343700" y="2653461"/>
              <a:ext cx="668741" cy="354959"/>
            </a:xfrm>
            <a:custGeom>
              <a:avLst/>
              <a:gdLst>
                <a:gd name="connsiteX0" fmla="*/ 0 w 941695"/>
                <a:gd name="connsiteY0" fmla="*/ 245905 h 368735"/>
                <a:gd name="connsiteX1" fmla="*/ 150125 w 941695"/>
                <a:gd name="connsiteY1" fmla="*/ 218610 h 368735"/>
                <a:gd name="connsiteX2" fmla="*/ 177421 w 941695"/>
                <a:gd name="connsiteY2" fmla="*/ 68485 h 368735"/>
                <a:gd name="connsiteX3" fmla="*/ 95534 w 941695"/>
                <a:gd name="connsiteY3" fmla="*/ 82132 h 368735"/>
                <a:gd name="connsiteX4" fmla="*/ 109182 w 941695"/>
                <a:gd name="connsiteY4" fmla="*/ 245905 h 368735"/>
                <a:gd name="connsiteX5" fmla="*/ 286603 w 941695"/>
                <a:gd name="connsiteY5" fmla="*/ 300496 h 368735"/>
                <a:gd name="connsiteX6" fmla="*/ 354841 w 941695"/>
                <a:gd name="connsiteY6" fmla="*/ 95780 h 368735"/>
                <a:gd name="connsiteX7" fmla="*/ 232012 w 941695"/>
                <a:gd name="connsiteY7" fmla="*/ 300496 h 368735"/>
                <a:gd name="connsiteX8" fmla="*/ 518615 w 941695"/>
                <a:gd name="connsiteY8" fmla="*/ 286849 h 368735"/>
                <a:gd name="connsiteX9" fmla="*/ 450376 w 941695"/>
                <a:gd name="connsiteY9" fmla="*/ 246 h 368735"/>
                <a:gd name="connsiteX10" fmla="*/ 436728 w 941695"/>
                <a:gd name="connsiteY10" fmla="*/ 341440 h 368735"/>
                <a:gd name="connsiteX11" fmla="*/ 805218 w 941695"/>
                <a:gd name="connsiteY11" fmla="*/ 300496 h 368735"/>
                <a:gd name="connsiteX12" fmla="*/ 696036 w 941695"/>
                <a:gd name="connsiteY12" fmla="*/ 82132 h 368735"/>
                <a:gd name="connsiteX13" fmla="*/ 709683 w 941695"/>
                <a:gd name="connsiteY13" fmla="*/ 286849 h 368735"/>
                <a:gd name="connsiteX14" fmla="*/ 941695 w 941695"/>
                <a:gd name="connsiteY14" fmla="*/ 368735 h 368735"/>
                <a:gd name="connsiteX0" fmla="*/ 0 w 941695"/>
                <a:gd name="connsiteY0" fmla="*/ 301478 h 424308"/>
                <a:gd name="connsiteX1" fmla="*/ 150125 w 941695"/>
                <a:gd name="connsiteY1" fmla="*/ 274183 h 424308"/>
                <a:gd name="connsiteX2" fmla="*/ 177421 w 941695"/>
                <a:gd name="connsiteY2" fmla="*/ 124058 h 424308"/>
                <a:gd name="connsiteX3" fmla="*/ 68238 w 941695"/>
                <a:gd name="connsiteY3" fmla="*/ 5224 h 424308"/>
                <a:gd name="connsiteX4" fmla="*/ 109182 w 941695"/>
                <a:gd name="connsiteY4" fmla="*/ 301478 h 424308"/>
                <a:gd name="connsiteX5" fmla="*/ 286603 w 941695"/>
                <a:gd name="connsiteY5" fmla="*/ 356069 h 424308"/>
                <a:gd name="connsiteX6" fmla="*/ 354841 w 941695"/>
                <a:gd name="connsiteY6" fmla="*/ 151353 h 424308"/>
                <a:gd name="connsiteX7" fmla="*/ 232012 w 941695"/>
                <a:gd name="connsiteY7" fmla="*/ 356069 h 424308"/>
                <a:gd name="connsiteX8" fmla="*/ 518615 w 941695"/>
                <a:gd name="connsiteY8" fmla="*/ 342422 h 424308"/>
                <a:gd name="connsiteX9" fmla="*/ 450376 w 941695"/>
                <a:gd name="connsiteY9" fmla="*/ 55819 h 424308"/>
                <a:gd name="connsiteX10" fmla="*/ 436728 w 941695"/>
                <a:gd name="connsiteY10" fmla="*/ 397013 h 424308"/>
                <a:gd name="connsiteX11" fmla="*/ 805218 w 941695"/>
                <a:gd name="connsiteY11" fmla="*/ 356069 h 424308"/>
                <a:gd name="connsiteX12" fmla="*/ 696036 w 941695"/>
                <a:gd name="connsiteY12" fmla="*/ 137705 h 424308"/>
                <a:gd name="connsiteX13" fmla="*/ 709683 w 941695"/>
                <a:gd name="connsiteY13" fmla="*/ 342422 h 424308"/>
                <a:gd name="connsiteX14" fmla="*/ 941695 w 941695"/>
                <a:gd name="connsiteY14" fmla="*/ 424308 h 424308"/>
                <a:gd name="connsiteX0" fmla="*/ 0 w 941695"/>
                <a:gd name="connsiteY0" fmla="*/ 301479 h 424309"/>
                <a:gd name="connsiteX1" fmla="*/ 150125 w 941695"/>
                <a:gd name="connsiteY1" fmla="*/ 274184 h 424309"/>
                <a:gd name="connsiteX2" fmla="*/ 177421 w 941695"/>
                <a:gd name="connsiteY2" fmla="*/ 124059 h 424309"/>
                <a:gd name="connsiteX3" fmla="*/ 68238 w 941695"/>
                <a:gd name="connsiteY3" fmla="*/ 5225 h 424309"/>
                <a:gd name="connsiteX4" fmla="*/ 109182 w 941695"/>
                <a:gd name="connsiteY4" fmla="*/ 301479 h 424309"/>
                <a:gd name="connsiteX5" fmla="*/ 286603 w 941695"/>
                <a:gd name="connsiteY5" fmla="*/ 356070 h 424309"/>
                <a:gd name="connsiteX6" fmla="*/ 354841 w 941695"/>
                <a:gd name="connsiteY6" fmla="*/ 151354 h 424309"/>
                <a:gd name="connsiteX7" fmla="*/ 232012 w 941695"/>
                <a:gd name="connsiteY7" fmla="*/ 356070 h 424309"/>
                <a:gd name="connsiteX8" fmla="*/ 518615 w 941695"/>
                <a:gd name="connsiteY8" fmla="*/ 342423 h 424309"/>
                <a:gd name="connsiteX9" fmla="*/ 450376 w 941695"/>
                <a:gd name="connsiteY9" fmla="*/ 221421 h 424309"/>
                <a:gd name="connsiteX10" fmla="*/ 436728 w 941695"/>
                <a:gd name="connsiteY10" fmla="*/ 397014 h 424309"/>
                <a:gd name="connsiteX11" fmla="*/ 805218 w 941695"/>
                <a:gd name="connsiteY11" fmla="*/ 356070 h 424309"/>
                <a:gd name="connsiteX12" fmla="*/ 696036 w 941695"/>
                <a:gd name="connsiteY12" fmla="*/ 137706 h 424309"/>
                <a:gd name="connsiteX13" fmla="*/ 709683 w 941695"/>
                <a:gd name="connsiteY13" fmla="*/ 342423 h 424309"/>
                <a:gd name="connsiteX14" fmla="*/ 941695 w 941695"/>
                <a:gd name="connsiteY14" fmla="*/ 424309 h 424309"/>
                <a:gd name="connsiteX0" fmla="*/ 0 w 941695"/>
                <a:gd name="connsiteY0" fmla="*/ 301479 h 424309"/>
                <a:gd name="connsiteX1" fmla="*/ 150125 w 941695"/>
                <a:gd name="connsiteY1" fmla="*/ 274184 h 424309"/>
                <a:gd name="connsiteX2" fmla="*/ 177421 w 941695"/>
                <a:gd name="connsiteY2" fmla="*/ 124059 h 424309"/>
                <a:gd name="connsiteX3" fmla="*/ 68238 w 941695"/>
                <a:gd name="connsiteY3" fmla="*/ 5225 h 424309"/>
                <a:gd name="connsiteX4" fmla="*/ 109182 w 941695"/>
                <a:gd name="connsiteY4" fmla="*/ 301479 h 424309"/>
                <a:gd name="connsiteX5" fmla="*/ 286603 w 941695"/>
                <a:gd name="connsiteY5" fmla="*/ 356070 h 424309"/>
                <a:gd name="connsiteX6" fmla="*/ 354841 w 941695"/>
                <a:gd name="connsiteY6" fmla="*/ 151354 h 424309"/>
                <a:gd name="connsiteX7" fmla="*/ 232012 w 941695"/>
                <a:gd name="connsiteY7" fmla="*/ 356070 h 424309"/>
                <a:gd name="connsiteX8" fmla="*/ 518615 w 941695"/>
                <a:gd name="connsiteY8" fmla="*/ 342423 h 424309"/>
                <a:gd name="connsiteX9" fmla="*/ 450376 w 941695"/>
                <a:gd name="connsiteY9" fmla="*/ 221421 h 424309"/>
                <a:gd name="connsiteX10" fmla="*/ 436728 w 941695"/>
                <a:gd name="connsiteY10" fmla="*/ 397014 h 424309"/>
                <a:gd name="connsiteX11" fmla="*/ 805218 w 941695"/>
                <a:gd name="connsiteY11" fmla="*/ 356070 h 424309"/>
                <a:gd name="connsiteX12" fmla="*/ 696037 w 941695"/>
                <a:gd name="connsiteY12" fmla="*/ 220505 h 424309"/>
                <a:gd name="connsiteX13" fmla="*/ 709683 w 941695"/>
                <a:gd name="connsiteY13" fmla="*/ 342423 h 424309"/>
                <a:gd name="connsiteX14" fmla="*/ 941695 w 941695"/>
                <a:gd name="connsiteY14" fmla="*/ 424309 h 424309"/>
                <a:gd name="connsiteX0" fmla="*/ 0 w 941695"/>
                <a:gd name="connsiteY0" fmla="*/ 304813 h 427643"/>
                <a:gd name="connsiteX1" fmla="*/ 150125 w 941695"/>
                <a:gd name="connsiteY1" fmla="*/ 277518 h 427643"/>
                <a:gd name="connsiteX2" fmla="*/ 177421 w 941695"/>
                <a:gd name="connsiteY2" fmla="*/ 127393 h 427643"/>
                <a:gd name="connsiteX3" fmla="*/ 68238 w 941695"/>
                <a:gd name="connsiteY3" fmla="*/ 8559 h 427643"/>
                <a:gd name="connsiteX4" fmla="*/ 109182 w 941695"/>
                <a:gd name="connsiteY4" fmla="*/ 371053 h 427643"/>
                <a:gd name="connsiteX5" fmla="*/ 286603 w 941695"/>
                <a:gd name="connsiteY5" fmla="*/ 359404 h 427643"/>
                <a:gd name="connsiteX6" fmla="*/ 354841 w 941695"/>
                <a:gd name="connsiteY6" fmla="*/ 154688 h 427643"/>
                <a:gd name="connsiteX7" fmla="*/ 232012 w 941695"/>
                <a:gd name="connsiteY7" fmla="*/ 359404 h 427643"/>
                <a:gd name="connsiteX8" fmla="*/ 518615 w 941695"/>
                <a:gd name="connsiteY8" fmla="*/ 345757 h 427643"/>
                <a:gd name="connsiteX9" fmla="*/ 450376 w 941695"/>
                <a:gd name="connsiteY9" fmla="*/ 224755 h 427643"/>
                <a:gd name="connsiteX10" fmla="*/ 436728 w 941695"/>
                <a:gd name="connsiteY10" fmla="*/ 400348 h 427643"/>
                <a:gd name="connsiteX11" fmla="*/ 805218 w 941695"/>
                <a:gd name="connsiteY11" fmla="*/ 359404 h 427643"/>
                <a:gd name="connsiteX12" fmla="*/ 696037 w 941695"/>
                <a:gd name="connsiteY12" fmla="*/ 223839 h 427643"/>
                <a:gd name="connsiteX13" fmla="*/ 709683 w 941695"/>
                <a:gd name="connsiteY13" fmla="*/ 345757 h 427643"/>
                <a:gd name="connsiteX14" fmla="*/ 941695 w 941695"/>
                <a:gd name="connsiteY14" fmla="*/ 427643 h 427643"/>
                <a:gd name="connsiteX0" fmla="*/ 0 w 941695"/>
                <a:gd name="connsiteY0" fmla="*/ 304814 h 427644"/>
                <a:gd name="connsiteX1" fmla="*/ 150125 w 941695"/>
                <a:gd name="connsiteY1" fmla="*/ 277519 h 427644"/>
                <a:gd name="connsiteX2" fmla="*/ 177421 w 941695"/>
                <a:gd name="connsiteY2" fmla="*/ 127394 h 427644"/>
                <a:gd name="connsiteX3" fmla="*/ 68238 w 941695"/>
                <a:gd name="connsiteY3" fmla="*/ 8560 h 427644"/>
                <a:gd name="connsiteX4" fmla="*/ 109182 w 941695"/>
                <a:gd name="connsiteY4" fmla="*/ 371054 h 427644"/>
                <a:gd name="connsiteX5" fmla="*/ 286603 w 941695"/>
                <a:gd name="connsiteY5" fmla="*/ 359405 h 427644"/>
                <a:gd name="connsiteX6" fmla="*/ 275158 w 941695"/>
                <a:gd name="connsiteY6" fmla="*/ 128890 h 427644"/>
                <a:gd name="connsiteX7" fmla="*/ 232012 w 941695"/>
                <a:gd name="connsiteY7" fmla="*/ 359405 h 427644"/>
                <a:gd name="connsiteX8" fmla="*/ 518615 w 941695"/>
                <a:gd name="connsiteY8" fmla="*/ 345758 h 427644"/>
                <a:gd name="connsiteX9" fmla="*/ 450376 w 941695"/>
                <a:gd name="connsiteY9" fmla="*/ 224756 h 427644"/>
                <a:gd name="connsiteX10" fmla="*/ 436728 w 941695"/>
                <a:gd name="connsiteY10" fmla="*/ 400349 h 427644"/>
                <a:gd name="connsiteX11" fmla="*/ 805218 w 941695"/>
                <a:gd name="connsiteY11" fmla="*/ 359405 h 427644"/>
                <a:gd name="connsiteX12" fmla="*/ 696037 w 941695"/>
                <a:gd name="connsiteY12" fmla="*/ 223840 h 427644"/>
                <a:gd name="connsiteX13" fmla="*/ 709683 w 941695"/>
                <a:gd name="connsiteY13" fmla="*/ 345758 h 427644"/>
                <a:gd name="connsiteX14" fmla="*/ 941695 w 941695"/>
                <a:gd name="connsiteY14" fmla="*/ 427644 h 427644"/>
                <a:gd name="connsiteX0" fmla="*/ 0 w 941695"/>
                <a:gd name="connsiteY0" fmla="*/ 304814 h 428047"/>
                <a:gd name="connsiteX1" fmla="*/ 150125 w 941695"/>
                <a:gd name="connsiteY1" fmla="*/ 277519 h 428047"/>
                <a:gd name="connsiteX2" fmla="*/ 177421 w 941695"/>
                <a:gd name="connsiteY2" fmla="*/ 127394 h 428047"/>
                <a:gd name="connsiteX3" fmla="*/ 68238 w 941695"/>
                <a:gd name="connsiteY3" fmla="*/ 8560 h 428047"/>
                <a:gd name="connsiteX4" fmla="*/ 109182 w 941695"/>
                <a:gd name="connsiteY4" fmla="*/ 371054 h 428047"/>
                <a:gd name="connsiteX5" fmla="*/ 286603 w 941695"/>
                <a:gd name="connsiteY5" fmla="*/ 359405 h 428047"/>
                <a:gd name="connsiteX6" fmla="*/ 275158 w 941695"/>
                <a:gd name="connsiteY6" fmla="*/ 128890 h 428047"/>
                <a:gd name="connsiteX7" fmla="*/ 232012 w 941695"/>
                <a:gd name="connsiteY7" fmla="*/ 359405 h 428047"/>
                <a:gd name="connsiteX8" fmla="*/ 338314 w 941695"/>
                <a:gd name="connsiteY8" fmla="*/ 427881 h 428047"/>
                <a:gd name="connsiteX9" fmla="*/ 518615 w 941695"/>
                <a:gd name="connsiteY9" fmla="*/ 345758 h 428047"/>
                <a:gd name="connsiteX10" fmla="*/ 450376 w 941695"/>
                <a:gd name="connsiteY10" fmla="*/ 224756 h 428047"/>
                <a:gd name="connsiteX11" fmla="*/ 436728 w 941695"/>
                <a:gd name="connsiteY11" fmla="*/ 400349 h 428047"/>
                <a:gd name="connsiteX12" fmla="*/ 805218 w 941695"/>
                <a:gd name="connsiteY12" fmla="*/ 359405 h 428047"/>
                <a:gd name="connsiteX13" fmla="*/ 696037 w 941695"/>
                <a:gd name="connsiteY13" fmla="*/ 223840 h 428047"/>
                <a:gd name="connsiteX14" fmla="*/ 709683 w 941695"/>
                <a:gd name="connsiteY14" fmla="*/ 345758 h 428047"/>
                <a:gd name="connsiteX15" fmla="*/ 941695 w 941695"/>
                <a:gd name="connsiteY15" fmla="*/ 427644 h 428047"/>
                <a:gd name="connsiteX0" fmla="*/ 0 w 941695"/>
                <a:gd name="connsiteY0" fmla="*/ 304814 h 428047"/>
                <a:gd name="connsiteX1" fmla="*/ 150125 w 941695"/>
                <a:gd name="connsiteY1" fmla="*/ 277519 h 428047"/>
                <a:gd name="connsiteX2" fmla="*/ 177421 w 941695"/>
                <a:gd name="connsiteY2" fmla="*/ 127394 h 428047"/>
                <a:gd name="connsiteX3" fmla="*/ 68238 w 941695"/>
                <a:gd name="connsiteY3" fmla="*/ 8560 h 428047"/>
                <a:gd name="connsiteX4" fmla="*/ 109182 w 941695"/>
                <a:gd name="connsiteY4" fmla="*/ 371054 h 428047"/>
                <a:gd name="connsiteX5" fmla="*/ 286603 w 941695"/>
                <a:gd name="connsiteY5" fmla="*/ 359405 h 428047"/>
                <a:gd name="connsiteX6" fmla="*/ 275158 w 941695"/>
                <a:gd name="connsiteY6" fmla="*/ 128890 h 428047"/>
                <a:gd name="connsiteX7" fmla="*/ 232012 w 941695"/>
                <a:gd name="connsiteY7" fmla="*/ 359405 h 428047"/>
                <a:gd name="connsiteX8" fmla="*/ 338314 w 941695"/>
                <a:gd name="connsiteY8" fmla="*/ 427881 h 428047"/>
                <a:gd name="connsiteX9" fmla="*/ 518615 w 941695"/>
                <a:gd name="connsiteY9" fmla="*/ 345758 h 428047"/>
                <a:gd name="connsiteX10" fmla="*/ 450376 w 941695"/>
                <a:gd name="connsiteY10" fmla="*/ 224756 h 428047"/>
                <a:gd name="connsiteX11" fmla="*/ 436728 w 941695"/>
                <a:gd name="connsiteY11" fmla="*/ 400349 h 428047"/>
                <a:gd name="connsiteX12" fmla="*/ 805218 w 941695"/>
                <a:gd name="connsiteY12" fmla="*/ 359405 h 428047"/>
                <a:gd name="connsiteX13" fmla="*/ 696037 w 941695"/>
                <a:gd name="connsiteY13" fmla="*/ 223840 h 428047"/>
                <a:gd name="connsiteX14" fmla="*/ 588749 w 941695"/>
                <a:gd name="connsiteY14" fmla="*/ 360803 h 428047"/>
                <a:gd name="connsiteX15" fmla="*/ 709683 w 941695"/>
                <a:gd name="connsiteY15" fmla="*/ 345758 h 428047"/>
                <a:gd name="connsiteX16" fmla="*/ 941695 w 941695"/>
                <a:gd name="connsiteY16" fmla="*/ 427644 h 428047"/>
                <a:gd name="connsiteX0" fmla="*/ 0 w 941695"/>
                <a:gd name="connsiteY0" fmla="*/ 304814 h 428047"/>
                <a:gd name="connsiteX1" fmla="*/ 150125 w 941695"/>
                <a:gd name="connsiteY1" fmla="*/ 277519 h 428047"/>
                <a:gd name="connsiteX2" fmla="*/ 177421 w 941695"/>
                <a:gd name="connsiteY2" fmla="*/ 127394 h 428047"/>
                <a:gd name="connsiteX3" fmla="*/ 68238 w 941695"/>
                <a:gd name="connsiteY3" fmla="*/ 8560 h 428047"/>
                <a:gd name="connsiteX4" fmla="*/ 109182 w 941695"/>
                <a:gd name="connsiteY4" fmla="*/ 371054 h 428047"/>
                <a:gd name="connsiteX5" fmla="*/ 286603 w 941695"/>
                <a:gd name="connsiteY5" fmla="*/ 359405 h 428047"/>
                <a:gd name="connsiteX6" fmla="*/ 275158 w 941695"/>
                <a:gd name="connsiteY6" fmla="*/ 128890 h 428047"/>
                <a:gd name="connsiteX7" fmla="*/ 232012 w 941695"/>
                <a:gd name="connsiteY7" fmla="*/ 359405 h 428047"/>
                <a:gd name="connsiteX8" fmla="*/ 338314 w 941695"/>
                <a:gd name="connsiteY8" fmla="*/ 427881 h 428047"/>
                <a:gd name="connsiteX9" fmla="*/ 518615 w 941695"/>
                <a:gd name="connsiteY9" fmla="*/ 345758 h 428047"/>
                <a:gd name="connsiteX10" fmla="*/ 450376 w 941695"/>
                <a:gd name="connsiteY10" fmla="*/ 224756 h 428047"/>
                <a:gd name="connsiteX11" fmla="*/ 436728 w 941695"/>
                <a:gd name="connsiteY11" fmla="*/ 400349 h 428047"/>
                <a:gd name="connsiteX12" fmla="*/ 805218 w 941695"/>
                <a:gd name="connsiteY12" fmla="*/ 359405 h 428047"/>
                <a:gd name="connsiteX13" fmla="*/ 696037 w 941695"/>
                <a:gd name="connsiteY13" fmla="*/ 223840 h 428047"/>
                <a:gd name="connsiteX14" fmla="*/ 588749 w 941695"/>
                <a:gd name="connsiteY14" fmla="*/ 360803 h 428047"/>
                <a:gd name="connsiteX15" fmla="*/ 635691 w 941695"/>
                <a:gd name="connsiteY15" fmla="*/ 371557 h 428047"/>
                <a:gd name="connsiteX16" fmla="*/ 941695 w 941695"/>
                <a:gd name="connsiteY16" fmla="*/ 427644 h 428047"/>
                <a:gd name="connsiteX0" fmla="*/ 0 w 941695"/>
                <a:gd name="connsiteY0" fmla="*/ 304814 h 428047"/>
                <a:gd name="connsiteX1" fmla="*/ 150125 w 941695"/>
                <a:gd name="connsiteY1" fmla="*/ 277519 h 428047"/>
                <a:gd name="connsiteX2" fmla="*/ 177421 w 941695"/>
                <a:gd name="connsiteY2" fmla="*/ 127394 h 428047"/>
                <a:gd name="connsiteX3" fmla="*/ 68238 w 941695"/>
                <a:gd name="connsiteY3" fmla="*/ 8560 h 428047"/>
                <a:gd name="connsiteX4" fmla="*/ 109182 w 941695"/>
                <a:gd name="connsiteY4" fmla="*/ 371054 h 428047"/>
                <a:gd name="connsiteX5" fmla="*/ 286603 w 941695"/>
                <a:gd name="connsiteY5" fmla="*/ 359405 h 428047"/>
                <a:gd name="connsiteX6" fmla="*/ 275158 w 941695"/>
                <a:gd name="connsiteY6" fmla="*/ 128890 h 428047"/>
                <a:gd name="connsiteX7" fmla="*/ 232012 w 941695"/>
                <a:gd name="connsiteY7" fmla="*/ 359405 h 428047"/>
                <a:gd name="connsiteX8" fmla="*/ 338314 w 941695"/>
                <a:gd name="connsiteY8" fmla="*/ 427881 h 428047"/>
                <a:gd name="connsiteX9" fmla="*/ 518615 w 941695"/>
                <a:gd name="connsiteY9" fmla="*/ 345758 h 428047"/>
                <a:gd name="connsiteX10" fmla="*/ 450376 w 941695"/>
                <a:gd name="connsiteY10" fmla="*/ 224756 h 428047"/>
                <a:gd name="connsiteX11" fmla="*/ 436728 w 941695"/>
                <a:gd name="connsiteY11" fmla="*/ 400349 h 428047"/>
                <a:gd name="connsiteX12" fmla="*/ 702768 w 941695"/>
                <a:gd name="connsiteY12" fmla="*/ 380044 h 428047"/>
                <a:gd name="connsiteX13" fmla="*/ 696037 w 941695"/>
                <a:gd name="connsiteY13" fmla="*/ 223840 h 428047"/>
                <a:gd name="connsiteX14" fmla="*/ 588749 w 941695"/>
                <a:gd name="connsiteY14" fmla="*/ 360803 h 428047"/>
                <a:gd name="connsiteX15" fmla="*/ 635691 w 941695"/>
                <a:gd name="connsiteY15" fmla="*/ 371557 h 428047"/>
                <a:gd name="connsiteX16" fmla="*/ 941695 w 941695"/>
                <a:gd name="connsiteY16" fmla="*/ 427644 h 428047"/>
                <a:gd name="connsiteX0" fmla="*/ 0 w 941695"/>
                <a:gd name="connsiteY0" fmla="*/ 304814 h 428047"/>
                <a:gd name="connsiteX1" fmla="*/ 150125 w 941695"/>
                <a:gd name="connsiteY1" fmla="*/ 277519 h 428047"/>
                <a:gd name="connsiteX2" fmla="*/ 177421 w 941695"/>
                <a:gd name="connsiteY2" fmla="*/ 127394 h 428047"/>
                <a:gd name="connsiteX3" fmla="*/ 68238 w 941695"/>
                <a:gd name="connsiteY3" fmla="*/ 8560 h 428047"/>
                <a:gd name="connsiteX4" fmla="*/ 109182 w 941695"/>
                <a:gd name="connsiteY4" fmla="*/ 371054 h 428047"/>
                <a:gd name="connsiteX5" fmla="*/ 286603 w 941695"/>
                <a:gd name="connsiteY5" fmla="*/ 359405 h 428047"/>
                <a:gd name="connsiteX6" fmla="*/ 275158 w 941695"/>
                <a:gd name="connsiteY6" fmla="*/ 128890 h 428047"/>
                <a:gd name="connsiteX7" fmla="*/ 232012 w 941695"/>
                <a:gd name="connsiteY7" fmla="*/ 359405 h 428047"/>
                <a:gd name="connsiteX8" fmla="*/ 338314 w 941695"/>
                <a:gd name="connsiteY8" fmla="*/ 427881 h 428047"/>
                <a:gd name="connsiteX9" fmla="*/ 518615 w 941695"/>
                <a:gd name="connsiteY9" fmla="*/ 345758 h 428047"/>
                <a:gd name="connsiteX10" fmla="*/ 450376 w 941695"/>
                <a:gd name="connsiteY10" fmla="*/ 224756 h 428047"/>
                <a:gd name="connsiteX11" fmla="*/ 436728 w 941695"/>
                <a:gd name="connsiteY11" fmla="*/ 400349 h 428047"/>
                <a:gd name="connsiteX12" fmla="*/ 702768 w 941695"/>
                <a:gd name="connsiteY12" fmla="*/ 380044 h 428047"/>
                <a:gd name="connsiteX13" fmla="*/ 599278 w 941695"/>
                <a:gd name="connsiteY13" fmla="*/ 244479 h 428047"/>
                <a:gd name="connsiteX14" fmla="*/ 588749 w 941695"/>
                <a:gd name="connsiteY14" fmla="*/ 360803 h 428047"/>
                <a:gd name="connsiteX15" fmla="*/ 635691 w 941695"/>
                <a:gd name="connsiteY15" fmla="*/ 371557 h 428047"/>
                <a:gd name="connsiteX16" fmla="*/ 941695 w 941695"/>
                <a:gd name="connsiteY16" fmla="*/ 427644 h 428047"/>
                <a:gd name="connsiteX0" fmla="*/ 0 w 941695"/>
                <a:gd name="connsiteY0" fmla="*/ 304814 h 428047"/>
                <a:gd name="connsiteX1" fmla="*/ 150125 w 941695"/>
                <a:gd name="connsiteY1" fmla="*/ 277519 h 428047"/>
                <a:gd name="connsiteX2" fmla="*/ 177421 w 941695"/>
                <a:gd name="connsiteY2" fmla="*/ 127394 h 428047"/>
                <a:gd name="connsiteX3" fmla="*/ 68238 w 941695"/>
                <a:gd name="connsiteY3" fmla="*/ 8560 h 428047"/>
                <a:gd name="connsiteX4" fmla="*/ 109182 w 941695"/>
                <a:gd name="connsiteY4" fmla="*/ 371054 h 428047"/>
                <a:gd name="connsiteX5" fmla="*/ 286603 w 941695"/>
                <a:gd name="connsiteY5" fmla="*/ 359405 h 428047"/>
                <a:gd name="connsiteX6" fmla="*/ 275158 w 941695"/>
                <a:gd name="connsiteY6" fmla="*/ 128890 h 428047"/>
                <a:gd name="connsiteX7" fmla="*/ 232012 w 941695"/>
                <a:gd name="connsiteY7" fmla="*/ 359405 h 428047"/>
                <a:gd name="connsiteX8" fmla="*/ 338314 w 941695"/>
                <a:gd name="connsiteY8" fmla="*/ 427881 h 428047"/>
                <a:gd name="connsiteX9" fmla="*/ 518615 w 941695"/>
                <a:gd name="connsiteY9" fmla="*/ 345758 h 428047"/>
                <a:gd name="connsiteX10" fmla="*/ 387768 w 941695"/>
                <a:gd name="connsiteY10" fmla="*/ 209276 h 428047"/>
                <a:gd name="connsiteX11" fmla="*/ 436728 w 941695"/>
                <a:gd name="connsiteY11" fmla="*/ 400349 h 428047"/>
                <a:gd name="connsiteX12" fmla="*/ 702768 w 941695"/>
                <a:gd name="connsiteY12" fmla="*/ 380044 h 428047"/>
                <a:gd name="connsiteX13" fmla="*/ 599278 w 941695"/>
                <a:gd name="connsiteY13" fmla="*/ 244479 h 428047"/>
                <a:gd name="connsiteX14" fmla="*/ 588749 w 941695"/>
                <a:gd name="connsiteY14" fmla="*/ 360803 h 428047"/>
                <a:gd name="connsiteX15" fmla="*/ 635691 w 941695"/>
                <a:gd name="connsiteY15" fmla="*/ 371557 h 428047"/>
                <a:gd name="connsiteX16" fmla="*/ 941695 w 941695"/>
                <a:gd name="connsiteY16" fmla="*/ 427644 h 428047"/>
                <a:gd name="connsiteX0" fmla="*/ 0 w 941695"/>
                <a:gd name="connsiteY0" fmla="*/ 304814 h 428047"/>
                <a:gd name="connsiteX1" fmla="*/ 150125 w 941695"/>
                <a:gd name="connsiteY1" fmla="*/ 277519 h 428047"/>
                <a:gd name="connsiteX2" fmla="*/ 177421 w 941695"/>
                <a:gd name="connsiteY2" fmla="*/ 127394 h 428047"/>
                <a:gd name="connsiteX3" fmla="*/ 68238 w 941695"/>
                <a:gd name="connsiteY3" fmla="*/ 8560 h 428047"/>
                <a:gd name="connsiteX4" fmla="*/ 109182 w 941695"/>
                <a:gd name="connsiteY4" fmla="*/ 371054 h 428047"/>
                <a:gd name="connsiteX5" fmla="*/ 286603 w 941695"/>
                <a:gd name="connsiteY5" fmla="*/ 359405 h 428047"/>
                <a:gd name="connsiteX6" fmla="*/ 275158 w 941695"/>
                <a:gd name="connsiteY6" fmla="*/ 128890 h 428047"/>
                <a:gd name="connsiteX7" fmla="*/ 232012 w 941695"/>
                <a:gd name="connsiteY7" fmla="*/ 359405 h 428047"/>
                <a:gd name="connsiteX8" fmla="*/ 338314 w 941695"/>
                <a:gd name="connsiteY8" fmla="*/ 427881 h 428047"/>
                <a:gd name="connsiteX9" fmla="*/ 518615 w 941695"/>
                <a:gd name="connsiteY9" fmla="*/ 345758 h 428047"/>
                <a:gd name="connsiteX10" fmla="*/ 387768 w 941695"/>
                <a:gd name="connsiteY10" fmla="*/ 209276 h 428047"/>
                <a:gd name="connsiteX11" fmla="*/ 396886 w 941695"/>
                <a:gd name="connsiteY11" fmla="*/ 410669 h 428047"/>
                <a:gd name="connsiteX12" fmla="*/ 702768 w 941695"/>
                <a:gd name="connsiteY12" fmla="*/ 380044 h 428047"/>
                <a:gd name="connsiteX13" fmla="*/ 599278 w 941695"/>
                <a:gd name="connsiteY13" fmla="*/ 244479 h 428047"/>
                <a:gd name="connsiteX14" fmla="*/ 588749 w 941695"/>
                <a:gd name="connsiteY14" fmla="*/ 360803 h 428047"/>
                <a:gd name="connsiteX15" fmla="*/ 635691 w 941695"/>
                <a:gd name="connsiteY15" fmla="*/ 371557 h 428047"/>
                <a:gd name="connsiteX16" fmla="*/ 941695 w 941695"/>
                <a:gd name="connsiteY16" fmla="*/ 427644 h 428047"/>
                <a:gd name="connsiteX0" fmla="*/ 0 w 941695"/>
                <a:gd name="connsiteY0" fmla="*/ 304814 h 428047"/>
                <a:gd name="connsiteX1" fmla="*/ 150125 w 941695"/>
                <a:gd name="connsiteY1" fmla="*/ 277519 h 428047"/>
                <a:gd name="connsiteX2" fmla="*/ 177421 w 941695"/>
                <a:gd name="connsiteY2" fmla="*/ 127394 h 428047"/>
                <a:gd name="connsiteX3" fmla="*/ 68238 w 941695"/>
                <a:gd name="connsiteY3" fmla="*/ 8560 h 428047"/>
                <a:gd name="connsiteX4" fmla="*/ 109182 w 941695"/>
                <a:gd name="connsiteY4" fmla="*/ 371054 h 428047"/>
                <a:gd name="connsiteX5" fmla="*/ 286603 w 941695"/>
                <a:gd name="connsiteY5" fmla="*/ 359405 h 428047"/>
                <a:gd name="connsiteX6" fmla="*/ 275158 w 941695"/>
                <a:gd name="connsiteY6" fmla="*/ 128890 h 428047"/>
                <a:gd name="connsiteX7" fmla="*/ 232012 w 941695"/>
                <a:gd name="connsiteY7" fmla="*/ 359405 h 428047"/>
                <a:gd name="connsiteX8" fmla="*/ 338314 w 941695"/>
                <a:gd name="connsiteY8" fmla="*/ 427881 h 428047"/>
                <a:gd name="connsiteX9" fmla="*/ 461698 w 941695"/>
                <a:gd name="connsiteY9" fmla="*/ 350918 h 428047"/>
                <a:gd name="connsiteX10" fmla="*/ 387768 w 941695"/>
                <a:gd name="connsiteY10" fmla="*/ 209276 h 428047"/>
                <a:gd name="connsiteX11" fmla="*/ 396886 w 941695"/>
                <a:gd name="connsiteY11" fmla="*/ 410669 h 428047"/>
                <a:gd name="connsiteX12" fmla="*/ 702768 w 941695"/>
                <a:gd name="connsiteY12" fmla="*/ 380044 h 428047"/>
                <a:gd name="connsiteX13" fmla="*/ 599278 w 941695"/>
                <a:gd name="connsiteY13" fmla="*/ 244479 h 428047"/>
                <a:gd name="connsiteX14" fmla="*/ 588749 w 941695"/>
                <a:gd name="connsiteY14" fmla="*/ 360803 h 428047"/>
                <a:gd name="connsiteX15" fmla="*/ 635691 w 941695"/>
                <a:gd name="connsiteY15" fmla="*/ 371557 h 428047"/>
                <a:gd name="connsiteX16" fmla="*/ 941695 w 941695"/>
                <a:gd name="connsiteY16" fmla="*/ 427644 h 428047"/>
                <a:gd name="connsiteX0" fmla="*/ 0 w 941695"/>
                <a:gd name="connsiteY0" fmla="*/ 304814 h 428047"/>
                <a:gd name="connsiteX1" fmla="*/ 150125 w 941695"/>
                <a:gd name="connsiteY1" fmla="*/ 277519 h 428047"/>
                <a:gd name="connsiteX2" fmla="*/ 177421 w 941695"/>
                <a:gd name="connsiteY2" fmla="*/ 127394 h 428047"/>
                <a:gd name="connsiteX3" fmla="*/ 68238 w 941695"/>
                <a:gd name="connsiteY3" fmla="*/ 8560 h 428047"/>
                <a:gd name="connsiteX4" fmla="*/ 109182 w 941695"/>
                <a:gd name="connsiteY4" fmla="*/ 371054 h 428047"/>
                <a:gd name="connsiteX5" fmla="*/ 286603 w 941695"/>
                <a:gd name="connsiteY5" fmla="*/ 359405 h 428047"/>
                <a:gd name="connsiteX6" fmla="*/ 275158 w 941695"/>
                <a:gd name="connsiteY6" fmla="*/ 128890 h 428047"/>
                <a:gd name="connsiteX7" fmla="*/ 232012 w 941695"/>
                <a:gd name="connsiteY7" fmla="*/ 359405 h 428047"/>
                <a:gd name="connsiteX8" fmla="*/ 338314 w 941695"/>
                <a:gd name="connsiteY8" fmla="*/ 427881 h 428047"/>
                <a:gd name="connsiteX9" fmla="*/ 461698 w 941695"/>
                <a:gd name="connsiteY9" fmla="*/ 350918 h 428047"/>
                <a:gd name="connsiteX10" fmla="*/ 387768 w 941695"/>
                <a:gd name="connsiteY10" fmla="*/ 209276 h 428047"/>
                <a:gd name="connsiteX11" fmla="*/ 396886 w 941695"/>
                <a:gd name="connsiteY11" fmla="*/ 410669 h 428047"/>
                <a:gd name="connsiteX12" fmla="*/ 702768 w 941695"/>
                <a:gd name="connsiteY12" fmla="*/ 380044 h 428047"/>
                <a:gd name="connsiteX13" fmla="*/ 599278 w 941695"/>
                <a:gd name="connsiteY13" fmla="*/ 244479 h 428047"/>
                <a:gd name="connsiteX14" fmla="*/ 520449 w 941695"/>
                <a:gd name="connsiteY14" fmla="*/ 365963 h 428047"/>
                <a:gd name="connsiteX15" fmla="*/ 635691 w 941695"/>
                <a:gd name="connsiteY15" fmla="*/ 371557 h 428047"/>
                <a:gd name="connsiteX16" fmla="*/ 941695 w 941695"/>
                <a:gd name="connsiteY16" fmla="*/ 427644 h 428047"/>
                <a:gd name="connsiteX0" fmla="*/ 0 w 941695"/>
                <a:gd name="connsiteY0" fmla="*/ 304814 h 428047"/>
                <a:gd name="connsiteX1" fmla="*/ 150125 w 941695"/>
                <a:gd name="connsiteY1" fmla="*/ 277519 h 428047"/>
                <a:gd name="connsiteX2" fmla="*/ 177421 w 941695"/>
                <a:gd name="connsiteY2" fmla="*/ 127394 h 428047"/>
                <a:gd name="connsiteX3" fmla="*/ 68238 w 941695"/>
                <a:gd name="connsiteY3" fmla="*/ 8560 h 428047"/>
                <a:gd name="connsiteX4" fmla="*/ 109182 w 941695"/>
                <a:gd name="connsiteY4" fmla="*/ 371054 h 428047"/>
                <a:gd name="connsiteX5" fmla="*/ 286603 w 941695"/>
                <a:gd name="connsiteY5" fmla="*/ 359405 h 428047"/>
                <a:gd name="connsiteX6" fmla="*/ 275158 w 941695"/>
                <a:gd name="connsiteY6" fmla="*/ 128890 h 428047"/>
                <a:gd name="connsiteX7" fmla="*/ 232012 w 941695"/>
                <a:gd name="connsiteY7" fmla="*/ 359405 h 428047"/>
                <a:gd name="connsiteX8" fmla="*/ 338314 w 941695"/>
                <a:gd name="connsiteY8" fmla="*/ 427881 h 428047"/>
                <a:gd name="connsiteX9" fmla="*/ 461698 w 941695"/>
                <a:gd name="connsiteY9" fmla="*/ 350918 h 428047"/>
                <a:gd name="connsiteX10" fmla="*/ 387768 w 941695"/>
                <a:gd name="connsiteY10" fmla="*/ 209276 h 428047"/>
                <a:gd name="connsiteX11" fmla="*/ 396886 w 941695"/>
                <a:gd name="connsiteY11" fmla="*/ 410669 h 428047"/>
                <a:gd name="connsiteX12" fmla="*/ 702768 w 941695"/>
                <a:gd name="connsiteY12" fmla="*/ 380044 h 428047"/>
                <a:gd name="connsiteX13" fmla="*/ 525286 w 941695"/>
                <a:gd name="connsiteY13" fmla="*/ 254798 h 428047"/>
                <a:gd name="connsiteX14" fmla="*/ 520449 w 941695"/>
                <a:gd name="connsiteY14" fmla="*/ 365963 h 428047"/>
                <a:gd name="connsiteX15" fmla="*/ 635691 w 941695"/>
                <a:gd name="connsiteY15" fmla="*/ 371557 h 428047"/>
                <a:gd name="connsiteX16" fmla="*/ 941695 w 941695"/>
                <a:gd name="connsiteY16" fmla="*/ 427644 h 428047"/>
                <a:gd name="connsiteX0" fmla="*/ 0 w 941695"/>
                <a:gd name="connsiteY0" fmla="*/ 304814 h 428047"/>
                <a:gd name="connsiteX1" fmla="*/ 150125 w 941695"/>
                <a:gd name="connsiteY1" fmla="*/ 277519 h 428047"/>
                <a:gd name="connsiteX2" fmla="*/ 177421 w 941695"/>
                <a:gd name="connsiteY2" fmla="*/ 127394 h 428047"/>
                <a:gd name="connsiteX3" fmla="*/ 68238 w 941695"/>
                <a:gd name="connsiteY3" fmla="*/ 8560 h 428047"/>
                <a:gd name="connsiteX4" fmla="*/ 109182 w 941695"/>
                <a:gd name="connsiteY4" fmla="*/ 371054 h 428047"/>
                <a:gd name="connsiteX5" fmla="*/ 286603 w 941695"/>
                <a:gd name="connsiteY5" fmla="*/ 359405 h 428047"/>
                <a:gd name="connsiteX6" fmla="*/ 275158 w 941695"/>
                <a:gd name="connsiteY6" fmla="*/ 128890 h 428047"/>
                <a:gd name="connsiteX7" fmla="*/ 232012 w 941695"/>
                <a:gd name="connsiteY7" fmla="*/ 359405 h 428047"/>
                <a:gd name="connsiteX8" fmla="*/ 338314 w 941695"/>
                <a:gd name="connsiteY8" fmla="*/ 427881 h 428047"/>
                <a:gd name="connsiteX9" fmla="*/ 461698 w 941695"/>
                <a:gd name="connsiteY9" fmla="*/ 350918 h 428047"/>
                <a:gd name="connsiteX10" fmla="*/ 387768 w 941695"/>
                <a:gd name="connsiteY10" fmla="*/ 209276 h 428047"/>
                <a:gd name="connsiteX11" fmla="*/ 396886 w 941695"/>
                <a:gd name="connsiteY11" fmla="*/ 410669 h 428047"/>
                <a:gd name="connsiteX12" fmla="*/ 702768 w 941695"/>
                <a:gd name="connsiteY12" fmla="*/ 380044 h 428047"/>
                <a:gd name="connsiteX13" fmla="*/ 525286 w 941695"/>
                <a:gd name="connsiteY13" fmla="*/ 254798 h 428047"/>
                <a:gd name="connsiteX14" fmla="*/ 520449 w 941695"/>
                <a:gd name="connsiteY14" fmla="*/ 365963 h 428047"/>
                <a:gd name="connsiteX15" fmla="*/ 573083 w 941695"/>
                <a:gd name="connsiteY15" fmla="*/ 397356 h 428047"/>
                <a:gd name="connsiteX16" fmla="*/ 941695 w 941695"/>
                <a:gd name="connsiteY16" fmla="*/ 427644 h 428047"/>
                <a:gd name="connsiteX0" fmla="*/ 0 w 941695"/>
                <a:gd name="connsiteY0" fmla="*/ 304814 h 430704"/>
                <a:gd name="connsiteX1" fmla="*/ 150125 w 941695"/>
                <a:gd name="connsiteY1" fmla="*/ 277519 h 430704"/>
                <a:gd name="connsiteX2" fmla="*/ 177421 w 941695"/>
                <a:gd name="connsiteY2" fmla="*/ 127394 h 430704"/>
                <a:gd name="connsiteX3" fmla="*/ 68238 w 941695"/>
                <a:gd name="connsiteY3" fmla="*/ 8560 h 430704"/>
                <a:gd name="connsiteX4" fmla="*/ 109182 w 941695"/>
                <a:gd name="connsiteY4" fmla="*/ 371054 h 430704"/>
                <a:gd name="connsiteX5" fmla="*/ 286603 w 941695"/>
                <a:gd name="connsiteY5" fmla="*/ 359405 h 430704"/>
                <a:gd name="connsiteX6" fmla="*/ 275158 w 941695"/>
                <a:gd name="connsiteY6" fmla="*/ 128890 h 430704"/>
                <a:gd name="connsiteX7" fmla="*/ 232012 w 941695"/>
                <a:gd name="connsiteY7" fmla="*/ 359405 h 430704"/>
                <a:gd name="connsiteX8" fmla="*/ 338314 w 941695"/>
                <a:gd name="connsiteY8" fmla="*/ 427881 h 430704"/>
                <a:gd name="connsiteX9" fmla="*/ 461698 w 941695"/>
                <a:gd name="connsiteY9" fmla="*/ 350918 h 430704"/>
                <a:gd name="connsiteX10" fmla="*/ 387768 w 941695"/>
                <a:gd name="connsiteY10" fmla="*/ 209276 h 430704"/>
                <a:gd name="connsiteX11" fmla="*/ 396886 w 941695"/>
                <a:gd name="connsiteY11" fmla="*/ 410669 h 430704"/>
                <a:gd name="connsiteX12" fmla="*/ 611701 w 941695"/>
                <a:gd name="connsiteY12" fmla="*/ 405843 h 430704"/>
                <a:gd name="connsiteX13" fmla="*/ 525286 w 941695"/>
                <a:gd name="connsiteY13" fmla="*/ 254798 h 430704"/>
                <a:gd name="connsiteX14" fmla="*/ 520449 w 941695"/>
                <a:gd name="connsiteY14" fmla="*/ 365963 h 430704"/>
                <a:gd name="connsiteX15" fmla="*/ 573083 w 941695"/>
                <a:gd name="connsiteY15" fmla="*/ 397356 h 430704"/>
                <a:gd name="connsiteX16" fmla="*/ 941695 w 941695"/>
                <a:gd name="connsiteY16" fmla="*/ 427644 h 430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41695" h="430704">
                  <a:moveTo>
                    <a:pt x="0" y="304814"/>
                  </a:moveTo>
                  <a:cubicBezTo>
                    <a:pt x="60277" y="305951"/>
                    <a:pt x="120555" y="307089"/>
                    <a:pt x="150125" y="277519"/>
                  </a:cubicBezTo>
                  <a:cubicBezTo>
                    <a:pt x="179695" y="247949"/>
                    <a:pt x="191069" y="172220"/>
                    <a:pt x="177421" y="127394"/>
                  </a:cubicBezTo>
                  <a:cubicBezTo>
                    <a:pt x="163773" y="82568"/>
                    <a:pt x="79611" y="-32050"/>
                    <a:pt x="68238" y="8560"/>
                  </a:cubicBezTo>
                  <a:cubicBezTo>
                    <a:pt x="56865" y="49170"/>
                    <a:pt x="72788" y="312580"/>
                    <a:pt x="109182" y="371054"/>
                  </a:cubicBezTo>
                  <a:cubicBezTo>
                    <a:pt x="145576" y="429528"/>
                    <a:pt x="258940" y="399766"/>
                    <a:pt x="286603" y="359405"/>
                  </a:cubicBezTo>
                  <a:cubicBezTo>
                    <a:pt x="314266" y="319044"/>
                    <a:pt x="284256" y="128890"/>
                    <a:pt x="275158" y="128890"/>
                  </a:cubicBezTo>
                  <a:cubicBezTo>
                    <a:pt x="266060" y="128890"/>
                    <a:pt x="221486" y="309573"/>
                    <a:pt x="232012" y="359405"/>
                  </a:cubicBezTo>
                  <a:cubicBezTo>
                    <a:pt x="242538" y="409237"/>
                    <a:pt x="290547" y="430155"/>
                    <a:pt x="338314" y="427881"/>
                  </a:cubicBezTo>
                  <a:cubicBezTo>
                    <a:pt x="386081" y="425607"/>
                    <a:pt x="453456" y="387352"/>
                    <a:pt x="461698" y="350918"/>
                  </a:cubicBezTo>
                  <a:cubicBezTo>
                    <a:pt x="469940" y="314484"/>
                    <a:pt x="398570" y="199317"/>
                    <a:pt x="387768" y="209276"/>
                  </a:cubicBezTo>
                  <a:cubicBezTo>
                    <a:pt x="376966" y="219235"/>
                    <a:pt x="359564" y="377908"/>
                    <a:pt x="396886" y="410669"/>
                  </a:cubicBezTo>
                  <a:cubicBezTo>
                    <a:pt x="434208" y="443430"/>
                    <a:pt x="590301" y="431822"/>
                    <a:pt x="611701" y="405843"/>
                  </a:cubicBezTo>
                  <a:cubicBezTo>
                    <a:pt x="633101" y="379865"/>
                    <a:pt x="540495" y="261445"/>
                    <a:pt x="525286" y="254798"/>
                  </a:cubicBezTo>
                  <a:cubicBezTo>
                    <a:pt x="510077" y="248151"/>
                    <a:pt x="518175" y="345643"/>
                    <a:pt x="520449" y="365963"/>
                  </a:cubicBezTo>
                  <a:cubicBezTo>
                    <a:pt x="522723" y="386283"/>
                    <a:pt x="530385" y="380196"/>
                    <a:pt x="573083" y="397356"/>
                  </a:cubicBezTo>
                  <a:cubicBezTo>
                    <a:pt x="614026" y="431323"/>
                    <a:pt x="846160" y="410584"/>
                    <a:pt x="941695" y="427644"/>
                  </a:cubicBez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orme libre 5"/>
            <p:cNvSpPr/>
            <p:nvPr/>
          </p:nvSpPr>
          <p:spPr>
            <a:xfrm>
              <a:off x="2524823" y="3095085"/>
              <a:ext cx="365410" cy="126064"/>
            </a:xfrm>
            <a:custGeom>
              <a:avLst/>
              <a:gdLst>
                <a:gd name="connsiteX0" fmla="*/ 81974 w 303784"/>
                <a:gd name="connsiteY0" fmla="*/ 71316 h 157438"/>
                <a:gd name="connsiteX1" fmla="*/ 88 w 303784"/>
                <a:gd name="connsiteY1" fmla="*/ 112259 h 157438"/>
                <a:gd name="connsiteX2" fmla="*/ 95622 w 303784"/>
                <a:gd name="connsiteY2" fmla="*/ 153203 h 157438"/>
                <a:gd name="connsiteX3" fmla="*/ 177509 w 303784"/>
                <a:gd name="connsiteY3" fmla="*/ 3077 h 157438"/>
                <a:gd name="connsiteX4" fmla="*/ 136565 w 303784"/>
                <a:gd name="connsiteY4" fmla="*/ 57668 h 157438"/>
                <a:gd name="connsiteX5" fmla="*/ 300339 w 303784"/>
                <a:gd name="connsiteY5" fmla="*/ 125907 h 157438"/>
                <a:gd name="connsiteX6" fmla="*/ 232100 w 303784"/>
                <a:gd name="connsiteY6" fmla="*/ 3077 h 157438"/>
                <a:gd name="connsiteX0" fmla="*/ 48018 w 306205"/>
                <a:gd name="connsiteY0" fmla="*/ 45802 h 157739"/>
                <a:gd name="connsiteX1" fmla="*/ 2509 w 306205"/>
                <a:gd name="connsiteY1" fmla="*/ 112259 h 157739"/>
                <a:gd name="connsiteX2" fmla="*/ 98043 w 306205"/>
                <a:gd name="connsiteY2" fmla="*/ 153203 h 157739"/>
                <a:gd name="connsiteX3" fmla="*/ 179930 w 306205"/>
                <a:gd name="connsiteY3" fmla="*/ 3077 h 157739"/>
                <a:gd name="connsiteX4" fmla="*/ 138986 w 306205"/>
                <a:gd name="connsiteY4" fmla="*/ 57668 h 157739"/>
                <a:gd name="connsiteX5" fmla="*/ 302760 w 306205"/>
                <a:gd name="connsiteY5" fmla="*/ 125907 h 157739"/>
                <a:gd name="connsiteX6" fmla="*/ 234521 w 306205"/>
                <a:gd name="connsiteY6" fmla="*/ 3077 h 157739"/>
                <a:gd name="connsiteX0" fmla="*/ 48018 w 306205"/>
                <a:gd name="connsiteY0" fmla="*/ 42725 h 154162"/>
                <a:gd name="connsiteX1" fmla="*/ 2509 w 306205"/>
                <a:gd name="connsiteY1" fmla="*/ 109182 h 154162"/>
                <a:gd name="connsiteX2" fmla="*/ 98043 w 306205"/>
                <a:gd name="connsiteY2" fmla="*/ 150126 h 154162"/>
                <a:gd name="connsiteX3" fmla="*/ 135469 w 306205"/>
                <a:gd name="connsiteY3" fmla="*/ 8505 h 154162"/>
                <a:gd name="connsiteX4" fmla="*/ 138986 w 306205"/>
                <a:gd name="connsiteY4" fmla="*/ 54591 h 154162"/>
                <a:gd name="connsiteX5" fmla="*/ 302760 w 306205"/>
                <a:gd name="connsiteY5" fmla="*/ 122830 h 154162"/>
                <a:gd name="connsiteX6" fmla="*/ 234521 w 306205"/>
                <a:gd name="connsiteY6" fmla="*/ 0 h 154162"/>
                <a:gd name="connsiteX0" fmla="*/ 48018 w 306205"/>
                <a:gd name="connsiteY0" fmla="*/ 42725 h 154162"/>
                <a:gd name="connsiteX1" fmla="*/ 2509 w 306205"/>
                <a:gd name="connsiteY1" fmla="*/ 109182 h 154162"/>
                <a:gd name="connsiteX2" fmla="*/ 98043 w 306205"/>
                <a:gd name="connsiteY2" fmla="*/ 150126 h 154162"/>
                <a:gd name="connsiteX3" fmla="*/ 135469 w 306205"/>
                <a:gd name="connsiteY3" fmla="*/ 8505 h 154162"/>
                <a:gd name="connsiteX4" fmla="*/ 187489 w 306205"/>
                <a:gd name="connsiteY4" fmla="*/ 75853 h 154162"/>
                <a:gd name="connsiteX5" fmla="*/ 302760 w 306205"/>
                <a:gd name="connsiteY5" fmla="*/ 122830 h 154162"/>
                <a:gd name="connsiteX6" fmla="*/ 234521 w 306205"/>
                <a:gd name="connsiteY6" fmla="*/ 0 h 154162"/>
                <a:gd name="connsiteX0" fmla="*/ 89984 w 303710"/>
                <a:gd name="connsiteY0" fmla="*/ 46977 h 154113"/>
                <a:gd name="connsiteX1" fmla="*/ 14 w 303710"/>
                <a:gd name="connsiteY1" fmla="*/ 109182 h 154113"/>
                <a:gd name="connsiteX2" fmla="*/ 95548 w 303710"/>
                <a:gd name="connsiteY2" fmla="*/ 150126 h 154113"/>
                <a:gd name="connsiteX3" fmla="*/ 132974 w 303710"/>
                <a:gd name="connsiteY3" fmla="*/ 8505 h 154113"/>
                <a:gd name="connsiteX4" fmla="*/ 184994 w 303710"/>
                <a:gd name="connsiteY4" fmla="*/ 75853 h 154113"/>
                <a:gd name="connsiteX5" fmla="*/ 300265 w 303710"/>
                <a:gd name="connsiteY5" fmla="*/ 122830 h 154113"/>
                <a:gd name="connsiteX6" fmla="*/ 232026 w 303710"/>
                <a:gd name="connsiteY6" fmla="*/ 0 h 154113"/>
                <a:gd name="connsiteX0" fmla="*/ 89984 w 303710"/>
                <a:gd name="connsiteY0" fmla="*/ 46977 h 150403"/>
                <a:gd name="connsiteX1" fmla="*/ 14 w 303710"/>
                <a:gd name="connsiteY1" fmla="*/ 109182 h 150403"/>
                <a:gd name="connsiteX2" fmla="*/ 95548 w 303710"/>
                <a:gd name="connsiteY2" fmla="*/ 150126 h 150403"/>
                <a:gd name="connsiteX3" fmla="*/ 149142 w 303710"/>
                <a:gd name="connsiteY3" fmla="*/ 89301 h 150403"/>
                <a:gd name="connsiteX4" fmla="*/ 184994 w 303710"/>
                <a:gd name="connsiteY4" fmla="*/ 75853 h 150403"/>
                <a:gd name="connsiteX5" fmla="*/ 300265 w 303710"/>
                <a:gd name="connsiteY5" fmla="*/ 122830 h 150403"/>
                <a:gd name="connsiteX6" fmla="*/ 232026 w 303710"/>
                <a:gd name="connsiteY6" fmla="*/ 0 h 150403"/>
                <a:gd name="connsiteX0" fmla="*/ 89984 w 303710"/>
                <a:gd name="connsiteY0" fmla="*/ 46977 h 150403"/>
                <a:gd name="connsiteX1" fmla="*/ 14 w 303710"/>
                <a:gd name="connsiteY1" fmla="*/ 109182 h 150403"/>
                <a:gd name="connsiteX2" fmla="*/ 95548 w 303710"/>
                <a:gd name="connsiteY2" fmla="*/ 150126 h 150403"/>
                <a:gd name="connsiteX3" fmla="*/ 149142 w 303710"/>
                <a:gd name="connsiteY3" fmla="*/ 89301 h 150403"/>
                <a:gd name="connsiteX4" fmla="*/ 184994 w 303710"/>
                <a:gd name="connsiteY4" fmla="*/ 75853 h 150403"/>
                <a:gd name="connsiteX5" fmla="*/ 234576 w 303710"/>
                <a:gd name="connsiteY5" fmla="*/ 132296 h 150403"/>
                <a:gd name="connsiteX6" fmla="*/ 300265 w 303710"/>
                <a:gd name="connsiteY6" fmla="*/ 122830 h 150403"/>
                <a:gd name="connsiteX7" fmla="*/ 232026 w 303710"/>
                <a:gd name="connsiteY7" fmla="*/ 0 h 150403"/>
                <a:gd name="connsiteX0" fmla="*/ 89984 w 304683"/>
                <a:gd name="connsiteY0" fmla="*/ 46977 h 150403"/>
                <a:gd name="connsiteX1" fmla="*/ 14 w 304683"/>
                <a:gd name="connsiteY1" fmla="*/ 109182 h 150403"/>
                <a:gd name="connsiteX2" fmla="*/ 95548 w 304683"/>
                <a:gd name="connsiteY2" fmla="*/ 150126 h 150403"/>
                <a:gd name="connsiteX3" fmla="*/ 149142 w 304683"/>
                <a:gd name="connsiteY3" fmla="*/ 89301 h 150403"/>
                <a:gd name="connsiteX4" fmla="*/ 184994 w 304683"/>
                <a:gd name="connsiteY4" fmla="*/ 75853 h 150403"/>
                <a:gd name="connsiteX5" fmla="*/ 234576 w 304683"/>
                <a:gd name="connsiteY5" fmla="*/ 132296 h 150403"/>
                <a:gd name="connsiteX6" fmla="*/ 300265 w 304683"/>
                <a:gd name="connsiteY6" fmla="*/ 122830 h 150403"/>
                <a:gd name="connsiteX7" fmla="*/ 295205 w 304683"/>
                <a:gd name="connsiteY7" fmla="*/ 47248 h 150403"/>
                <a:gd name="connsiteX8" fmla="*/ 232026 w 304683"/>
                <a:gd name="connsiteY8" fmla="*/ 0 h 150403"/>
                <a:gd name="connsiteX0" fmla="*/ 89984 w 304683"/>
                <a:gd name="connsiteY0" fmla="*/ 5824 h 109250"/>
                <a:gd name="connsiteX1" fmla="*/ 14 w 304683"/>
                <a:gd name="connsiteY1" fmla="*/ 68029 h 109250"/>
                <a:gd name="connsiteX2" fmla="*/ 95548 w 304683"/>
                <a:gd name="connsiteY2" fmla="*/ 108973 h 109250"/>
                <a:gd name="connsiteX3" fmla="*/ 149142 w 304683"/>
                <a:gd name="connsiteY3" fmla="*/ 48148 h 109250"/>
                <a:gd name="connsiteX4" fmla="*/ 184994 w 304683"/>
                <a:gd name="connsiteY4" fmla="*/ 34700 h 109250"/>
                <a:gd name="connsiteX5" fmla="*/ 234576 w 304683"/>
                <a:gd name="connsiteY5" fmla="*/ 91143 h 109250"/>
                <a:gd name="connsiteX6" fmla="*/ 300265 w 304683"/>
                <a:gd name="connsiteY6" fmla="*/ 81677 h 109250"/>
                <a:gd name="connsiteX7" fmla="*/ 295205 w 304683"/>
                <a:gd name="connsiteY7" fmla="*/ 6095 h 109250"/>
                <a:gd name="connsiteX8" fmla="*/ 207774 w 304683"/>
                <a:gd name="connsiteY8" fmla="*/ 14128 h 109250"/>
                <a:gd name="connsiteX0" fmla="*/ 89984 w 303431"/>
                <a:gd name="connsiteY0" fmla="*/ 21309 h 124735"/>
                <a:gd name="connsiteX1" fmla="*/ 14 w 303431"/>
                <a:gd name="connsiteY1" fmla="*/ 83514 h 124735"/>
                <a:gd name="connsiteX2" fmla="*/ 95548 w 303431"/>
                <a:gd name="connsiteY2" fmla="*/ 124458 h 124735"/>
                <a:gd name="connsiteX3" fmla="*/ 149142 w 303431"/>
                <a:gd name="connsiteY3" fmla="*/ 63633 h 124735"/>
                <a:gd name="connsiteX4" fmla="*/ 184994 w 303431"/>
                <a:gd name="connsiteY4" fmla="*/ 50185 h 124735"/>
                <a:gd name="connsiteX5" fmla="*/ 234576 w 303431"/>
                <a:gd name="connsiteY5" fmla="*/ 106628 h 124735"/>
                <a:gd name="connsiteX6" fmla="*/ 300265 w 303431"/>
                <a:gd name="connsiteY6" fmla="*/ 97162 h 124735"/>
                <a:gd name="connsiteX7" fmla="*/ 291163 w 303431"/>
                <a:gd name="connsiteY7" fmla="*/ 4570 h 124735"/>
                <a:gd name="connsiteX8" fmla="*/ 207774 w 303431"/>
                <a:gd name="connsiteY8" fmla="*/ 29613 h 124735"/>
                <a:gd name="connsiteX0" fmla="*/ 89984 w 303431"/>
                <a:gd name="connsiteY0" fmla="*/ 59735 h 163161"/>
                <a:gd name="connsiteX1" fmla="*/ 14 w 303431"/>
                <a:gd name="connsiteY1" fmla="*/ 121940 h 163161"/>
                <a:gd name="connsiteX2" fmla="*/ 95548 w 303431"/>
                <a:gd name="connsiteY2" fmla="*/ 162884 h 163161"/>
                <a:gd name="connsiteX3" fmla="*/ 149142 w 303431"/>
                <a:gd name="connsiteY3" fmla="*/ 102059 h 163161"/>
                <a:gd name="connsiteX4" fmla="*/ 184994 w 303431"/>
                <a:gd name="connsiteY4" fmla="*/ 88611 h 163161"/>
                <a:gd name="connsiteX5" fmla="*/ 234576 w 303431"/>
                <a:gd name="connsiteY5" fmla="*/ 145054 h 163161"/>
                <a:gd name="connsiteX6" fmla="*/ 300265 w 303431"/>
                <a:gd name="connsiteY6" fmla="*/ 135588 h 163161"/>
                <a:gd name="connsiteX7" fmla="*/ 291163 w 303431"/>
                <a:gd name="connsiteY7" fmla="*/ 42996 h 163161"/>
                <a:gd name="connsiteX8" fmla="*/ 163313 w 303431"/>
                <a:gd name="connsiteY8" fmla="*/ 0 h 163161"/>
                <a:gd name="connsiteX0" fmla="*/ 89984 w 303211"/>
                <a:gd name="connsiteY0" fmla="*/ 59735 h 163161"/>
                <a:gd name="connsiteX1" fmla="*/ 14 w 303211"/>
                <a:gd name="connsiteY1" fmla="*/ 121940 h 163161"/>
                <a:gd name="connsiteX2" fmla="*/ 95548 w 303211"/>
                <a:gd name="connsiteY2" fmla="*/ 162884 h 163161"/>
                <a:gd name="connsiteX3" fmla="*/ 149142 w 303211"/>
                <a:gd name="connsiteY3" fmla="*/ 102059 h 163161"/>
                <a:gd name="connsiteX4" fmla="*/ 184994 w 303211"/>
                <a:gd name="connsiteY4" fmla="*/ 88611 h 163161"/>
                <a:gd name="connsiteX5" fmla="*/ 234576 w 303211"/>
                <a:gd name="connsiteY5" fmla="*/ 145054 h 163161"/>
                <a:gd name="connsiteX6" fmla="*/ 300265 w 303211"/>
                <a:gd name="connsiteY6" fmla="*/ 135588 h 163161"/>
                <a:gd name="connsiteX7" fmla="*/ 291163 w 303211"/>
                <a:gd name="connsiteY7" fmla="*/ 42996 h 163161"/>
                <a:gd name="connsiteX8" fmla="*/ 230533 w 303211"/>
                <a:gd name="connsiteY8" fmla="*/ 62921 h 163161"/>
                <a:gd name="connsiteX9" fmla="*/ 163313 w 303211"/>
                <a:gd name="connsiteY9" fmla="*/ 0 h 163161"/>
                <a:gd name="connsiteX0" fmla="*/ 89984 w 366077"/>
                <a:gd name="connsiteY0" fmla="*/ 21188 h 124614"/>
                <a:gd name="connsiteX1" fmla="*/ 14 w 366077"/>
                <a:gd name="connsiteY1" fmla="*/ 83393 h 124614"/>
                <a:gd name="connsiteX2" fmla="*/ 95548 w 366077"/>
                <a:gd name="connsiteY2" fmla="*/ 124337 h 124614"/>
                <a:gd name="connsiteX3" fmla="*/ 149142 w 366077"/>
                <a:gd name="connsiteY3" fmla="*/ 63512 h 124614"/>
                <a:gd name="connsiteX4" fmla="*/ 184994 w 366077"/>
                <a:gd name="connsiteY4" fmla="*/ 50064 h 124614"/>
                <a:gd name="connsiteX5" fmla="*/ 234576 w 366077"/>
                <a:gd name="connsiteY5" fmla="*/ 106507 h 124614"/>
                <a:gd name="connsiteX6" fmla="*/ 300265 w 366077"/>
                <a:gd name="connsiteY6" fmla="*/ 97041 h 124614"/>
                <a:gd name="connsiteX7" fmla="*/ 291163 w 366077"/>
                <a:gd name="connsiteY7" fmla="*/ 4449 h 124614"/>
                <a:gd name="connsiteX8" fmla="*/ 230533 w 366077"/>
                <a:gd name="connsiteY8" fmla="*/ 24374 h 124614"/>
                <a:gd name="connsiteX9" fmla="*/ 365410 w 366077"/>
                <a:gd name="connsiteY9" fmla="*/ 59259 h 124614"/>
                <a:gd name="connsiteX0" fmla="*/ 89984 w 365410"/>
                <a:gd name="connsiteY0" fmla="*/ 22638 h 126064"/>
                <a:gd name="connsiteX1" fmla="*/ 14 w 365410"/>
                <a:gd name="connsiteY1" fmla="*/ 84843 h 126064"/>
                <a:gd name="connsiteX2" fmla="*/ 95548 w 365410"/>
                <a:gd name="connsiteY2" fmla="*/ 125787 h 126064"/>
                <a:gd name="connsiteX3" fmla="*/ 149142 w 365410"/>
                <a:gd name="connsiteY3" fmla="*/ 64962 h 126064"/>
                <a:gd name="connsiteX4" fmla="*/ 184994 w 365410"/>
                <a:gd name="connsiteY4" fmla="*/ 51514 h 126064"/>
                <a:gd name="connsiteX5" fmla="*/ 234576 w 365410"/>
                <a:gd name="connsiteY5" fmla="*/ 107957 h 126064"/>
                <a:gd name="connsiteX6" fmla="*/ 300265 w 365410"/>
                <a:gd name="connsiteY6" fmla="*/ 98491 h 126064"/>
                <a:gd name="connsiteX7" fmla="*/ 291163 w 365410"/>
                <a:gd name="connsiteY7" fmla="*/ 5899 h 126064"/>
                <a:gd name="connsiteX8" fmla="*/ 230533 w 365410"/>
                <a:gd name="connsiteY8" fmla="*/ 25824 h 126064"/>
                <a:gd name="connsiteX9" fmla="*/ 339665 w 365410"/>
                <a:gd name="connsiteY9" fmla="*/ 38581 h 126064"/>
                <a:gd name="connsiteX10" fmla="*/ 365410 w 365410"/>
                <a:gd name="connsiteY10" fmla="*/ 60709 h 12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5410" h="126064">
                  <a:moveTo>
                    <a:pt x="89984" y="22638"/>
                  </a:moveTo>
                  <a:cubicBezTo>
                    <a:pt x="47903" y="36285"/>
                    <a:pt x="-913" y="67652"/>
                    <a:pt x="14" y="84843"/>
                  </a:cubicBezTo>
                  <a:cubicBezTo>
                    <a:pt x="941" y="102034"/>
                    <a:pt x="70693" y="129100"/>
                    <a:pt x="95548" y="125787"/>
                  </a:cubicBezTo>
                  <a:cubicBezTo>
                    <a:pt x="120403" y="122474"/>
                    <a:pt x="134234" y="77341"/>
                    <a:pt x="149142" y="64962"/>
                  </a:cubicBezTo>
                  <a:cubicBezTo>
                    <a:pt x="164050" y="52583"/>
                    <a:pt x="170755" y="44348"/>
                    <a:pt x="184994" y="51514"/>
                  </a:cubicBezTo>
                  <a:cubicBezTo>
                    <a:pt x="199233" y="58680"/>
                    <a:pt x="215364" y="100128"/>
                    <a:pt x="234576" y="107957"/>
                  </a:cubicBezTo>
                  <a:cubicBezTo>
                    <a:pt x="253788" y="115787"/>
                    <a:pt x="293529" y="110539"/>
                    <a:pt x="300265" y="98491"/>
                  </a:cubicBezTo>
                  <a:cubicBezTo>
                    <a:pt x="307001" y="86443"/>
                    <a:pt x="301438" y="24389"/>
                    <a:pt x="291163" y="5899"/>
                  </a:cubicBezTo>
                  <a:cubicBezTo>
                    <a:pt x="280888" y="-12591"/>
                    <a:pt x="224470" y="17542"/>
                    <a:pt x="230533" y="25824"/>
                  </a:cubicBezTo>
                  <a:cubicBezTo>
                    <a:pt x="236596" y="34106"/>
                    <a:pt x="317186" y="32767"/>
                    <a:pt x="339665" y="38581"/>
                  </a:cubicBezTo>
                  <a:cubicBezTo>
                    <a:pt x="362144" y="44395"/>
                    <a:pt x="359098" y="59856"/>
                    <a:pt x="365410" y="60709"/>
                  </a:cubicBezTo>
                </a:path>
              </a:pathLst>
            </a:custGeom>
            <a:noFill/>
            <a:ln w="127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Forme libre 8"/>
          <p:cNvSpPr/>
          <p:nvPr/>
        </p:nvSpPr>
        <p:spPr>
          <a:xfrm>
            <a:off x="2964427" y="7143521"/>
            <a:ext cx="1283723" cy="460789"/>
          </a:xfrm>
          <a:custGeom>
            <a:avLst/>
            <a:gdLst>
              <a:gd name="connsiteX0" fmla="*/ 1044625 w 2600470"/>
              <a:gd name="connsiteY0" fmla="*/ 494700 h 1441861"/>
              <a:gd name="connsiteX1" fmla="*/ 935443 w 2600470"/>
              <a:gd name="connsiteY1" fmla="*/ 71619 h 1441861"/>
              <a:gd name="connsiteX2" fmla="*/ 307646 w 2600470"/>
              <a:gd name="connsiteY2" fmla="*/ 85267 h 1441861"/>
              <a:gd name="connsiteX3" fmla="*/ 7395 w 2600470"/>
              <a:gd name="connsiteY3" fmla="*/ 904132 h 1441861"/>
              <a:gd name="connsiteX4" fmla="*/ 594249 w 2600470"/>
              <a:gd name="connsiteY4" fmla="*/ 1272622 h 1441861"/>
              <a:gd name="connsiteX5" fmla="*/ 1454058 w 2600470"/>
              <a:gd name="connsiteY5" fmla="*/ 713064 h 1441861"/>
              <a:gd name="connsiteX6" fmla="*/ 1249342 w 2600470"/>
              <a:gd name="connsiteY6" fmla="*/ 30676 h 1441861"/>
              <a:gd name="connsiteX7" fmla="*/ 771670 w 2600470"/>
              <a:gd name="connsiteY7" fmla="*/ 289983 h 1441861"/>
              <a:gd name="connsiteX8" fmla="*/ 635192 w 2600470"/>
              <a:gd name="connsiteY8" fmla="*/ 1040610 h 1441861"/>
              <a:gd name="connsiteX9" fmla="*/ 1454058 w 2600470"/>
              <a:gd name="connsiteY9" fmla="*/ 1313565 h 1441861"/>
              <a:gd name="connsiteX10" fmla="*/ 1863491 w 2600470"/>
              <a:gd name="connsiteY10" fmla="*/ 412813 h 1441861"/>
              <a:gd name="connsiteX11" fmla="*/ 1372171 w 2600470"/>
              <a:gd name="connsiteY11" fmla="*/ 235392 h 1441861"/>
              <a:gd name="connsiteX12" fmla="*/ 1112864 w 2600470"/>
              <a:gd name="connsiteY12" fmla="*/ 1218031 h 1441861"/>
              <a:gd name="connsiteX13" fmla="*/ 1918082 w 2600470"/>
              <a:gd name="connsiteY13" fmla="*/ 1395452 h 1441861"/>
              <a:gd name="connsiteX14" fmla="*/ 2177389 w 2600470"/>
              <a:gd name="connsiteY14" fmla="*/ 562938 h 1441861"/>
              <a:gd name="connsiteX15" fmla="*/ 1617831 w 2600470"/>
              <a:gd name="connsiteY15" fmla="*/ 754007 h 1441861"/>
              <a:gd name="connsiteX16" fmla="*/ 1754309 w 2600470"/>
              <a:gd name="connsiteY16" fmla="*/ 1245326 h 1441861"/>
              <a:gd name="connsiteX17" fmla="*/ 2600470 w 2600470"/>
              <a:gd name="connsiteY17" fmla="*/ 1013314 h 1441861"/>
              <a:gd name="connsiteX0" fmla="*/ 1044625 w 2600470"/>
              <a:gd name="connsiteY0" fmla="*/ 494700 h 1441861"/>
              <a:gd name="connsiteX1" fmla="*/ 935443 w 2600470"/>
              <a:gd name="connsiteY1" fmla="*/ 71619 h 1441861"/>
              <a:gd name="connsiteX2" fmla="*/ 307646 w 2600470"/>
              <a:gd name="connsiteY2" fmla="*/ 85267 h 1441861"/>
              <a:gd name="connsiteX3" fmla="*/ 7395 w 2600470"/>
              <a:gd name="connsiteY3" fmla="*/ 904132 h 1441861"/>
              <a:gd name="connsiteX4" fmla="*/ 594249 w 2600470"/>
              <a:gd name="connsiteY4" fmla="*/ 1272622 h 1441861"/>
              <a:gd name="connsiteX5" fmla="*/ 1454058 w 2600470"/>
              <a:gd name="connsiteY5" fmla="*/ 713064 h 1441861"/>
              <a:gd name="connsiteX6" fmla="*/ 1092995 w 2600470"/>
              <a:gd name="connsiteY6" fmla="*/ 50249 h 1441861"/>
              <a:gd name="connsiteX7" fmla="*/ 771670 w 2600470"/>
              <a:gd name="connsiteY7" fmla="*/ 289983 h 1441861"/>
              <a:gd name="connsiteX8" fmla="*/ 635192 w 2600470"/>
              <a:gd name="connsiteY8" fmla="*/ 1040610 h 1441861"/>
              <a:gd name="connsiteX9" fmla="*/ 1454058 w 2600470"/>
              <a:gd name="connsiteY9" fmla="*/ 1313565 h 1441861"/>
              <a:gd name="connsiteX10" fmla="*/ 1863491 w 2600470"/>
              <a:gd name="connsiteY10" fmla="*/ 412813 h 1441861"/>
              <a:gd name="connsiteX11" fmla="*/ 1372171 w 2600470"/>
              <a:gd name="connsiteY11" fmla="*/ 235392 h 1441861"/>
              <a:gd name="connsiteX12" fmla="*/ 1112864 w 2600470"/>
              <a:gd name="connsiteY12" fmla="*/ 1218031 h 1441861"/>
              <a:gd name="connsiteX13" fmla="*/ 1918082 w 2600470"/>
              <a:gd name="connsiteY13" fmla="*/ 1395452 h 1441861"/>
              <a:gd name="connsiteX14" fmla="*/ 2177389 w 2600470"/>
              <a:gd name="connsiteY14" fmla="*/ 562938 h 1441861"/>
              <a:gd name="connsiteX15" fmla="*/ 1617831 w 2600470"/>
              <a:gd name="connsiteY15" fmla="*/ 754007 h 1441861"/>
              <a:gd name="connsiteX16" fmla="*/ 1754309 w 2600470"/>
              <a:gd name="connsiteY16" fmla="*/ 1245326 h 1441861"/>
              <a:gd name="connsiteX17" fmla="*/ 2600470 w 2600470"/>
              <a:gd name="connsiteY17" fmla="*/ 1013314 h 1441861"/>
              <a:gd name="connsiteX0" fmla="*/ 1044625 w 2600470"/>
              <a:gd name="connsiteY0" fmla="*/ 494700 h 1441861"/>
              <a:gd name="connsiteX1" fmla="*/ 935443 w 2600470"/>
              <a:gd name="connsiteY1" fmla="*/ 71619 h 1441861"/>
              <a:gd name="connsiteX2" fmla="*/ 307646 w 2600470"/>
              <a:gd name="connsiteY2" fmla="*/ 85267 h 1441861"/>
              <a:gd name="connsiteX3" fmla="*/ 7395 w 2600470"/>
              <a:gd name="connsiteY3" fmla="*/ 904132 h 1441861"/>
              <a:gd name="connsiteX4" fmla="*/ 594249 w 2600470"/>
              <a:gd name="connsiteY4" fmla="*/ 1272622 h 1441861"/>
              <a:gd name="connsiteX5" fmla="*/ 1326512 w 2600470"/>
              <a:gd name="connsiteY5" fmla="*/ 680443 h 1441861"/>
              <a:gd name="connsiteX6" fmla="*/ 1092995 w 2600470"/>
              <a:gd name="connsiteY6" fmla="*/ 50249 h 1441861"/>
              <a:gd name="connsiteX7" fmla="*/ 771670 w 2600470"/>
              <a:gd name="connsiteY7" fmla="*/ 289983 h 1441861"/>
              <a:gd name="connsiteX8" fmla="*/ 635192 w 2600470"/>
              <a:gd name="connsiteY8" fmla="*/ 1040610 h 1441861"/>
              <a:gd name="connsiteX9" fmla="*/ 1454058 w 2600470"/>
              <a:gd name="connsiteY9" fmla="*/ 1313565 h 1441861"/>
              <a:gd name="connsiteX10" fmla="*/ 1863491 w 2600470"/>
              <a:gd name="connsiteY10" fmla="*/ 412813 h 1441861"/>
              <a:gd name="connsiteX11" fmla="*/ 1372171 w 2600470"/>
              <a:gd name="connsiteY11" fmla="*/ 235392 h 1441861"/>
              <a:gd name="connsiteX12" fmla="*/ 1112864 w 2600470"/>
              <a:gd name="connsiteY12" fmla="*/ 1218031 h 1441861"/>
              <a:gd name="connsiteX13" fmla="*/ 1918082 w 2600470"/>
              <a:gd name="connsiteY13" fmla="*/ 1395452 h 1441861"/>
              <a:gd name="connsiteX14" fmla="*/ 2177389 w 2600470"/>
              <a:gd name="connsiteY14" fmla="*/ 562938 h 1441861"/>
              <a:gd name="connsiteX15" fmla="*/ 1617831 w 2600470"/>
              <a:gd name="connsiteY15" fmla="*/ 754007 h 1441861"/>
              <a:gd name="connsiteX16" fmla="*/ 1754309 w 2600470"/>
              <a:gd name="connsiteY16" fmla="*/ 1245326 h 1441861"/>
              <a:gd name="connsiteX17" fmla="*/ 2600470 w 2600470"/>
              <a:gd name="connsiteY17" fmla="*/ 1013314 h 1441861"/>
              <a:gd name="connsiteX0" fmla="*/ 1044625 w 2600470"/>
              <a:gd name="connsiteY0" fmla="*/ 494700 h 1441861"/>
              <a:gd name="connsiteX1" fmla="*/ 935443 w 2600470"/>
              <a:gd name="connsiteY1" fmla="*/ 71619 h 1441861"/>
              <a:gd name="connsiteX2" fmla="*/ 307646 w 2600470"/>
              <a:gd name="connsiteY2" fmla="*/ 85267 h 1441861"/>
              <a:gd name="connsiteX3" fmla="*/ 7395 w 2600470"/>
              <a:gd name="connsiteY3" fmla="*/ 904132 h 1441861"/>
              <a:gd name="connsiteX4" fmla="*/ 594249 w 2600470"/>
              <a:gd name="connsiteY4" fmla="*/ 1272622 h 1441861"/>
              <a:gd name="connsiteX5" fmla="*/ 1045231 w 2600470"/>
              <a:gd name="connsiteY5" fmla="*/ 1122172 h 1441861"/>
              <a:gd name="connsiteX6" fmla="*/ 1326512 w 2600470"/>
              <a:gd name="connsiteY6" fmla="*/ 680443 h 1441861"/>
              <a:gd name="connsiteX7" fmla="*/ 1092995 w 2600470"/>
              <a:gd name="connsiteY7" fmla="*/ 50249 h 1441861"/>
              <a:gd name="connsiteX8" fmla="*/ 771670 w 2600470"/>
              <a:gd name="connsiteY8" fmla="*/ 289983 h 1441861"/>
              <a:gd name="connsiteX9" fmla="*/ 635192 w 2600470"/>
              <a:gd name="connsiteY9" fmla="*/ 1040610 h 1441861"/>
              <a:gd name="connsiteX10" fmla="*/ 1454058 w 2600470"/>
              <a:gd name="connsiteY10" fmla="*/ 1313565 h 1441861"/>
              <a:gd name="connsiteX11" fmla="*/ 1863491 w 2600470"/>
              <a:gd name="connsiteY11" fmla="*/ 412813 h 1441861"/>
              <a:gd name="connsiteX12" fmla="*/ 1372171 w 2600470"/>
              <a:gd name="connsiteY12" fmla="*/ 235392 h 1441861"/>
              <a:gd name="connsiteX13" fmla="*/ 1112864 w 2600470"/>
              <a:gd name="connsiteY13" fmla="*/ 1218031 h 1441861"/>
              <a:gd name="connsiteX14" fmla="*/ 1918082 w 2600470"/>
              <a:gd name="connsiteY14" fmla="*/ 1395452 h 1441861"/>
              <a:gd name="connsiteX15" fmla="*/ 2177389 w 2600470"/>
              <a:gd name="connsiteY15" fmla="*/ 562938 h 1441861"/>
              <a:gd name="connsiteX16" fmla="*/ 1617831 w 2600470"/>
              <a:gd name="connsiteY16" fmla="*/ 754007 h 1441861"/>
              <a:gd name="connsiteX17" fmla="*/ 1754309 w 2600470"/>
              <a:gd name="connsiteY17" fmla="*/ 1245326 h 1441861"/>
              <a:gd name="connsiteX18" fmla="*/ 2600470 w 2600470"/>
              <a:gd name="connsiteY18" fmla="*/ 1013314 h 1441861"/>
              <a:gd name="connsiteX0" fmla="*/ 1061572 w 2617417"/>
              <a:gd name="connsiteY0" fmla="*/ 460766 h 1407927"/>
              <a:gd name="connsiteX1" fmla="*/ 952390 w 2617417"/>
              <a:gd name="connsiteY1" fmla="*/ 37685 h 1407927"/>
              <a:gd name="connsiteX2" fmla="*/ 324593 w 2617417"/>
              <a:gd name="connsiteY2" fmla="*/ 51333 h 1407927"/>
              <a:gd name="connsiteX3" fmla="*/ 132327 w 2617417"/>
              <a:gd name="connsiteY3" fmla="*/ 272706 h 1407927"/>
              <a:gd name="connsiteX4" fmla="*/ 24342 w 2617417"/>
              <a:gd name="connsiteY4" fmla="*/ 870198 h 1407927"/>
              <a:gd name="connsiteX5" fmla="*/ 611196 w 2617417"/>
              <a:gd name="connsiteY5" fmla="*/ 1238688 h 1407927"/>
              <a:gd name="connsiteX6" fmla="*/ 1062178 w 2617417"/>
              <a:gd name="connsiteY6" fmla="*/ 1088238 h 1407927"/>
              <a:gd name="connsiteX7" fmla="*/ 1343459 w 2617417"/>
              <a:gd name="connsiteY7" fmla="*/ 646509 h 1407927"/>
              <a:gd name="connsiteX8" fmla="*/ 1109942 w 2617417"/>
              <a:gd name="connsiteY8" fmla="*/ 16315 h 1407927"/>
              <a:gd name="connsiteX9" fmla="*/ 788617 w 2617417"/>
              <a:gd name="connsiteY9" fmla="*/ 256049 h 1407927"/>
              <a:gd name="connsiteX10" fmla="*/ 652139 w 2617417"/>
              <a:gd name="connsiteY10" fmla="*/ 1006676 h 1407927"/>
              <a:gd name="connsiteX11" fmla="*/ 1471005 w 2617417"/>
              <a:gd name="connsiteY11" fmla="*/ 1279631 h 1407927"/>
              <a:gd name="connsiteX12" fmla="*/ 1880438 w 2617417"/>
              <a:gd name="connsiteY12" fmla="*/ 378879 h 1407927"/>
              <a:gd name="connsiteX13" fmla="*/ 1389118 w 2617417"/>
              <a:gd name="connsiteY13" fmla="*/ 201458 h 1407927"/>
              <a:gd name="connsiteX14" fmla="*/ 1129811 w 2617417"/>
              <a:gd name="connsiteY14" fmla="*/ 1184097 h 1407927"/>
              <a:gd name="connsiteX15" fmla="*/ 1935029 w 2617417"/>
              <a:gd name="connsiteY15" fmla="*/ 1361518 h 1407927"/>
              <a:gd name="connsiteX16" fmla="*/ 2194336 w 2617417"/>
              <a:gd name="connsiteY16" fmla="*/ 529004 h 1407927"/>
              <a:gd name="connsiteX17" fmla="*/ 1634778 w 2617417"/>
              <a:gd name="connsiteY17" fmla="*/ 720073 h 1407927"/>
              <a:gd name="connsiteX18" fmla="*/ 1771256 w 2617417"/>
              <a:gd name="connsiteY18" fmla="*/ 1211392 h 1407927"/>
              <a:gd name="connsiteX19" fmla="*/ 2617417 w 2617417"/>
              <a:gd name="connsiteY19" fmla="*/ 979380 h 1407927"/>
              <a:gd name="connsiteX0" fmla="*/ 1061572 w 2617417"/>
              <a:gd name="connsiteY0" fmla="*/ 527500 h 1474661"/>
              <a:gd name="connsiteX1" fmla="*/ 952390 w 2617417"/>
              <a:gd name="connsiteY1" fmla="*/ 104419 h 1474661"/>
              <a:gd name="connsiteX2" fmla="*/ 634282 w 2617417"/>
              <a:gd name="connsiteY2" fmla="*/ 178 h 1474661"/>
              <a:gd name="connsiteX3" fmla="*/ 324593 w 2617417"/>
              <a:gd name="connsiteY3" fmla="*/ 118067 h 1474661"/>
              <a:gd name="connsiteX4" fmla="*/ 132327 w 2617417"/>
              <a:gd name="connsiteY4" fmla="*/ 339440 h 1474661"/>
              <a:gd name="connsiteX5" fmla="*/ 24342 w 2617417"/>
              <a:gd name="connsiteY5" fmla="*/ 936932 h 1474661"/>
              <a:gd name="connsiteX6" fmla="*/ 611196 w 2617417"/>
              <a:gd name="connsiteY6" fmla="*/ 1305422 h 1474661"/>
              <a:gd name="connsiteX7" fmla="*/ 1062178 w 2617417"/>
              <a:gd name="connsiteY7" fmla="*/ 1154972 h 1474661"/>
              <a:gd name="connsiteX8" fmla="*/ 1343459 w 2617417"/>
              <a:gd name="connsiteY8" fmla="*/ 713243 h 1474661"/>
              <a:gd name="connsiteX9" fmla="*/ 1109942 w 2617417"/>
              <a:gd name="connsiteY9" fmla="*/ 83049 h 1474661"/>
              <a:gd name="connsiteX10" fmla="*/ 788617 w 2617417"/>
              <a:gd name="connsiteY10" fmla="*/ 322783 h 1474661"/>
              <a:gd name="connsiteX11" fmla="*/ 652139 w 2617417"/>
              <a:gd name="connsiteY11" fmla="*/ 1073410 h 1474661"/>
              <a:gd name="connsiteX12" fmla="*/ 1471005 w 2617417"/>
              <a:gd name="connsiteY12" fmla="*/ 1346365 h 1474661"/>
              <a:gd name="connsiteX13" fmla="*/ 1880438 w 2617417"/>
              <a:gd name="connsiteY13" fmla="*/ 445613 h 1474661"/>
              <a:gd name="connsiteX14" fmla="*/ 1389118 w 2617417"/>
              <a:gd name="connsiteY14" fmla="*/ 268192 h 1474661"/>
              <a:gd name="connsiteX15" fmla="*/ 1129811 w 2617417"/>
              <a:gd name="connsiteY15" fmla="*/ 1250831 h 1474661"/>
              <a:gd name="connsiteX16" fmla="*/ 1935029 w 2617417"/>
              <a:gd name="connsiteY16" fmla="*/ 1428252 h 1474661"/>
              <a:gd name="connsiteX17" fmla="*/ 2194336 w 2617417"/>
              <a:gd name="connsiteY17" fmla="*/ 595738 h 1474661"/>
              <a:gd name="connsiteX18" fmla="*/ 1634778 w 2617417"/>
              <a:gd name="connsiteY18" fmla="*/ 786807 h 1474661"/>
              <a:gd name="connsiteX19" fmla="*/ 1771256 w 2617417"/>
              <a:gd name="connsiteY19" fmla="*/ 1278126 h 1474661"/>
              <a:gd name="connsiteX20" fmla="*/ 2617417 w 2617417"/>
              <a:gd name="connsiteY20" fmla="*/ 1046114 h 1474661"/>
              <a:gd name="connsiteX0" fmla="*/ 961231 w 2517076"/>
              <a:gd name="connsiteY0" fmla="*/ 527500 h 1474661"/>
              <a:gd name="connsiteX1" fmla="*/ 852049 w 2517076"/>
              <a:gd name="connsiteY1" fmla="*/ 104419 h 1474661"/>
              <a:gd name="connsiteX2" fmla="*/ 533941 w 2517076"/>
              <a:gd name="connsiteY2" fmla="*/ 178 h 1474661"/>
              <a:gd name="connsiteX3" fmla="*/ 224252 w 2517076"/>
              <a:gd name="connsiteY3" fmla="*/ 118067 h 1474661"/>
              <a:gd name="connsiteX4" fmla="*/ 31986 w 2517076"/>
              <a:gd name="connsiteY4" fmla="*/ 339440 h 1474661"/>
              <a:gd name="connsiteX5" fmla="*/ 68005 w 2517076"/>
              <a:gd name="connsiteY5" fmla="*/ 1054369 h 1474661"/>
              <a:gd name="connsiteX6" fmla="*/ 510855 w 2517076"/>
              <a:gd name="connsiteY6" fmla="*/ 1305422 h 1474661"/>
              <a:gd name="connsiteX7" fmla="*/ 961837 w 2517076"/>
              <a:gd name="connsiteY7" fmla="*/ 1154972 h 1474661"/>
              <a:gd name="connsiteX8" fmla="*/ 1243118 w 2517076"/>
              <a:gd name="connsiteY8" fmla="*/ 713243 h 1474661"/>
              <a:gd name="connsiteX9" fmla="*/ 1009601 w 2517076"/>
              <a:gd name="connsiteY9" fmla="*/ 83049 h 1474661"/>
              <a:gd name="connsiteX10" fmla="*/ 688276 w 2517076"/>
              <a:gd name="connsiteY10" fmla="*/ 322783 h 1474661"/>
              <a:gd name="connsiteX11" fmla="*/ 551798 w 2517076"/>
              <a:gd name="connsiteY11" fmla="*/ 1073410 h 1474661"/>
              <a:gd name="connsiteX12" fmla="*/ 1370664 w 2517076"/>
              <a:gd name="connsiteY12" fmla="*/ 1346365 h 1474661"/>
              <a:gd name="connsiteX13" fmla="*/ 1780097 w 2517076"/>
              <a:gd name="connsiteY13" fmla="*/ 445613 h 1474661"/>
              <a:gd name="connsiteX14" fmla="*/ 1288777 w 2517076"/>
              <a:gd name="connsiteY14" fmla="*/ 268192 h 1474661"/>
              <a:gd name="connsiteX15" fmla="*/ 1029470 w 2517076"/>
              <a:gd name="connsiteY15" fmla="*/ 1250831 h 1474661"/>
              <a:gd name="connsiteX16" fmla="*/ 1834688 w 2517076"/>
              <a:gd name="connsiteY16" fmla="*/ 1428252 h 1474661"/>
              <a:gd name="connsiteX17" fmla="*/ 2093995 w 2517076"/>
              <a:gd name="connsiteY17" fmla="*/ 595738 h 1474661"/>
              <a:gd name="connsiteX18" fmla="*/ 1534437 w 2517076"/>
              <a:gd name="connsiteY18" fmla="*/ 786807 h 1474661"/>
              <a:gd name="connsiteX19" fmla="*/ 1670915 w 2517076"/>
              <a:gd name="connsiteY19" fmla="*/ 1278126 h 1474661"/>
              <a:gd name="connsiteX20" fmla="*/ 2517076 w 2517076"/>
              <a:gd name="connsiteY20" fmla="*/ 1046114 h 1474661"/>
              <a:gd name="connsiteX0" fmla="*/ 961231 w 2517076"/>
              <a:gd name="connsiteY0" fmla="*/ 527500 h 1474661"/>
              <a:gd name="connsiteX1" fmla="*/ 852049 w 2517076"/>
              <a:gd name="connsiteY1" fmla="*/ 104419 h 1474661"/>
              <a:gd name="connsiteX2" fmla="*/ 533941 w 2517076"/>
              <a:gd name="connsiteY2" fmla="*/ 178 h 1474661"/>
              <a:gd name="connsiteX3" fmla="*/ 224252 w 2517076"/>
              <a:gd name="connsiteY3" fmla="*/ 118067 h 1474661"/>
              <a:gd name="connsiteX4" fmla="*/ 31986 w 2517076"/>
              <a:gd name="connsiteY4" fmla="*/ 339440 h 1474661"/>
              <a:gd name="connsiteX5" fmla="*/ 68005 w 2517076"/>
              <a:gd name="connsiteY5" fmla="*/ 1054369 h 1474661"/>
              <a:gd name="connsiteX6" fmla="*/ 510855 w 2517076"/>
              <a:gd name="connsiteY6" fmla="*/ 1305422 h 1474661"/>
              <a:gd name="connsiteX7" fmla="*/ 961837 w 2517076"/>
              <a:gd name="connsiteY7" fmla="*/ 1154972 h 1474661"/>
              <a:gd name="connsiteX8" fmla="*/ 1243118 w 2517076"/>
              <a:gd name="connsiteY8" fmla="*/ 713243 h 1474661"/>
              <a:gd name="connsiteX9" fmla="*/ 1009601 w 2517076"/>
              <a:gd name="connsiteY9" fmla="*/ 83049 h 1474661"/>
              <a:gd name="connsiteX10" fmla="*/ 605988 w 2517076"/>
              <a:gd name="connsiteY10" fmla="*/ 316259 h 1474661"/>
              <a:gd name="connsiteX11" fmla="*/ 551798 w 2517076"/>
              <a:gd name="connsiteY11" fmla="*/ 1073410 h 1474661"/>
              <a:gd name="connsiteX12" fmla="*/ 1370664 w 2517076"/>
              <a:gd name="connsiteY12" fmla="*/ 1346365 h 1474661"/>
              <a:gd name="connsiteX13" fmla="*/ 1780097 w 2517076"/>
              <a:gd name="connsiteY13" fmla="*/ 445613 h 1474661"/>
              <a:gd name="connsiteX14" fmla="*/ 1288777 w 2517076"/>
              <a:gd name="connsiteY14" fmla="*/ 268192 h 1474661"/>
              <a:gd name="connsiteX15" fmla="*/ 1029470 w 2517076"/>
              <a:gd name="connsiteY15" fmla="*/ 1250831 h 1474661"/>
              <a:gd name="connsiteX16" fmla="*/ 1834688 w 2517076"/>
              <a:gd name="connsiteY16" fmla="*/ 1428252 h 1474661"/>
              <a:gd name="connsiteX17" fmla="*/ 2093995 w 2517076"/>
              <a:gd name="connsiteY17" fmla="*/ 595738 h 1474661"/>
              <a:gd name="connsiteX18" fmla="*/ 1534437 w 2517076"/>
              <a:gd name="connsiteY18" fmla="*/ 786807 h 1474661"/>
              <a:gd name="connsiteX19" fmla="*/ 1670915 w 2517076"/>
              <a:gd name="connsiteY19" fmla="*/ 1278126 h 1474661"/>
              <a:gd name="connsiteX20" fmla="*/ 2517076 w 2517076"/>
              <a:gd name="connsiteY20" fmla="*/ 1046114 h 1474661"/>
              <a:gd name="connsiteX0" fmla="*/ 961231 w 2517076"/>
              <a:gd name="connsiteY0" fmla="*/ 527500 h 1474078"/>
              <a:gd name="connsiteX1" fmla="*/ 852049 w 2517076"/>
              <a:gd name="connsiteY1" fmla="*/ 104419 h 1474078"/>
              <a:gd name="connsiteX2" fmla="*/ 533941 w 2517076"/>
              <a:gd name="connsiteY2" fmla="*/ 178 h 1474078"/>
              <a:gd name="connsiteX3" fmla="*/ 224252 w 2517076"/>
              <a:gd name="connsiteY3" fmla="*/ 118067 h 1474078"/>
              <a:gd name="connsiteX4" fmla="*/ 31986 w 2517076"/>
              <a:gd name="connsiteY4" fmla="*/ 339440 h 1474078"/>
              <a:gd name="connsiteX5" fmla="*/ 68005 w 2517076"/>
              <a:gd name="connsiteY5" fmla="*/ 1054369 h 1474078"/>
              <a:gd name="connsiteX6" fmla="*/ 510855 w 2517076"/>
              <a:gd name="connsiteY6" fmla="*/ 1305422 h 1474078"/>
              <a:gd name="connsiteX7" fmla="*/ 961837 w 2517076"/>
              <a:gd name="connsiteY7" fmla="*/ 1154972 h 1474078"/>
              <a:gd name="connsiteX8" fmla="*/ 1243118 w 2517076"/>
              <a:gd name="connsiteY8" fmla="*/ 713243 h 1474078"/>
              <a:gd name="connsiteX9" fmla="*/ 1009601 w 2517076"/>
              <a:gd name="connsiteY9" fmla="*/ 83049 h 1474078"/>
              <a:gd name="connsiteX10" fmla="*/ 605988 w 2517076"/>
              <a:gd name="connsiteY10" fmla="*/ 316259 h 1474078"/>
              <a:gd name="connsiteX11" fmla="*/ 551798 w 2517076"/>
              <a:gd name="connsiteY11" fmla="*/ 1073410 h 1474078"/>
              <a:gd name="connsiteX12" fmla="*/ 1370664 w 2517076"/>
              <a:gd name="connsiteY12" fmla="*/ 1346365 h 1474078"/>
              <a:gd name="connsiteX13" fmla="*/ 1780097 w 2517076"/>
              <a:gd name="connsiteY13" fmla="*/ 445613 h 1474078"/>
              <a:gd name="connsiteX14" fmla="*/ 1169460 w 2517076"/>
              <a:gd name="connsiteY14" fmla="*/ 287765 h 1474078"/>
              <a:gd name="connsiteX15" fmla="*/ 1029470 w 2517076"/>
              <a:gd name="connsiteY15" fmla="*/ 1250831 h 1474078"/>
              <a:gd name="connsiteX16" fmla="*/ 1834688 w 2517076"/>
              <a:gd name="connsiteY16" fmla="*/ 1428252 h 1474078"/>
              <a:gd name="connsiteX17" fmla="*/ 2093995 w 2517076"/>
              <a:gd name="connsiteY17" fmla="*/ 595738 h 1474078"/>
              <a:gd name="connsiteX18" fmla="*/ 1534437 w 2517076"/>
              <a:gd name="connsiteY18" fmla="*/ 786807 h 1474078"/>
              <a:gd name="connsiteX19" fmla="*/ 1670915 w 2517076"/>
              <a:gd name="connsiteY19" fmla="*/ 1278126 h 1474078"/>
              <a:gd name="connsiteX20" fmla="*/ 2517076 w 2517076"/>
              <a:gd name="connsiteY20" fmla="*/ 1046114 h 1474078"/>
              <a:gd name="connsiteX0" fmla="*/ 961231 w 2517076"/>
              <a:gd name="connsiteY0" fmla="*/ 527500 h 1474078"/>
              <a:gd name="connsiteX1" fmla="*/ 852049 w 2517076"/>
              <a:gd name="connsiteY1" fmla="*/ 104419 h 1474078"/>
              <a:gd name="connsiteX2" fmla="*/ 533941 w 2517076"/>
              <a:gd name="connsiteY2" fmla="*/ 178 h 1474078"/>
              <a:gd name="connsiteX3" fmla="*/ 224252 w 2517076"/>
              <a:gd name="connsiteY3" fmla="*/ 118067 h 1474078"/>
              <a:gd name="connsiteX4" fmla="*/ 31986 w 2517076"/>
              <a:gd name="connsiteY4" fmla="*/ 339440 h 1474078"/>
              <a:gd name="connsiteX5" fmla="*/ 68005 w 2517076"/>
              <a:gd name="connsiteY5" fmla="*/ 1054369 h 1474078"/>
              <a:gd name="connsiteX6" fmla="*/ 510855 w 2517076"/>
              <a:gd name="connsiteY6" fmla="*/ 1305422 h 1474078"/>
              <a:gd name="connsiteX7" fmla="*/ 961837 w 2517076"/>
              <a:gd name="connsiteY7" fmla="*/ 1154972 h 1474078"/>
              <a:gd name="connsiteX8" fmla="*/ 1243118 w 2517076"/>
              <a:gd name="connsiteY8" fmla="*/ 713243 h 1474078"/>
              <a:gd name="connsiteX9" fmla="*/ 1009601 w 2517076"/>
              <a:gd name="connsiteY9" fmla="*/ 83049 h 1474078"/>
              <a:gd name="connsiteX10" fmla="*/ 605988 w 2517076"/>
              <a:gd name="connsiteY10" fmla="*/ 316259 h 1474078"/>
              <a:gd name="connsiteX11" fmla="*/ 551798 w 2517076"/>
              <a:gd name="connsiteY11" fmla="*/ 1073410 h 1474078"/>
              <a:gd name="connsiteX12" fmla="*/ 1370664 w 2517076"/>
              <a:gd name="connsiteY12" fmla="*/ 1346365 h 1474078"/>
              <a:gd name="connsiteX13" fmla="*/ 1492090 w 2517076"/>
              <a:gd name="connsiteY13" fmla="*/ 478235 h 1474078"/>
              <a:gd name="connsiteX14" fmla="*/ 1169460 w 2517076"/>
              <a:gd name="connsiteY14" fmla="*/ 287765 h 1474078"/>
              <a:gd name="connsiteX15" fmla="*/ 1029470 w 2517076"/>
              <a:gd name="connsiteY15" fmla="*/ 1250831 h 1474078"/>
              <a:gd name="connsiteX16" fmla="*/ 1834688 w 2517076"/>
              <a:gd name="connsiteY16" fmla="*/ 1428252 h 1474078"/>
              <a:gd name="connsiteX17" fmla="*/ 2093995 w 2517076"/>
              <a:gd name="connsiteY17" fmla="*/ 595738 h 1474078"/>
              <a:gd name="connsiteX18" fmla="*/ 1534437 w 2517076"/>
              <a:gd name="connsiteY18" fmla="*/ 786807 h 1474078"/>
              <a:gd name="connsiteX19" fmla="*/ 1670915 w 2517076"/>
              <a:gd name="connsiteY19" fmla="*/ 1278126 h 1474078"/>
              <a:gd name="connsiteX20" fmla="*/ 2517076 w 2517076"/>
              <a:gd name="connsiteY20" fmla="*/ 1046114 h 1474078"/>
              <a:gd name="connsiteX0" fmla="*/ 961231 w 2517076"/>
              <a:gd name="connsiteY0" fmla="*/ 527500 h 1474078"/>
              <a:gd name="connsiteX1" fmla="*/ 852049 w 2517076"/>
              <a:gd name="connsiteY1" fmla="*/ 104419 h 1474078"/>
              <a:gd name="connsiteX2" fmla="*/ 533941 w 2517076"/>
              <a:gd name="connsiteY2" fmla="*/ 178 h 1474078"/>
              <a:gd name="connsiteX3" fmla="*/ 224252 w 2517076"/>
              <a:gd name="connsiteY3" fmla="*/ 118067 h 1474078"/>
              <a:gd name="connsiteX4" fmla="*/ 31986 w 2517076"/>
              <a:gd name="connsiteY4" fmla="*/ 339440 h 1474078"/>
              <a:gd name="connsiteX5" fmla="*/ 68005 w 2517076"/>
              <a:gd name="connsiteY5" fmla="*/ 1054369 h 1474078"/>
              <a:gd name="connsiteX6" fmla="*/ 510855 w 2517076"/>
              <a:gd name="connsiteY6" fmla="*/ 1305422 h 1474078"/>
              <a:gd name="connsiteX7" fmla="*/ 961837 w 2517076"/>
              <a:gd name="connsiteY7" fmla="*/ 1154972 h 1474078"/>
              <a:gd name="connsiteX8" fmla="*/ 1243118 w 2517076"/>
              <a:gd name="connsiteY8" fmla="*/ 713243 h 1474078"/>
              <a:gd name="connsiteX9" fmla="*/ 1009601 w 2517076"/>
              <a:gd name="connsiteY9" fmla="*/ 83049 h 1474078"/>
              <a:gd name="connsiteX10" fmla="*/ 605988 w 2517076"/>
              <a:gd name="connsiteY10" fmla="*/ 316259 h 1474078"/>
              <a:gd name="connsiteX11" fmla="*/ 551798 w 2517076"/>
              <a:gd name="connsiteY11" fmla="*/ 1073410 h 1474078"/>
              <a:gd name="connsiteX12" fmla="*/ 1370664 w 2517076"/>
              <a:gd name="connsiteY12" fmla="*/ 1346365 h 1474078"/>
              <a:gd name="connsiteX13" fmla="*/ 1492090 w 2517076"/>
              <a:gd name="connsiteY13" fmla="*/ 478235 h 1474078"/>
              <a:gd name="connsiteX14" fmla="*/ 1169460 w 2517076"/>
              <a:gd name="connsiteY14" fmla="*/ 287765 h 1474078"/>
              <a:gd name="connsiteX15" fmla="*/ 1029470 w 2517076"/>
              <a:gd name="connsiteY15" fmla="*/ 1250831 h 1474078"/>
              <a:gd name="connsiteX16" fmla="*/ 1834688 w 2517076"/>
              <a:gd name="connsiteY16" fmla="*/ 1428252 h 1474078"/>
              <a:gd name="connsiteX17" fmla="*/ 2093995 w 2517076"/>
              <a:gd name="connsiteY17" fmla="*/ 595738 h 1474078"/>
              <a:gd name="connsiteX18" fmla="*/ 1373976 w 2517076"/>
              <a:gd name="connsiteY18" fmla="*/ 669370 h 1474078"/>
              <a:gd name="connsiteX19" fmla="*/ 1670915 w 2517076"/>
              <a:gd name="connsiteY19" fmla="*/ 1278126 h 1474078"/>
              <a:gd name="connsiteX20" fmla="*/ 2517076 w 2517076"/>
              <a:gd name="connsiteY20" fmla="*/ 1046114 h 1474078"/>
              <a:gd name="connsiteX0" fmla="*/ 961231 w 2517076"/>
              <a:gd name="connsiteY0" fmla="*/ 527500 h 1474078"/>
              <a:gd name="connsiteX1" fmla="*/ 852049 w 2517076"/>
              <a:gd name="connsiteY1" fmla="*/ 104419 h 1474078"/>
              <a:gd name="connsiteX2" fmla="*/ 533941 w 2517076"/>
              <a:gd name="connsiteY2" fmla="*/ 178 h 1474078"/>
              <a:gd name="connsiteX3" fmla="*/ 224252 w 2517076"/>
              <a:gd name="connsiteY3" fmla="*/ 118067 h 1474078"/>
              <a:gd name="connsiteX4" fmla="*/ 31986 w 2517076"/>
              <a:gd name="connsiteY4" fmla="*/ 339440 h 1474078"/>
              <a:gd name="connsiteX5" fmla="*/ 68005 w 2517076"/>
              <a:gd name="connsiteY5" fmla="*/ 1054369 h 1474078"/>
              <a:gd name="connsiteX6" fmla="*/ 510855 w 2517076"/>
              <a:gd name="connsiteY6" fmla="*/ 1305422 h 1474078"/>
              <a:gd name="connsiteX7" fmla="*/ 961837 w 2517076"/>
              <a:gd name="connsiteY7" fmla="*/ 1154972 h 1474078"/>
              <a:gd name="connsiteX8" fmla="*/ 1243118 w 2517076"/>
              <a:gd name="connsiteY8" fmla="*/ 713243 h 1474078"/>
              <a:gd name="connsiteX9" fmla="*/ 1009601 w 2517076"/>
              <a:gd name="connsiteY9" fmla="*/ 83049 h 1474078"/>
              <a:gd name="connsiteX10" fmla="*/ 605988 w 2517076"/>
              <a:gd name="connsiteY10" fmla="*/ 316259 h 1474078"/>
              <a:gd name="connsiteX11" fmla="*/ 551798 w 2517076"/>
              <a:gd name="connsiteY11" fmla="*/ 1073410 h 1474078"/>
              <a:gd name="connsiteX12" fmla="*/ 1370664 w 2517076"/>
              <a:gd name="connsiteY12" fmla="*/ 1346365 h 1474078"/>
              <a:gd name="connsiteX13" fmla="*/ 1492090 w 2517076"/>
              <a:gd name="connsiteY13" fmla="*/ 478235 h 1474078"/>
              <a:gd name="connsiteX14" fmla="*/ 1169460 w 2517076"/>
              <a:gd name="connsiteY14" fmla="*/ 287765 h 1474078"/>
              <a:gd name="connsiteX15" fmla="*/ 1029470 w 2517076"/>
              <a:gd name="connsiteY15" fmla="*/ 1250831 h 1474078"/>
              <a:gd name="connsiteX16" fmla="*/ 1834688 w 2517076"/>
              <a:gd name="connsiteY16" fmla="*/ 1428252 h 1474078"/>
              <a:gd name="connsiteX17" fmla="*/ 2093995 w 2517076"/>
              <a:gd name="connsiteY17" fmla="*/ 595738 h 1474078"/>
              <a:gd name="connsiteX18" fmla="*/ 1373976 w 2517076"/>
              <a:gd name="connsiteY18" fmla="*/ 669370 h 1474078"/>
              <a:gd name="connsiteX19" fmla="*/ 1440509 w 2517076"/>
              <a:gd name="connsiteY19" fmla="*/ 1336845 h 1474078"/>
              <a:gd name="connsiteX20" fmla="*/ 2517076 w 2517076"/>
              <a:gd name="connsiteY20" fmla="*/ 1046114 h 1474078"/>
              <a:gd name="connsiteX0" fmla="*/ 961231 w 2517076"/>
              <a:gd name="connsiteY0" fmla="*/ 527500 h 1474078"/>
              <a:gd name="connsiteX1" fmla="*/ 852049 w 2517076"/>
              <a:gd name="connsiteY1" fmla="*/ 104419 h 1474078"/>
              <a:gd name="connsiteX2" fmla="*/ 533941 w 2517076"/>
              <a:gd name="connsiteY2" fmla="*/ 178 h 1474078"/>
              <a:gd name="connsiteX3" fmla="*/ 224252 w 2517076"/>
              <a:gd name="connsiteY3" fmla="*/ 118067 h 1474078"/>
              <a:gd name="connsiteX4" fmla="*/ 31986 w 2517076"/>
              <a:gd name="connsiteY4" fmla="*/ 339440 h 1474078"/>
              <a:gd name="connsiteX5" fmla="*/ 68005 w 2517076"/>
              <a:gd name="connsiteY5" fmla="*/ 1054369 h 1474078"/>
              <a:gd name="connsiteX6" fmla="*/ 510855 w 2517076"/>
              <a:gd name="connsiteY6" fmla="*/ 1305422 h 1474078"/>
              <a:gd name="connsiteX7" fmla="*/ 961837 w 2517076"/>
              <a:gd name="connsiteY7" fmla="*/ 1154972 h 1474078"/>
              <a:gd name="connsiteX8" fmla="*/ 1243118 w 2517076"/>
              <a:gd name="connsiteY8" fmla="*/ 713243 h 1474078"/>
              <a:gd name="connsiteX9" fmla="*/ 1009601 w 2517076"/>
              <a:gd name="connsiteY9" fmla="*/ 83049 h 1474078"/>
              <a:gd name="connsiteX10" fmla="*/ 605988 w 2517076"/>
              <a:gd name="connsiteY10" fmla="*/ 316259 h 1474078"/>
              <a:gd name="connsiteX11" fmla="*/ 551798 w 2517076"/>
              <a:gd name="connsiteY11" fmla="*/ 1073410 h 1474078"/>
              <a:gd name="connsiteX12" fmla="*/ 1370664 w 2517076"/>
              <a:gd name="connsiteY12" fmla="*/ 1346365 h 1474078"/>
              <a:gd name="connsiteX13" fmla="*/ 1492090 w 2517076"/>
              <a:gd name="connsiteY13" fmla="*/ 478235 h 1474078"/>
              <a:gd name="connsiteX14" fmla="*/ 1169460 w 2517076"/>
              <a:gd name="connsiteY14" fmla="*/ 287765 h 1474078"/>
              <a:gd name="connsiteX15" fmla="*/ 1029470 w 2517076"/>
              <a:gd name="connsiteY15" fmla="*/ 1250831 h 1474078"/>
              <a:gd name="connsiteX16" fmla="*/ 1834688 w 2517076"/>
              <a:gd name="connsiteY16" fmla="*/ 1428252 h 1474078"/>
              <a:gd name="connsiteX17" fmla="*/ 2093995 w 2517076"/>
              <a:gd name="connsiteY17" fmla="*/ 595738 h 1474078"/>
              <a:gd name="connsiteX18" fmla="*/ 1661283 w 2517076"/>
              <a:gd name="connsiteY18" fmla="*/ 489498 h 1474078"/>
              <a:gd name="connsiteX19" fmla="*/ 1373976 w 2517076"/>
              <a:gd name="connsiteY19" fmla="*/ 669370 h 1474078"/>
              <a:gd name="connsiteX20" fmla="*/ 1440509 w 2517076"/>
              <a:gd name="connsiteY20" fmla="*/ 1336845 h 1474078"/>
              <a:gd name="connsiteX21" fmla="*/ 2517076 w 2517076"/>
              <a:gd name="connsiteY21" fmla="*/ 1046114 h 1474078"/>
              <a:gd name="connsiteX0" fmla="*/ 961231 w 2517076"/>
              <a:gd name="connsiteY0" fmla="*/ 527500 h 1449985"/>
              <a:gd name="connsiteX1" fmla="*/ 852049 w 2517076"/>
              <a:gd name="connsiteY1" fmla="*/ 104419 h 1449985"/>
              <a:gd name="connsiteX2" fmla="*/ 533941 w 2517076"/>
              <a:gd name="connsiteY2" fmla="*/ 178 h 1449985"/>
              <a:gd name="connsiteX3" fmla="*/ 224252 w 2517076"/>
              <a:gd name="connsiteY3" fmla="*/ 118067 h 1449985"/>
              <a:gd name="connsiteX4" fmla="*/ 31986 w 2517076"/>
              <a:gd name="connsiteY4" fmla="*/ 339440 h 1449985"/>
              <a:gd name="connsiteX5" fmla="*/ 68005 w 2517076"/>
              <a:gd name="connsiteY5" fmla="*/ 1054369 h 1449985"/>
              <a:gd name="connsiteX6" fmla="*/ 510855 w 2517076"/>
              <a:gd name="connsiteY6" fmla="*/ 1305422 h 1449985"/>
              <a:gd name="connsiteX7" fmla="*/ 961837 w 2517076"/>
              <a:gd name="connsiteY7" fmla="*/ 1154972 h 1449985"/>
              <a:gd name="connsiteX8" fmla="*/ 1243118 w 2517076"/>
              <a:gd name="connsiteY8" fmla="*/ 713243 h 1449985"/>
              <a:gd name="connsiteX9" fmla="*/ 1009601 w 2517076"/>
              <a:gd name="connsiteY9" fmla="*/ 83049 h 1449985"/>
              <a:gd name="connsiteX10" fmla="*/ 605988 w 2517076"/>
              <a:gd name="connsiteY10" fmla="*/ 316259 h 1449985"/>
              <a:gd name="connsiteX11" fmla="*/ 551798 w 2517076"/>
              <a:gd name="connsiteY11" fmla="*/ 1073410 h 1449985"/>
              <a:gd name="connsiteX12" fmla="*/ 1370664 w 2517076"/>
              <a:gd name="connsiteY12" fmla="*/ 1346365 h 1449985"/>
              <a:gd name="connsiteX13" fmla="*/ 1492090 w 2517076"/>
              <a:gd name="connsiteY13" fmla="*/ 478235 h 1449985"/>
              <a:gd name="connsiteX14" fmla="*/ 1169460 w 2517076"/>
              <a:gd name="connsiteY14" fmla="*/ 287765 h 1449985"/>
              <a:gd name="connsiteX15" fmla="*/ 1029470 w 2517076"/>
              <a:gd name="connsiteY15" fmla="*/ 1250831 h 1449985"/>
              <a:gd name="connsiteX16" fmla="*/ 1834688 w 2517076"/>
              <a:gd name="connsiteY16" fmla="*/ 1428252 h 1449985"/>
              <a:gd name="connsiteX17" fmla="*/ 1805988 w 2517076"/>
              <a:gd name="connsiteY17" fmla="*/ 928475 h 1449985"/>
              <a:gd name="connsiteX18" fmla="*/ 1661283 w 2517076"/>
              <a:gd name="connsiteY18" fmla="*/ 489498 h 1449985"/>
              <a:gd name="connsiteX19" fmla="*/ 1373976 w 2517076"/>
              <a:gd name="connsiteY19" fmla="*/ 669370 h 1449985"/>
              <a:gd name="connsiteX20" fmla="*/ 1440509 w 2517076"/>
              <a:gd name="connsiteY20" fmla="*/ 1336845 h 1449985"/>
              <a:gd name="connsiteX21" fmla="*/ 2517076 w 2517076"/>
              <a:gd name="connsiteY21" fmla="*/ 1046114 h 1449985"/>
              <a:gd name="connsiteX0" fmla="*/ 961231 w 2517076"/>
              <a:gd name="connsiteY0" fmla="*/ 527500 h 1372731"/>
              <a:gd name="connsiteX1" fmla="*/ 852049 w 2517076"/>
              <a:gd name="connsiteY1" fmla="*/ 104419 h 1372731"/>
              <a:gd name="connsiteX2" fmla="*/ 533941 w 2517076"/>
              <a:gd name="connsiteY2" fmla="*/ 178 h 1372731"/>
              <a:gd name="connsiteX3" fmla="*/ 224252 w 2517076"/>
              <a:gd name="connsiteY3" fmla="*/ 118067 h 1372731"/>
              <a:gd name="connsiteX4" fmla="*/ 31986 w 2517076"/>
              <a:gd name="connsiteY4" fmla="*/ 339440 h 1372731"/>
              <a:gd name="connsiteX5" fmla="*/ 68005 w 2517076"/>
              <a:gd name="connsiteY5" fmla="*/ 1054369 h 1372731"/>
              <a:gd name="connsiteX6" fmla="*/ 510855 w 2517076"/>
              <a:gd name="connsiteY6" fmla="*/ 1305422 h 1372731"/>
              <a:gd name="connsiteX7" fmla="*/ 961837 w 2517076"/>
              <a:gd name="connsiteY7" fmla="*/ 1154972 h 1372731"/>
              <a:gd name="connsiteX8" fmla="*/ 1243118 w 2517076"/>
              <a:gd name="connsiteY8" fmla="*/ 713243 h 1372731"/>
              <a:gd name="connsiteX9" fmla="*/ 1009601 w 2517076"/>
              <a:gd name="connsiteY9" fmla="*/ 83049 h 1372731"/>
              <a:gd name="connsiteX10" fmla="*/ 605988 w 2517076"/>
              <a:gd name="connsiteY10" fmla="*/ 316259 h 1372731"/>
              <a:gd name="connsiteX11" fmla="*/ 551798 w 2517076"/>
              <a:gd name="connsiteY11" fmla="*/ 1073410 h 1372731"/>
              <a:gd name="connsiteX12" fmla="*/ 1370664 w 2517076"/>
              <a:gd name="connsiteY12" fmla="*/ 1346365 h 1372731"/>
              <a:gd name="connsiteX13" fmla="*/ 1492090 w 2517076"/>
              <a:gd name="connsiteY13" fmla="*/ 478235 h 1372731"/>
              <a:gd name="connsiteX14" fmla="*/ 1169460 w 2517076"/>
              <a:gd name="connsiteY14" fmla="*/ 287765 h 1372731"/>
              <a:gd name="connsiteX15" fmla="*/ 1029470 w 2517076"/>
              <a:gd name="connsiteY15" fmla="*/ 1250831 h 1372731"/>
              <a:gd name="connsiteX16" fmla="*/ 1604282 w 2517076"/>
              <a:gd name="connsiteY16" fmla="*/ 1317340 h 1372731"/>
              <a:gd name="connsiteX17" fmla="*/ 1805988 w 2517076"/>
              <a:gd name="connsiteY17" fmla="*/ 928475 h 1372731"/>
              <a:gd name="connsiteX18" fmla="*/ 1661283 w 2517076"/>
              <a:gd name="connsiteY18" fmla="*/ 489498 h 1372731"/>
              <a:gd name="connsiteX19" fmla="*/ 1373976 w 2517076"/>
              <a:gd name="connsiteY19" fmla="*/ 669370 h 1372731"/>
              <a:gd name="connsiteX20" fmla="*/ 1440509 w 2517076"/>
              <a:gd name="connsiteY20" fmla="*/ 1336845 h 1372731"/>
              <a:gd name="connsiteX21" fmla="*/ 2517076 w 2517076"/>
              <a:gd name="connsiteY21" fmla="*/ 1046114 h 1372731"/>
              <a:gd name="connsiteX0" fmla="*/ 961231 w 2517076"/>
              <a:gd name="connsiteY0" fmla="*/ 527500 h 1372731"/>
              <a:gd name="connsiteX1" fmla="*/ 852049 w 2517076"/>
              <a:gd name="connsiteY1" fmla="*/ 104419 h 1372731"/>
              <a:gd name="connsiteX2" fmla="*/ 533941 w 2517076"/>
              <a:gd name="connsiteY2" fmla="*/ 178 h 1372731"/>
              <a:gd name="connsiteX3" fmla="*/ 224252 w 2517076"/>
              <a:gd name="connsiteY3" fmla="*/ 118067 h 1372731"/>
              <a:gd name="connsiteX4" fmla="*/ 31986 w 2517076"/>
              <a:gd name="connsiteY4" fmla="*/ 339440 h 1372731"/>
              <a:gd name="connsiteX5" fmla="*/ 68005 w 2517076"/>
              <a:gd name="connsiteY5" fmla="*/ 1054369 h 1372731"/>
              <a:gd name="connsiteX6" fmla="*/ 510855 w 2517076"/>
              <a:gd name="connsiteY6" fmla="*/ 1305422 h 1372731"/>
              <a:gd name="connsiteX7" fmla="*/ 961837 w 2517076"/>
              <a:gd name="connsiteY7" fmla="*/ 1154972 h 1372731"/>
              <a:gd name="connsiteX8" fmla="*/ 1243118 w 2517076"/>
              <a:gd name="connsiteY8" fmla="*/ 713243 h 1372731"/>
              <a:gd name="connsiteX9" fmla="*/ 1009601 w 2517076"/>
              <a:gd name="connsiteY9" fmla="*/ 83049 h 1372731"/>
              <a:gd name="connsiteX10" fmla="*/ 605988 w 2517076"/>
              <a:gd name="connsiteY10" fmla="*/ 316259 h 1372731"/>
              <a:gd name="connsiteX11" fmla="*/ 551798 w 2517076"/>
              <a:gd name="connsiteY11" fmla="*/ 1073410 h 1372731"/>
              <a:gd name="connsiteX12" fmla="*/ 1370664 w 2517076"/>
              <a:gd name="connsiteY12" fmla="*/ 1346365 h 1372731"/>
              <a:gd name="connsiteX13" fmla="*/ 1492090 w 2517076"/>
              <a:gd name="connsiteY13" fmla="*/ 478235 h 1372731"/>
              <a:gd name="connsiteX14" fmla="*/ 1181803 w 2517076"/>
              <a:gd name="connsiteY14" fmla="*/ 418250 h 1372731"/>
              <a:gd name="connsiteX15" fmla="*/ 1029470 w 2517076"/>
              <a:gd name="connsiteY15" fmla="*/ 1250831 h 1372731"/>
              <a:gd name="connsiteX16" fmla="*/ 1604282 w 2517076"/>
              <a:gd name="connsiteY16" fmla="*/ 1317340 h 1372731"/>
              <a:gd name="connsiteX17" fmla="*/ 1805988 w 2517076"/>
              <a:gd name="connsiteY17" fmla="*/ 928475 h 1372731"/>
              <a:gd name="connsiteX18" fmla="*/ 1661283 w 2517076"/>
              <a:gd name="connsiteY18" fmla="*/ 489498 h 1372731"/>
              <a:gd name="connsiteX19" fmla="*/ 1373976 w 2517076"/>
              <a:gd name="connsiteY19" fmla="*/ 669370 h 1372731"/>
              <a:gd name="connsiteX20" fmla="*/ 1440509 w 2517076"/>
              <a:gd name="connsiteY20" fmla="*/ 1336845 h 1372731"/>
              <a:gd name="connsiteX21" fmla="*/ 2517076 w 2517076"/>
              <a:gd name="connsiteY21" fmla="*/ 1046114 h 1372731"/>
              <a:gd name="connsiteX0" fmla="*/ 961231 w 2517076"/>
              <a:gd name="connsiteY0" fmla="*/ 527500 h 1372731"/>
              <a:gd name="connsiteX1" fmla="*/ 852049 w 2517076"/>
              <a:gd name="connsiteY1" fmla="*/ 104419 h 1372731"/>
              <a:gd name="connsiteX2" fmla="*/ 533941 w 2517076"/>
              <a:gd name="connsiteY2" fmla="*/ 178 h 1372731"/>
              <a:gd name="connsiteX3" fmla="*/ 224252 w 2517076"/>
              <a:gd name="connsiteY3" fmla="*/ 118067 h 1372731"/>
              <a:gd name="connsiteX4" fmla="*/ 31986 w 2517076"/>
              <a:gd name="connsiteY4" fmla="*/ 339440 h 1372731"/>
              <a:gd name="connsiteX5" fmla="*/ 68005 w 2517076"/>
              <a:gd name="connsiteY5" fmla="*/ 1054369 h 1372731"/>
              <a:gd name="connsiteX6" fmla="*/ 510855 w 2517076"/>
              <a:gd name="connsiteY6" fmla="*/ 1305422 h 1372731"/>
              <a:gd name="connsiteX7" fmla="*/ 961837 w 2517076"/>
              <a:gd name="connsiteY7" fmla="*/ 1154972 h 1372731"/>
              <a:gd name="connsiteX8" fmla="*/ 1243118 w 2517076"/>
              <a:gd name="connsiteY8" fmla="*/ 713243 h 1372731"/>
              <a:gd name="connsiteX9" fmla="*/ 1009601 w 2517076"/>
              <a:gd name="connsiteY9" fmla="*/ 83049 h 1372731"/>
              <a:gd name="connsiteX10" fmla="*/ 605988 w 2517076"/>
              <a:gd name="connsiteY10" fmla="*/ 316259 h 1372731"/>
              <a:gd name="connsiteX11" fmla="*/ 551798 w 2517076"/>
              <a:gd name="connsiteY11" fmla="*/ 1073410 h 1372731"/>
              <a:gd name="connsiteX12" fmla="*/ 1370664 w 2517076"/>
              <a:gd name="connsiteY12" fmla="*/ 1346365 h 1372731"/>
              <a:gd name="connsiteX13" fmla="*/ 1492090 w 2517076"/>
              <a:gd name="connsiteY13" fmla="*/ 478235 h 1372731"/>
              <a:gd name="connsiteX14" fmla="*/ 1181803 w 2517076"/>
              <a:gd name="connsiteY14" fmla="*/ 418250 h 1372731"/>
              <a:gd name="connsiteX15" fmla="*/ 1050042 w 2517076"/>
              <a:gd name="connsiteY15" fmla="*/ 1159492 h 1372731"/>
              <a:gd name="connsiteX16" fmla="*/ 1604282 w 2517076"/>
              <a:gd name="connsiteY16" fmla="*/ 1317340 h 1372731"/>
              <a:gd name="connsiteX17" fmla="*/ 1805988 w 2517076"/>
              <a:gd name="connsiteY17" fmla="*/ 928475 h 1372731"/>
              <a:gd name="connsiteX18" fmla="*/ 1661283 w 2517076"/>
              <a:gd name="connsiteY18" fmla="*/ 489498 h 1372731"/>
              <a:gd name="connsiteX19" fmla="*/ 1373976 w 2517076"/>
              <a:gd name="connsiteY19" fmla="*/ 669370 h 1372731"/>
              <a:gd name="connsiteX20" fmla="*/ 1440509 w 2517076"/>
              <a:gd name="connsiteY20" fmla="*/ 1336845 h 1372731"/>
              <a:gd name="connsiteX21" fmla="*/ 2517076 w 2517076"/>
              <a:gd name="connsiteY21" fmla="*/ 1046114 h 1372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517076" h="1372731">
                <a:moveTo>
                  <a:pt x="961231" y="527500"/>
                </a:moveTo>
                <a:cubicBezTo>
                  <a:pt x="968055" y="350079"/>
                  <a:pt x="923264" y="192306"/>
                  <a:pt x="852049" y="104419"/>
                </a:cubicBezTo>
                <a:cubicBezTo>
                  <a:pt x="780834" y="16532"/>
                  <a:pt x="638574" y="-2097"/>
                  <a:pt x="533941" y="178"/>
                </a:cubicBezTo>
                <a:cubicBezTo>
                  <a:pt x="429308" y="2453"/>
                  <a:pt x="307911" y="61523"/>
                  <a:pt x="224252" y="118067"/>
                </a:cubicBezTo>
                <a:cubicBezTo>
                  <a:pt x="140593" y="174611"/>
                  <a:pt x="82028" y="202963"/>
                  <a:pt x="31986" y="339440"/>
                </a:cubicBezTo>
                <a:cubicBezTo>
                  <a:pt x="-18056" y="475918"/>
                  <a:pt x="-11807" y="893372"/>
                  <a:pt x="68005" y="1054369"/>
                </a:cubicBezTo>
                <a:cubicBezTo>
                  <a:pt x="147817" y="1215366"/>
                  <a:pt x="361883" y="1288655"/>
                  <a:pt x="510855" y="1305422"/>
                </a:cubicBezTo>
                <a:cubicBezTo>
                  <a:pt x="659827" y="1322189"/>
                  <a:pt x="839793" y="1253669"/>
                  <a:pt x="961837" y="1154972"/>
                </a:cubicBezTo>
                <a:cubicBezTo>
                  <a:pt x="1083881" y="1056276"/>
                  <a:pt x="1235157" y="891897"/>
                  <a:pt x="1243118" y="713243"/>
                </a:cubicBezTo>
                <a:cubicBezTo>
                  <a:pt x="1251079" y="534589"/>
                  <a:pt x="1115789" y="149213"/>
                  <a:pt x="1009601" y="83049"/>
                </a:cubicBezTo>
                <a:cubicBezTo>
                  <a:pt x="903413" y="16885"/>
                  <a:pt x="682288" y="151199"/>
                  <a:pt x="605988" y="316259"/>
                </a:cubicBezTo>
                <a:cubicBezTo>
                  <a:pt x="529688" y="481319"/>
                  <a:pt x="424352" y="901726"/>
                  <a:pt x="551798" y="1073410"/>
                </a:cubicBezTo>
                <a:cubicBezTo>
                  <a:pt x="679244" y="1245094"/>
                  <a:pt x="1213949" y="1445561"/>
                  <a:pt x="1370664" y="1346365"/>
                </a:cubicBezTo>
                <a:cubicBezTo>
                  <a:pt x="1527379" y="1247169"/>
                  <a:pt x="1523567" y="632921"/>
                  <a:pt x="1492090" y="478235"/>
                </a:cubicBezTo>
                <a:cubicBezTo>
                  <a:pt x="1460613" y="323549"/>
                  <a:pt x="1255478" y="304707"/>
                  <a:pt x="1181803" y="418250"/>
                </a:cubicBezTo>
                <a:cubicBezTo>
                  <a:pt x="1108128" y="531793"/>
                  <a:pt x="979629" y="1009644"/>
                  <a:pt x="1050042" y="1159492"/>
                </a:cubicBezTo>
                <a:cubicBezTo>
                  <a:pt x="1120455" y="1309340"/>
                  <a:pt x="1478291" y="1355843"/>
                  <a:pt x="1604282" y="1317340"/>
                </a:cubicBezTo>
                <a:cubicBezTo>
                  <a:pt x="1730273" y="1278837"/>
                  <a:pt x="1796488" y="1066449"/>
                  <a:pt x="1805988" y="928475"/>
                </a:cubicBezTo>
                <a:cubicBezTo>
                  <a:pt x="1815488" y="790501"/>
                  <a:pt x="1781286" y="477226"/>
                  <a:pt x="1661283" y="489498"/>
                </a:cubicBezTo>
                <a:cubicBezTo>
                  <a:pt x="1541280" y="501770"/>
                  <a:pt x="1410772" y="528146"/>
                  <a:pt x="1373976" y="669370"/>
                </a:cubicBezTo>
                <a:cubicBezTo>
                  <a:pt x="1337180" y="810594"/>
                  <a:pt x="1276736" y="1293627"/>
                  <a:pt x="1440509" y="1336845"/>
                </a:cubicBezTo>
                <a:cubicBezTo>
                  <a:pt x="1604282" y="1380063"/>
                  <a:pt x="2175882" y="1183729"/>
                  <a:pt x="2517076" y="1046114"/>
                </a:cubicBez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699" y="5813370"/>
            <a:ext cx="2370953" cy="685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e 13"/>
          <p:cNvGrpSpPr/>
          <p:nvPr/>
        </p:nvGrpSpPr>
        <p:grpSpPr>
          <a:xfrm>
            <a:off x="83588" y="3081920"/>
            <a:ext cx="2454660" cy="893034"/>
            <a:chOff x="83588" y="3906609"/>
            <a:chExt cx="6677706" cy="1865670"/>
          </a:xfrm>
        </p:grpSpPr>
        <p:sp>
          <p:nvSpPr>
            <p:cNvPr id="8" name="Forme libre 7"/>
            <p:cNvSpPr/>
            <p:nvPr/>
          </p:nvSpPr>
          <p:spPr>
            <a:xfrm>
              <a:off x="83588" y="3906609"/>
              <a:ext cx="1062381" cy="1865670"/>
            </a:xfrm>
            <a:custGeom>
              <a:avLst/>
              <a:gdLst>
                <a:gd name="connsiteX0" fmla="*/ 510178 w 1062381"/>
                <a:gd name="connsiteY0" fmla="*/ 689142 h 1865670"/>
                <a:gd name="connsiteX1" fmla="*/ 397363 w 1062381"/>
                <a:gd name="connsiteY1" fmla="*/ 712892 h 1865670"/>
                <a:gd name="connsiteX2" fmla="*/ 296422 w 1062381"/>
                <a:gd name="connsiteY2" fmla="*/ 641640 h 1865670"/>
                <a:gd name="connsiteX3" fmla="*/ 290485 w 1062381"/>
                <a:gd name="connsiteY3" fmla="*/ 433822 h 1865670"/>
                <a:gd name="connsiteX4" fmla="*/ 385487 w 1062381"/>
                <a:gd name="connsiteY4" fmla="*/ 297256 h 1865670"/>
                <a:gd name="connsiteX5" fmla="*/ 522054 w 1062381"/>
                <a:gd name="connsiteY5" fmla="*/ 107251 h 1865670"/>
                <a:gd name="connsiteX6" fmla="*/ 741747 w 1062381"/>
                <a:gd name="connsiteY6" fmla="*/ 12248 h 1865670"/>
                <a:gd name="connsiteX7" fmla="*/ 765498 w 1062381"/>
                <a:gd name="connsiteY7" fmla="*/ 18186 h 1865670"/>
                <a:gd name="connsiteX8" fmla="*/ 783311 w 1062381"/>
                <a:gd name="connsiteY8" fmla="*/ 166627 h 1865670"/>
                <a:gd name="connsiteX9" fmla="*/ 617056 w 1062381"/>
                <a:gd name="connsiteY9" fmla="*/ 944461 h 1865670"/>
                <a:gd name="connsiteX10" fmla="*/ 569555 w 1062381"/>
                <a:gd name="connsiteY10" fmla="*/ 1330409 h 1865670"/>
                <a:gd name="connsiteX11" fmla="*/ 581430 w 1062381"/>
                <a:gd name="connsiteY11" fmla="*/ 1734170 h 1865670"/>
                <a:gd name="connsiteX12" fmla="*/ 634869 w 1062381"/>
                <a:gd name="connsiteY12" fmla="*/ 1864799 h 1865670"/>
                <a:gd name="connsiteX13" fmla="*/ 605181 w 1062381"/>
                <a:gd name="connsiteY13" fmla="*/ 1781672 h 1865670"/>
                <a:gd name="connsiteX14" fmla="*/ 575493 w 1062381"/>
                <a:gd name="connsiteY14" fmla="*/ 1603542 h 1865670"/>
                <a:gd name="connsiteX15" fmla="*/ 516116 w 1062381"/>
                <a:gd name="connsiteY15" fmla="*/ 1413536 h 1865670"/>
                <a:gd name="connsiteX16" fmla="*/ 427051 w 1062381"/>
                <a:gd name="connsiteY16" fmla="*/ 1193843 h 1865670"/>
                <a:gd name="connsiteX17" fmla="*/ 284547 w 1062381"/>
                <a:gd name="connsiteY17" fmla="*/ 1003838 h 1865670"/>
                <a:gd name="connsiteX18" fmla="*/ 189544 w 1062381"/>
                <a:gd name="connsiteY18" fmla="*/ 962274 h 1865670"/>
                <a:gd name="connsiteX19" fmla="*/ 17352 w 1062381"/>
                <a:gd name="connsiteY19" fmla="*/ 908835 h 1865670"/>
                <a:gd name="connsiteX20" fmla="*/ 17352 w 1062381"/>
                <a:gd name="connsiteY20" fmla="*/ 944461 h 1865670"/>
                <a:gd name="connsiteX21" fmla="*/ 118293 w 1062381"/>
                <a:gd name="connsiteY21" fmla="*/ 997900 h 1865670"/>
                <a:gd name="connsiteX22" fmla="*/ 248921 w 1062381"/>
                <a:gd name="connsiteY22" fmla="*/ 997900 h 1865670"/>
                <a:gd name="connsiteX23" fmla="*/ 581430 w 1062381"/>
                <a:gd name="connsiteY23" fmla="*/ 914773 h 1865670"/>
                <a:gd name="connsiteX24" fmla="*/ 913939 w 1062381"/>
                <a:gd name="connsiteY24" fmla="*/ 801957 h 1865670"/>
                <a:gd name="connsiteX25" fmla="*/ 979254 w 1062381"/>
                <a:gd name="connsiteY25" fmla="*/ 766331 h 1865670"/>
                <a:gd name="connsiteX26" fmla="*/ 1062381 w 1062381"/>
                <a:gd name="connsiteY26" fmla="*/ 689142 h 186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2381" h="1865670">
                  <a:moveTo>
                    <a:pt x="510178" y="689142"/>
                  </a:moveTo>
                  <a:cubicBezTo>
                    <a:pt x="471583" y="704975"/>
                    <a:pt x="432989" y="720809"/>
                    <a:pt x="397363" y="712892"/>
                  </a:cubicBezTo>
                  <a:cubicBezTo>
                    <a:pt x="361737" y="704975"/>
                    <a:pt x="314235" y="688152"/>
                    <a:pt x="296422" y="641640"/>
                  </a:cubicBezTo>
                  <a:cubicBezTo>
                    <a:pt x="278609" y="595128"/>
                    <a:pt x="275641" y="491219"/>
                    <a:pt x="290485" y="433822"/>
                  </a:cubicBezTo>
                  <a:cubicBezTo>
                    <a:pt x="305329" y="376425"/>
                    <a:pt x="346892" y="351685"/>
                    <a:pt x="385487" y="297256"/>
                  </a:cubicBezTo>
                  <a:cubicBezTo>
                    <a:pt x="424082" y="242827"/>
                    <a:pt x="462677" y="154752"/>
                    <a:pt x="522054" y="107251"/>
                  </a:cubicBezTo>
                  <a:cubicBezTo>
                    <a:pt x="581431" y="59750"/>
                    <a:pt x="701173" y="27092"/>
                    <a:pt x="741747" y="12248"/>
                  </a:cubicBezTo>
                  <a:cubicBezTo>
                    <a:pt x="782321" y="-2596"/>
                    <a:pt x="758571" y="-7544"/>
                    <a:pt x="765498" y="18186"/>
                  </a:cubicBezTo>
                  <a:cubicBezTo>
                    <a:pt x="772425" y="43916"/>
                    <a:pt x="808051" y="12248"/>
                    <a:pt x="783311" y="166627"/>
                  </a:cubicBezTo>
                  <a:cubicBezTo>
                    <a:pt x="758571" y="321006"/>
                    <a:pt x="652682" y="750497"/>
                    <a:pt x="617056" y="944461"/>
                  </a:cubicBezTo>
                  <a:cubicBezTo>
                    <a:pt x="581430" y="1138425"/>
                    <a:pt x="575493" y="1198791"/>
                    <a:pt x="569555" y="1330409"/>
                  </a:cubicBezTo>
                  <a:cubicBezTo>
                    <a:pt x="563617" y="1462027"/>
                    <a:pt x="570544" y="1645105"/>
                    <a:pt x="581430" y="1734170"/>
                  </a:cubicBezTo>
                  <a:cubicBezTo>
                    <a:pt x="592316" y="1823235"/>
                    <a:pt x="630910" y="1856882"/>
                    <a:pt x="634869" y="1864799"/>
                  </a:cubicBezTo>
                  <a:cubicBezTo>
                    <a:pt x="638828" y="1872716"/>
                    <a:pt x="615077" y="1825215"/>
                    <a:pt x="605181" y="1781672"/>
                  </a:cubicBezTo>
                  <a:cubicBezTo>
                    <a:pt x="595285" y="1738129"/>
                    <a:pt x="590337" y="1664898"/>
                    <a:pt x="575493" y="1603542"/>
                  </a:cubicBezTo>
                  <a:cubicBezTo>
                    <a:pt x="560649" y="1542186"/>
                    <a:pt x="540856" y="1481819"/>
                    <a:pt x="516116" y="1413536"/>
                  </a:cubicBezTo>
                  <a:cubicBezTo>
                    <a:pt x="491376" y="1345253"/>
                    <a:pt x="465646" y="1262126"/>
                    <a:pt x="427051" y="1193843"/>
                  </a:cubicBezTo>
                  <a:cubicBezTo>
                    <a:pt x="388456" y="1125560"/>
                    <a:pt x="324131" y="1042433"/>
                    <a:pt x="284547" y="1003838"/>
                  </a:cubicBezTo>
                  <a:cubicBezTo>
                    <a:pt x="244963" y="965243"/>
                    <a:pt x="234076" y="978108"/>
                    <a:pt x="189544" y="962274"/>
                  </a:cubicBezTo>
                  <a:cubicBezTo>
                    <a:pt x="145012" y="946440"/>
                    <a:pt x="46051" y="911804"/>
                    <a:pt x="17352" y="908835"/>
                  </a:cubicBezTo>
                  <a:cubicBezTo>
                    <a:pt x="-11347" y="905866"/>
                    <a:pt x="529" y="929617"/>
                    <a:pt x="17352" y="944461"/>
                  </a:cubicBezTo>
                  <a:cubicBezTo>
                    <a:pt x="34175" y="959305"/>
                    <a:pt x="79698" y="988994"/>
                    <a:pt x="118293" y="997900"/>
                  </a:cubicBezTo>
                  <a:cubicBezTo>
                    <a:pt x="156888" y="1006807"/>
                    <a:pt x="171731" y="1011755"/>
                    <a:pt x="248921" y="997900"/>
                  </a:cubicBezTo>
                  <a:cubicBezTo>
                    <a:pt x="326111" y="984045"/>
                    <a:pt x="470594" y="947430"/>
                    <a:pt x="581430" y="914773"/>
                  </a:cubicBezTo>
                  <a:cubicBezTo>
                    <a:pt x="692266" y="882116"/>
                    <a:pt x="847635" y="826697"/>
                    <a:pt x="913939" y="801957"/>
                  </a:cubicBezTo>
                  <a:cubicBezTo>
                    <a:pt x="980243" y="777217"/>
                    <a:pt x="954514" y="785133"/>
                    <a:pt x="979254" y="766331"/>
                  </a:cubicBezTo>
                  <a:cubicBezTo>
                    <a:pt x="1003994" y="747529"/>
                    <a:pt x="1033187" y="718335"/>
                    <a:pt x="1062381" y="68914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orme libre 9"/>
            <p:cNvSpPr/>
            <p:nvPr/>
          </p:nvSpPr>
          <p:spPr>
            <a:xfrm>
              <a:off x="979833" y="4191990"/>
              <a:ext cx="3117154" cy="742850"/>
            </a:xfrm>
            <a:custGeom>
              <a:avLst/>
              <a:gdLst>
                <a:gd name="connsiteX0" fmla="*/ 53320 w 3117154"/>
                <a:gd name="connsiteY0" fmla="*/ 546265 h 742850"/>
                <a:gd name="connsiteX1" fmla="*/ 88946 w 3117154"/>
                <a:gd name="connsiteY1" fmla="*/ 635329 h 742850"/>
                <a:gd name="connsiteX2" fmla="*/ 237388 w 3117154"/>
                <a:gd name="connsiteY2" fmla="*/ 611579 h 742850"/>
                <a:gd name="connsiteX3" fmla="*/ 314577 w 3117154"/>
                <a:gd name="connsiteY3" fmla="*/ 534389 h 742850"/>
                <a:gd name="connsiteX4" fmla="*/ 314577 w 3117154"/>
                <a:gd name="connsiteY4" fmla="*/ 427511 h 742850"/>
                <a:gd name="connsiteX5" fmla="*/ 296764 w 3117154"/>
                <a:gd name="connsiteY5" fmla="*/ 362197 h 742850"/>
                <a:gd name="connsiteX6" fmla="*/ 225512 w 3117154"/>
                <a:gd name="connsiteY6" fmla="*/ 344384 h 742850"/>
                <a:gd name="connsiteX7" fmla="*/ 154261 w 3117154"/>
                <a:gd name="connsiteY7" fmla="*/ 374072 h 742850"/>
                <a:gd name="connsiteX8" fmla="*/ 106759 w 3117154"/>
                <a:gd name="connsiteY8" fmla="*/ 421574 h 742850"/>
                <a:gd name="connsiteX9" fmla="*/ 5819 w 3117154"/>
                <a:gd name="connsiteY9" fmla="*/ 581891 h 742850"/>
                <a:gd name="connsiteX10" fmla="*/ 23632 w 3117154"/>
                <a:gd name="connsiteY10" fmla="*/ 682831 h 742850"/>
                <a:gd name="connsiteX11" fmla="*/ 118635 w 3117154"/>
                <a:gd name="connsiteY11" fmla="*/ 730332 h 742850"/>
                <a:gd name="connsiteX12" fmla="*/ 326453 w 3117154"/>
                <a:gd name="connsiteY12" fmla="*/ 665018 h 742850"/>
                <a:gd name="connsiteX13" fmla="*/ 433331 w 3117154"/>
                <a:gd name="connsiteY13" fmla="*/ 605641 h 742850"/>
                <a:gd name="connsiteX14" fmla="*/ 528333 w 3117154"/>
                <a:gd name="connsiteY14" fmla="*/ 522514 h 742850"/>
                <a:gd name="connsiteX15" fmla="*/ 534271 w 3117154"/>
                <a:gd name="connsiteY15" fmla="*/ 385948 h 742850"/>
                <a:gd name="connsiteX16" fmla="*/ 480832 w 3117154"/>
                <a:gd name="connsiteY16" fmla="*/ 344384 h 742850"/>
                <a:gd name="connsiteX17" fmla="*/ 457081 w 3117154"/>
                <a:gd name="connsiteY17" fmla="*/ 380010 h 742850"/>
                <a:gd name="connsiteX18" fmla="*/ 397705 w 3117154"/>
                <a:gd name="connsiteY18" fmla="*/ 457200 h 742850"/>
                <a:gd name="connsiteX19" fmla="*/ 344266 w 3117154"/>
                <a:gd name="connsiteY19" fmla="*/ 540327 h 742850"/>
                <a:gd name="connsiteX20" fmla="*/ 332390 w 3117154"/>
                <a:gd name="connsiteY20" fmla="*/ 659080 h 742850"/>
                <a:gd name="connsiteX21" fmla="*/ 379892 w 3117154"/>
                <a:gd name="connsiteY21" fmla="*/ 712519 h 742850"/>
                <a:gd name="connsiteX22" fmla="*/ 468957 w 3117154"/>
                <a:gd name="connsiteY22" fmla="*/ 724394 h 742850"/>
                <a:gd name="connsiteX23" fmla="*/ 552084 w 3117154"/>
                <a:gd name="connsiteY23" fmla="*/ 712519 h 742850"/>
                <a:gd name="connsiteX24" fmla="*/ 629273 w 3117154"/>
                <a:gd name="connsiteY24" fmla="*/ 653142 h 742850"/>
                <a:gd name="connsiteX25" fmla="*/ 676775 w 3117154"/>
                <a:gd name="connsiteY25" fmla="*/ 581891 h 742850"/>
                <a:gd name="connsiteX26" fmla="*/ 653024 w 3117154"/>
                <a:gd name="connsiteY26" fmla="*/ 492826 h 742850"/>
                <a:gd name="connsiteX27" fmla="*/ 617398 w 3117154"/>
                <a:gd name="connsiteY27" fmla="*/ 492826 h 742850"/>
                <a:gd name="connsiteX28" fmla="*/ 587710 w 3117154"/>
                <a:gd name="connsiteY28" fmla="*/ 564078 h 742850"/>
                <a:gd name="connsiteX29" fmla="*/ 563959 w 3117154"/>
                <a:gd name="connsiteY29" fmla="*/ 629392 h 742850"/>
                <a:gd name="connsiteX30" fmla="*/ 593648 w 3117154"/>
                <a:gd name="connsiteY30" fmla="*/ 712519 h 742850"/>
                <a:gd name="connsiteX31" fmla="*/ 664899 w 3117154"/>
                <a:gd name="connsiteY31" fmla="*/ 742207 h 742850"/>
                <a:gd name="connsiteX32" fmla="*/ 783653 w 3117154"/>
                <a:gd name="connsiteY32" fmla="*/ 688768 h 742850"/>
                <a:gd name="connsiteX33" fmla="*/ 938032 w 3117154"/>
                <a:gd name="connsiteY33" fmla="*/ 463137 h 742850"/>
                <a:gd name="connsiteX34" fmla="*/ 1169601 w 3117154"/>
                <a:gd name="connsiteY34" fmla="*/ 225631 h 742850"/>
                <a:gd name="connsiteX35" fmla="*/ 1353668 w 3117154"/>
                <a:gd name="connsiteY35" fmla="*/ 77189 h 742850"/>
                <a:gd name="connsiteX36" fmla="*/ 1395232 w 3117154"/>
                <a:gd name="connsiteY36" fmla="*/ 11875 h 742850"/>
                <a:gd name="connsiteX37" fmla="*/ 1353668 w 3117154"/>
                <a:gd name="connsiteY37" fmla="*/ 112815 h 742850"/>
                <a:gd name="connsiteX38" fmla="*/ 1318042 w 3117154"/>
                <a:gd name="connsiteY38" fmla="*/ 255319 h 742850"/>
                <a:gd name="connsiteX39" fmla="*/ 1288354 w 3117154"/>
                <a:gd name="connsiteY39" fmla="*/ 350322 h 742850"/>
                <a:gd name="connsiteX40" fmla="*/ 1300229 w 3117154"/>
                <a:gd name="connsiteY40" fmla="*/ 356259 h 742850"/>
                <a:gd name="connsiteX41" fmla="*/ 1312105 w 3117154"/>
                <a:gd name="connsiteY41" fmla="*/ 558140 h 742850"/>
                <a:gd name="connsiteX42" fmla="*/ 1335855 w 3117154"/>
                <a:gd name="connsiteY42" fmla="*/ 659080 h 742850"/>
                <a:gd name="connsiteX43" fmla="*/ 1395232 w 3117154"/>
                <a:gd name="connsiteY43" fmla="*/ 712519 h 742850"/>
                <a:gd name="connsiteX44" fmla="*/ 1353668 w 3117154"/>
                <a:gd name="connsiteY44" fmla="*/ 682831 h 742850"/>
                <a:gd name="connsiteX45" fmla="*/ 1264603 w 3117154"/>
                <a:gd name="connsiteY45" fmla="*/ 623454 h 742850"/>
                <a:gd name="connsiteX46" fmla="*/ 1193351 w 3117154"/>
                <a:gd name="connsiteY46" fmla="*/ 575953 h 742850"/>
                <a:gd name="connsiteX47" fmla="*/ 1104286 w 3117154"/>
                <a:gd name="connsiteY47" fmla="*/ 522514 h 742850"/>
                <a:gd name="connsiteX48" fmla="*/ 1038972 w 3117154"/>
                <a:gd name="connsiteY48" fmla="*/ 504701 h 742850"/>
                <a:gd name="connsiteX49" fmla="*/ 997409 w 3117154"/>
                <a:gd name="connsiteY49" fmla="*/ 475013 h 742850"/>
                <a:gd name="connsiteX50" fmla="*/ 932094 w 3117154"/>
                <a:gd name="connsiteY50" fmla="*/ 457200 h 742850"/>
                <a:gd name="connsiteX51" fmla="*/ 866780 w 3117154"/>
                <a:gd name="connsiteY51" fmla="*/ 445324 h 742850"/>
                <a:gd name="connsiteX52" fmla="*/ 860842 w 3117154"/>
                <a:gd name="connsiteY52" fmla="*/ 475013 h 742850"/>
                <a:gd name="connsiteX53" fmla="*/ 896468 w 3117154"/>
                <a:gd name="connsiteY53" fmla="*/ 528452 h 742850"/>
                <a:gd name="connsiteX54" fmla="*/ 955845 w 3117154"/>
                <a:gd name="connsiteY54" fmla="*/ 528452 h 742850"/>
                <a:gd name="connsiteX55" fmla="*/ 1068661 w 3117154"/>
                <a:gd name="connsiteY55" fmla="*/ 522514 h 742850"/>
                <a:gd name="connsiteX56" fmla="*/ 1181476 w 3117154"/>
                <a:gd name="connsiteY56" fmla="*/ 510639 h 742850"/>
                <a:gd name="connsiteX57" fmla="*/ 1306167 w 3117154"/>
                <a:gd name="connsiteY57" fmla="*/ 492826 h 742850"/>
                <a:gd name="connsiteX58" fmla="*/ 1353668 w 3117154"/>
                <a:gd name="connsiteY58" fmla="*/ 492826 h 742850"/>
                <a:gd name="connsiteX59" fmla="*/ 1484297 w 3117154"/>
                <a:gd name="connsiteY59" fmla="*/ 463137 h 742850"/>
                <a:gd name="connsiteX60" fmla="*/ 1585237 w 3117154"/>
                <a:gd name="connsiteY60" fmla="*/ 445324 h 742850"/>
                <a:gd name="connsiteX61" fmla="*/ 1603050 w 3117154"/>
                <a:gd name="connsiteY61" fmla="*/ 486888 h 742850"/>
                <a:gd name="connsiteX62" fmla="*/ 1567424 w 3117154"/>
                <a:gd name="connsiteY62" fmla="*/ 552202 h 742850"/>
                <a:gd name="connsiteX63" fmla="*/ 1519923 w 3117154"/>
                <a:gd name="connsiteY63" fmla="*/ 605641 h 742850"/>
                <a:gd name="connsiteX64" fmla="*/ 1537736 w 3117154"/>
                <a:gd name="connsiteY64" fmla="*/ 676893 h 742850"/>
                <a:gd name="connsiteX65" fmla="*/ 1597112 w 3117154"/>
                <a:gd name="connsiteY65" fmla="*/ 676893 h 742850"/>
                <a:gd name="connsiteX66" fmla="*/ 1608988 w 3117154"/>
                <a:gd name="connsiteY66" fmla="*/ 587828 h 742850"/>
                <a:gd name="connsiteX67" fmla="*/ 1585237 w 3117154"/>
                <a:gd name="connsiteY67" fmla="*/ 564078 h 742850"/>
                <a:gd name="connsiteX68" fmla="*/ 1585237 w 3117154"/>
                <a:gd name="connsiteY68" fmla="*/ 492826 h 742850"/>
                <a:gd name="connsiteX69" fmla="*/ 1537736 w 3117154"/>
                <a:gd name="connsiteY69" fmla="*/ 463137 h 742850"/>
                <a:gd name="connsiteX70" fmla="*/ 1502110 w 3117154"/>
                <a:gd name="connsiteY70" fmla="*/ 433449 h 742850"/>
                <a:gd name="connsiteX71" fmla="*/ 1442733 w 3117154"/>
                <a:gd name="connsiteY71" fmla="*/ 397823 h 742850"/>
                <a:gd name="connsiteX72" fmla="*/ 1383357 w 3117154"/>
                <a:gd name="connsiteY72" fmla="*/ 380010 h 742850"/>
                <a:gd name="connsiteX73" fmla="*/ 1715866 w 3117154"/>
                <a:gd name="connsiteY73" fmla="*/ 308758 h 742850"/>
                <a:gd name="connsiteX74" fmla="*/ 2196816 w 3117154"/>
                <a:gd name="connsiteY74" fmla="*/ 118753 h 742850"/>
                <a:gd name="connsiteX75" fmla="*/ 2250255 w 3117154"/>
                <a:gd name="connsiteY75" fmla="*/ 89065 h 742850"/>
                <a:gd name="connsiteX76" fmla="*/ 2345258 w 3117154"/>
                <a:gd name="connsiteY76" fmla="*/ 65314 h 742850"/>
                <a:gd name="connsiteX77" fmla="*/ 2398697 w 3117154"/>
                <a:gd name="connsiteY77" fmla="*/ 100940 h 742850"/>
                <a:gd name="connsiteX78" fmla="*/ 2422448 w 3117154"/>
                <a:gd name="connsiteY78" fmla="*/ 136566 h 742850"/>
                <a:gd name="connsiteX79" fmla="*/ 2374946 w 3117154"/>
                <a:gd name="connsiteY79" fmla="*/ 201880 h 742850"/>
                <a:gd name="connsiteX80" fmla="*/ 2351196 w 3117154"/>
                <a:gd name="connsiteY80" fmla="*/ 285007 h 742850"/>
                <a:gd name="connsiteX81" fmla="*/ 2333383 w 3117154"/>
                <a:gd name="connsiteY81" fmla="*/ 338446 h 742850"/>
                <a:gd name="connsiteX82" fmla="*/ 2327445 w 3117154"/>
                <a:gd name="connsiteY82" fmla="*/ 403761 h 742850"/>
                <a:gd name="connsiteX83" fmla="*/ 2321507 w 3117154"/>
                <a:gd name="connsiteY83" fmla="*/ 581891 h 742850"/>
                <a:gd name="connsiteX84" fmla="*/ 2303694 w 3117154"/>
                <a:gd name="connsiteY84" fmla="*/ 629392 h 742850"/>
                <a:gd name="connsiteX85" fmla="*/ 2303694 w 3117154"/>
                <a:gd name="connsiteY85" fmla="*/ 676893 h 742850"/>
                <a:gd name="connsiteX86" fmla="*/ 2226505 w 3117154"/>
                <a:gd name="connsiteY86" fmla="*/ 558140 h 742850"/>
                <a:gd name="connsiteX87" fmla="*/ 2155253 w 3117154"/>
                <a:gd name="connsiteY87" fmla="*/ 445324 h 742850"/>
                <a:gd name="connsiteX88" fmla="*/ 2060250 w 3117154"/>
                <a:gd name="connsiteY88" fmla="*/ 362197 h 742850"/>
                <a:gd name="connsiteX89" fmla="*/ 1852432 w 3117154"/>
                <a:gd name="connsiteY89" fmla="*/ 249381 h 742850"/>
                <a:gd name="connsiteX90" fmla="*/ 1751492 w 3117154"/>
                <a:gd name="connsiteY90" fmla="*/ 213755 h 742850"/>
                <a:gd name="connsiteX91" fmla="*/ 1727741 w 3117154"/>
                <a:gd name="connsiteY91" fmla="*/ 207818 h 742850"/>
                <a:gd name="connsiteX92" fmla="*/ 1876183 w 3117154"/>
                <a:gd name="connsiteY92" fmla="*/ 160316 h 742850"/>
                <a:gd name="connsiteX93" fmla="*/ 2244318 w 3117154"/>
                <a:gd name="connsiteY93" fmla="*/ 83127 h 742850"/>
                <a:gd name="connsiteX94" fmla="*/ 2493699 w 3117154"/>
                <a:gd name="connsiteY94" fmla="*/ 41563 h 742850"/>
                <a:gd name="connsiteX95" fmla="*/ 2808396 w 3117154"/>
                <a:gd name="connsiteY95" fmla="*/ 17813 h 742850"/>
                <a:gd name="connsiteX96" fmla="*/ 3117154 w 3117154"/>
                <a:gd name="connsiteY96" fmla="*/ 0 h 74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3117154" h="742850">
                  <a:moveTo>
                    <a:pt x="53320" y="546265"/>
                  </a:moveTo>
                  <a:cubicBezTo>
                    <a:pt x="55794" y="585354"/>
                    <a:pt x="58268" y="624443"/>
                    <a:pt x="88946" y="635329"/>
                  </a:cubicBezTo>
                  <a:cubicBezTo>
                    <a:pt x="119624" y="646215"/>
                    <a:pt x="199783" y="628402"/>
                    <a:pt x="237388" y="611579"/>
                  </a:cubicBezTo>
                  <a:cubicBezTo>
                    <a:pt x="274993" y="594756"/>
                    <a:pt x="301712" y="565067"/>
                    <a:pt x="314577" y="534389"/>
                  </a:cubicBezTo>
                  <a:cubicBezTo>
                    <a:pt x="327442" y="503711"/>
                    <a:pt x="317546" y="456210"/>
                    <a:pt x="314577" y="427511"/>
                  </a:cubicBezTo>
                  <a:cubicBezTo>
                    <a:pt x="311608" y="398812"/>
                    <a:pt x="311608" y="376051"/>
                    <a:pt x="296764" y="362197"/>
                  </a:cubicBezTo>
                  <a:cubicBezTo>
                    <a:pt x="281920" y="348342"/>
                    <a:pt x="249262" y="342405"/>
                    <a:pt x="225512" y="344384"/>
                  </a:cubicBezTo>
                  <a:cubicBezTo>
                    <a:pt x="201762" y="346363"/>
                    <a:pt x="174053" y="361207"/>
                    <a:pt x="154261" y="374072"/>
                  </a:cubicBezTo>
                  <a:cubicBezTo>
                    <a:pt x="134469" y="386937"/>
                    <a:pt x="131499" y="386938"/>
                    <a:pt x="106759" y="421574"/>
                  </a:cubicBezTo>
                  <a:cubicBezTo>
                    <a:pt x="82019" y="456210"/>
                    <a:pt x="19673" y="538348"/>
                    <a:pt x="5819" y="581891"/>
                  </a:cubicBezTo>
                  <a:cubicBezTo>
                    <a:pt x="-8035" y="625434"/>
                    <a:pt x="4829" y="658091"/>
                    <a:pt x="23632" y="682831"/>
                  </a:cubicBezTo>
                  <a:cubicBezTo>
                    <a:pt x="42435" y="707571"/>
                    <a:pt x="68165" y="733301"/>
                    <a:pt x="118635" y="730332"/>
                  </a:cubicBezTo>
                  <a:cubicBezTo>
                    <a:pt x="169105" y="727363"/>
                    <a:pt x="274004" y="685800"/>
                    <a:pt x="326453" y="665018"/>
                  </a:cubicBezTo>
                  <a:cubicBezTo>
                    <a:pt x="378902" y="644236"/>
                    <a:pt x="399684" y="629392"/>
                    <a:pt x="433331" y="605641"/>
                  </a:cubicBezTo>
                  <a:cubicBezTo>
                    <a:pt x="466978" y="581890"/>
                    <a:pt x="511510" y="559129"/>
                    <a:pt x="528333" y="522514"/>
                  </a:cubicBezTo>
                  <a:cubicBezTo>
                    <a:pt x="545156" y="485899"/>
                    <a:pt x="542188" y="415636"/>
                    <a:pt x="534271" y="385948"/>
                  </a:cubicBezTo>
                  <a:cubicBezTo>
                    <a:pt x="526354" y="356260"/>
                    <a:pt x="493697" y="345374"/>
                    <a:pt x="480832" y="344384"/>
                  </a:cubicBezTo>
                  <a:cubicBezTo>
                    <a:pt x="467967" y="343394"/>
                    <a:pt x="470936" y="361207"/>
                    <a:pt x="457081" y="380010"/>
                  </a:cubicBezTo>
                  <a:cubicBezTo>
                    <a:pt x="443226" y="398813"/>
                    <a:pt x="416507" y="430481"/>
                    <a:pt x="397705" y="457200"/>
                  </a:cubicBezTo>
                  <a:cubicBezTo>
                    <a:pt x="378903" y="483919"/>
                    <a:pt x="355152" y="506680"/>
                    <a:pt x="344266" y="540327"/>
                  </a:cubicBezTo>
                  <a:cubicBezTo>
                    <a:pt x="333380" y="573974"/>
                    <a:pt x="326452" y="630381"/>
                    <a:pt x="332390" y="659080"/>
                  </a:cubicBezTo>
                  <a:cubicBezTo>
                    <a:pt x="338328" y="687779"/>
                    <a:pt x="357131" y="701633"/>
                    <a:pt x="379892" y="712519"/>
                  </a:cubicBezTo>
                  <a:cubicBezTo>
                    <a:pt x="402653" y="723405"/>
                    <a:pt x="440258" y="724394"/>
                    <a:pt x="468957" y="724394"/>
                  </a:cubicBezTo>
                  <a:cubicBezTo>
                    <a:pt x="497656" y="724394"/>
                    <a:pt x="525365" y="724394"/>
                    <a:pt x="552084" y="712519"/>
                  </a:cubicBezTo>
                  <a:cubicBezTo>
                    <a:pt x="578803" y="700644"/>
                    <a:pt x="608491" y="674913"/>
                    <a:pt x="629273" y="653142"/>
                  </a:cubicBezTo>
                  <a:cubicBezTo>
                    <a:pt x="650055" y="631371"/>
                    <a:pt x="672817" y="608610"/>
                    <a:pt x="676775" y="581891"/>
                  </a:cubicBezTo>
                  <a:cubicBezTo>
                    <a:pt x="680733" y="555172"/>
                    <a:pt x="662920" y="507670"/>
                    <a:pt x="653024" y="492826"/>
                  </a:cubicBezTo>
                  <a:cubicBezTo>
                    <a:pt x="643128" y="477982"/>
                    <a:pt x="628284" y="480951"/>
                    <a:pt x="617398" y="492826"/>
                  </a:cubicBezTo>
                  <a:cubicBezTo>
                    <a:pt x="606512" y="504701"/>
                    <a:pt x="596616" y="541317"/>
                    <a:pt x="587710" y="564078"/>
                  </a:cubicBezTo>
                  <a:cubicBezTo>
                    <a:pt x="578804" y="586839"/>
                    <a:pt x="562969" y="604652"/>
                    <a:pt x="563959" y="629392"/>
                  </a:cubicBezTo>
                  <a:cubicBezTo>
                    <a:pt x="564949" y="654132"/>
                    <a:pt x="576825" y="693717"/>
                    <a:pt x="593648" y="712519"/>
                  </a:cubicBezTo>
                  <a:cubicBezTo>
                    <a:pt x="610471" y="731321"/>
                    <a:pt x="633232" y="746165"/>
                    <a:pt x="664899" y="742207"/>
                  </a:cubicBezTo>
                  <a:cubicBezTo>
                    <a:pt x="696566" y="738249"/>
                    <a:pt x="738131" y="735280"/>
                    <a:pt x="783653" y="688768"/>
                  </a:cubicBezTo>
                  <a:cubicBezTo>
                    <a:pt x="829175" y="642256"/>
                    <a:pt x="873707" y="540326"/>
                    <a:pt x="938032" y="463137"/>
                  </a:cubicBezTo>
                  <a:cubicBezTo>
                    <a:pt x="1002357" y="385948"/>
                    <a:pt x="1100328" y="289956"/>
                    <a:pt x="1169601" y="225631"/>
                  </a:cubicBezTo>
                  <a:cubicBezTo>
                    <a:pt x="1238874" y="161306"/>
                    <a:pt x="1316063" y="112815"/>
                    <a:pt x="1353668" y="77189"/>
                  </a:cubicBezTo>
                  <a:cubicBezTo>
                    <a:pt x="1391273" y="41563"/>
                    <a:pt x="1395232" y="5937"/>
                    <a:pt x="1395232" y="11875"/>
                  </a:cubicBezTo>
                  <a:cubicBezTo>
                    <a:pt x="1395232" y="17813"/>
                    <a:pt x="1366533" y="72241"/>
                    <a:pt x="1353668" y="112815"/>
                  </a:cubicBezTo>
                  <a:cubicBezTo>
                    <a:pt x="1340803" y="153389"/>
                    <a:pt x="1328928" y="215735"/>
                    <a:pt x="1318042" y="255319"/>
                  </a:cubicBezTo>
                  <a:cubicBezTo>
                    <a:pt x="1307156" y="294903"/>
                    <a:pt x="1291323" y="333499"/>
                    <a:pt x="1288354" y="350322"/>
                  </a:cubicBezTo>
                  <a:cubicBezTo>
                    <a:pt x="1285385" y="367145"/>
                    <a:pt x="1296271" y="321623"/>
                    <a:pt x="1300229" y="356259"/>
                  </a:cubicBezTo>
                  <a:cubicBezTo>
                    <a:pt x="1304187" y="390895"/>
                    <a:pt x="1306167" y="507670"/>
                    <a:pt x="1312105" y="558140"/>
                  </a:cubicBezTo>
                  <a:cubicBezTo>
                    <a:pt x="1318043" y="608610"/>
                    <a:pt x="1322001" y="633350"/>
                    <a:pt x="1335855" y="659080"/>
                  </a:cubicBezTo>
                  <a:cubicBezTo>
                    <a:pt x="1349710" y="684810"/>
                    <a:pt x="1392263" y="708561"/>
                    <a:pt x="1395232" y="712519"/>
                  </a:cubicBezTo>
                  <a:cubicBezTo>
                    <a:pt x="1398201" y="716478"/>
                    <a:pt x="1375439" y="697675"/>
                    <a:pt x="1353668" y="682831"/>
                  </a:cubicBezTo>
                  <a:cubicBezTo>
                    <a:pt x="1331897" y="667987"/>
                    <a:pt x="1264603" y="623454"/>
                    <a:pt x="1264603" y="623454"/>
                  </a:cubicBezTo>
                  <a:cubicBezTo>
                    <a:pt x="1237884" y="605641"/>
                    <a:pt x="1220070" y="592776"/>
                    <a:pt x="1193351" y="575953"/>
                  </a:cubicBezTo>
                  <a:cubicBezTo>
                    <a:pt x="1166632" y="559130"/>
                    <a:pt x="1130016" y="534389"/>
                    <a:pt x="1104286" y="522514"/>
                  </a:cubicBezTo>
                  <a:cubicBezTo>
                    <a:pt x="1078556" y="510639"/>
                    <a:pt x="1056785" y="512618"/>
                    <a:pt x="1038972" y="504701"/>
                  </a:cubicBezTo>
                  <a:cubicBezTo>
                    <a:pt x="1021159" y="496784"/>
                    <a:pt x="1015222" y="482930"/>
                    <a:pt x="997409" y="475013"/>
                  </a:cubicBezTo>
                  <a:cubicBezTo>
                    <a:pt x="979596" y="467096"/>
                    <a:pt x="953866" y="462148"/>
                    <a:pt x="932094" y="457200"/>
                  </a:cubicBezTo>
                  <a:cubicBezTo>
                    <a:pt x="910323" y="452252"/>
                    <a:pt x="878655" y="442355"/>
                    <a:pt x="866780" y="445324"/>
                  </a:cubicBezTo>
                  <a:cubicBezTo>
                    <a:pt x="854905" y="448293"/>
                    <a:pt x="855894" y="461159"/>
                    <a:pt x="860842" y="475013"/>
                  </a:cubicBezTo>
                  <a:cubicBezTo>
                    <a:pt x="865790" y="488867"/>
                    <a:pt x="880634" y="519545"/>
                    <a:pt x="896468" y="528452"/>
                  </a:cubicBezTo>
                  <a:cubicBezTo>
                    <a:pt x="912302" y="537359"/>
                    <a:pt x="927146" y="529442"/>
                    <a:pt x="955845" y="528452"/>
                  </a:cubicBezTo>
                  <a:cubicBezTo>
                    <a:pt x="984544" y="527462"/>
                    <a:pt x="1031056" y="525483"/>
                    <a:pt x="1068661" y="522514"/>
                  </a:cubicBezTo>
                  <a:cubicBezTo>
                    <a:pt x="1106266" y="519545"/>
                    <a:pt x="1141892" y="515587"/>
                    <a:pt x="1181476" y="510639"/>
                  </a:cubicBezTo>
                  <a:cubicBezTo>
                    <a:pt x="1221060" y="505691"/>
                    <a:pt x="1277468" y="495795"/>
                    <a:pt x="1306167" y="492826"/>
                  </a:cubicBezTo>
                  <a:cubicBezTo>
                    <a:pt x="1334866" y="489857"/>
                    <a:pt x="1323980" y="497774"/>
                    <a:pt x="1353668" y="492826"/>
                  </a:cubicBezTo>
                  <a:cubicBezTo>
                    <a:pt x="1383356" y="487878"/>
                    <a:pt x="1445702" y="471054"/>
                    <a:pt x="1484297" y="463137"/>
                  </a:cubicBezTo>
                  <a:cubicBezTo>
                    <a:pt x="1522892" y="455220"/>
                    <a:pt x="1565445" y="441366"/>
                    <a:pt x="1585237" y="445324"/>
                  </a:cubicBezTo>
                  <a:cubicBezTo>
                    <a:pt x="1605029" y="449282"/>
                    <a:pt x="1606019" y="469075"/>
                    <a:pt x="1603050" y="486888"/>
                  </a:cubicBezTo>
                  <a:cubicBezTo>
                    <a:pt x="1600081" y="504701"/>
                    <a:pt x="1581278" y="532410"/>
                    <a:pt x="1567424" y="552202"/>
                  </a:cubicBezTo>
                  <a:cubicBezTo>
                    <a:pt x="1553570" y="571994"/>
                    <a:pt x="1524871" y="584859"/>
                    <a:pt x="1519923" y="605641"/>
                  </a:cubicBezTo>
                  <a:cubicBezTo>
                    <a:pt x="1514975" y="626423"/>
                    <a:pt x="1524871" y="665018"/>
                    <a:pt x="1537736" y="676893"/>
                  </a:cubicBezTo>
                  <a:cubicBezTo>
                    <a:pt x="1550601" y="688768"/>
                    <a:pt x="1585237" y="691737"/>
                    <a:pt x="1597112" y="676893"/>
                  </a:cubicBezTo>
                  <a:cubicBezTo>
                    <a:pt x="1608987" y="662049"/>
                    <a:pt x="1610967" y="606630"/>
                    <a:pt x="1608988" y="587828"/>
                  </a:cubicBezTo>
                  <a:cubicBezTo>
                    <a:pt x="1607009" y="569026"/>
                    <a:pt x="1589195" y="579912"/>
                    <a:pt x="1585237" y="564078"/>
                  </a:cubicBezTo>
                  <a:cubicBezTo>
                    <a:pt x="1581279" y="548244"/>
                    <a:pt x="1593154" y="509649"/>
                    <a:pt x="1585237" y="492826"/>
                  </a:cubicBezTo>
                  <a:cubicBezTo>
                    <a:pt x="1577320" y="476002"/>
                    <a:pt x="1551591" y="473033"/>
                    <a:pt x="1537736" y="463137"/>
                  </a:cubicBezTo>
                  <a:cubicBezTo>
                    <a:pt x="1523882" y="453241"/>
                    <a:pt x="1517944" y="444335"/>
                    <a:pt x="1502110" y="433449"/>
                  </a:cubicBezTo>
                  <a:cubicBezTo>
                    <a:pt x="1486276" y="422563"/>
                    <a:pt x="1462525" y="406729"/>
                    <a:pt x="1442733" y="397823"/>
                  </a:cubicBezTo>
                  <a:cubicBezTo>
                    <a:pt x="1422941" y="388917"/>
                    <a:pt x="1337835" y="394854"/>
                    <a:pt x="1383357" y="380010"/>
                  </a:cubicBezTo>
                  <a:cubicBezTo>
                    <a:pt x="1428879" y="365166"/>
                    <a:pt x="1580290" y="352301"/>
                    <a:pt x="1715866" y="308758"/>
                  </a:cubicBezTo>
                  <a:cubicBezTo>
                    <a:pt x="1851442" y="265215"/>
                    <a:pt x="2107751" y="155368"/>
                    <a:pt x="2196816" y="118753"/>
                  </a:cubicBezTo>
                  <a:cubicBezTo>
                    <a:pt x="2285881" y="82138"/>
                    <a:pt x="2225515" y="97971"/>
                    <a:pt x="2250255" y="89065"/>
                  </a:cubicBezTo>
                  <a:cubicBezTo>
                    <a:pt x="2274995" y="80159"/>
                    <a:pt x="2320518" y="63335"/>
                    <a:pt x="2345258" y="65314"/>
                  </a:cubicBezTo>
                  <a:cubicBezTo>
                    <a:pt x="2369998" y="67293"/>
                    <a:pt x="2385832" y="89065"/>
                    <a:pt x="2398697" y="100940"/>
                  </a:cubicBezTo>
                  <a:cubicBezTo>
                    <a:pt x="2411562" y="112815"/>
                    <a:pt x="2426406" y="119743"/>
                    <a:pt x="2422448" y="136566"/>
                  </a:cubicBezTo>
                  <a:cubicBezTo>
                    <a:pt x="2418490" y="153389"/>
                    <a:pt x="2386821" y="177140"/>
                    <a:pt x="2374946" y="201880"/>
                  </a:cubicBezTo>
                  <a:cubicBezTo>
                    <a:pt x="2363071" y="226620"/>
                    <a:pt x="2358123" y="262246"/>
                    <a:pt x="2351196" y="285007"/>
                  </a:cubicBezTo>
                  <a:cubicBezTo>
                    <a:pt x="2344269" y="307768"/>
                    <a:pt x="2337341" y="318654"/>
                    <a:pt x="2333383" y="338446"/>
                  </a:cubicBezTo>
                  <a:cubicBezTo>
                    <a:pt x="2329425" y="358238"/>
                    <a:pt x="2329424" y="363187"/>
                    <a:pt x="2327445" y="403761"/>
                  </a:cubicBezTo>
                  <a:cubicBezTo>
                    <a:pt x="2325466" y="444335"/>
                    <a:pt x="2325465" y="544286"/>
                    <a:pt x="2321507" y="581891"/>
                  </a:cubicBezTo>
                  <a:cubicBezTo>
                    <a:pt x="2317549" y="619496"/>
                    <a:pt x="2306663" y="613558"/>
                    <a:pt x="2303694" y="629392"/>
                  </a:cubicBezTo>
                  <a:cubicBezTo>
                    <a:pt x="2300725" y="645226"/>
                    <a:pt x="2316559" y="688768"/>
                    <a:pt x="2303694" y="676893"/>
                  </a:cubicBezTo>
                  <a:cubicBezTo>
                    <a:pt x="2290829" y="665018"/>
                    <a:pt x="2251245" y="596735"/>
                    <a:pt x="2226505" y="558140"/>
                  </a:cubicBezTo>
                  <a:cubicBezTo>
                    <a:pt x="2201765" y="519545"/>
                    <a:pt x="2182962" y="477981"/>
                    <a:pt x="2155253" y="445324"/>
                  </a:cubicBezTo>
                  <a:cubicBezTo>
                    <a:pt x="2127544" y="412667"/>
                    <a:pt x="2110720" y="394854"/>
                    <a:pt x="2060250" y="362197"/>
                  </a:cubicBezTo>
                  <a:cubicBezTo>
                    <a:pt x="2009780" y="329540"/>
                    <a:pt x="1903892" y="274121"/>
                    <a:pt x="1852432" y="249381"/>
                  </a:cubicBezTo>
                  <a:cubicBezTo>
                    <a:pt x="1800972" y="224641"/>
                    <a:pt x="1772274" y="220682"/>
                    <a:pt x="1751492" y="213755"/>
                  </a:cubicBezTo>
                  <a:cubicBezTo>
                    <a:pt x="1730710" y="206828"/>
                    <a:pt x="1706959" y="216724"/>
                    <a:pt x="1727741" y="207818"/>
                  </a:cubicBezTo>
                  <a:cubicBezTo>
                    <a:pt x="1748523" y="198912"/>
                    <a:pt x="1790087" y="181098"/>
                    <a:pt x="1876183" y="160316"/>
                  </a:cubicBezTo>
                  <a:cubicBezTo>
                    <a:pt x="1962279" y="139534"/>
                    <a:pt x="2141399" y="102919"/>
                    <a:pt x="2244318" y="83127"/>
                  </a:cubicBezTo>
                  <a:cubicBezTo>
                    <a:pt x="2347237" y="63335"/>
                    <a:pt x="2399686" y="52449"/>
                    <a:pt x="2493699" y="41563"/>
                  </a:cubicBezTo>
                  <a:cubicBezTo>
                    <a:pt x="2587712" y="30677"/>
                    <a:pt x="2808396" y="17813"/>
                    <a:pt x="2808396" y="17813"/>
                  </a:cubicBezTo>
                  <a:lnTo>
                    <a:pt x="3117154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orme libre 10"/>
            <p:cNvSpPr/>
            <p:nvPr/>
          </p:nvSpPr>
          <p:spPr>
            <a:xfrm>
              <a:off x="1812081" y="4607626"/>
              <a:ext cx="183262" cy="281671"/>
            </a:xfrm>
            <a:custGeom>
              <a:avLst/>
              <a:gdLst>
                <a:gd name="connsiteX0" fmla="*/ 46407 w 183262"/>
                <a:gd name="connsiteY0" fmla="*/ 142504 h 281671"/>
                <a:gd name="connsiteX1" fmla="*/ 10781 w 183262"/>
                <a:gd name="connsiteY1" fmla="*/ 190005 h 281671"/>
                <a:gd name="connsiteX2" fmla="*/ 4844 w 183262"/>
                <a:gd name="connsiteY2" fmla="*/ 207818 h 281671"/>
                <a:gd name="connsiteX3" fmla="*/ 76096 w 183262"/>
                <a:gd name="connsiteY3" fmla="*/ 273132 h 281671"/>
                <a:gd name="connsiteX4" fmla="*/ 129535 w 183262"/>
                <a:gd name="connsiteY4" fmla="*/ 273132 h 281671"/>
                <a:gd name="connsiteX5" fmla="*/ 147348 w 183262"/>
                <a:gd name="connsiteY5" fmla="*/ 201880 h 281671"/>
                <a:gd name="connsiteX6" fmla="*/ 159223 w 183262"/>
                <a:gd name="connsiteY6" fmla="*/ 136566 h 281671"/>
                <a:gd name="connsiteX7" fmla="*/ 182974 w 183262"/>
                <a:gd name="connsiteY7" fmla="*/ 59377 h 281671"/>
                <a:gd name="connsiteX8" fmla="*/ 141410 w 183262"/>
                <a:gd name="connsiteY8" fmla="*/ 17813 h 281671"/>
                <a:gd name="connsiteX9" fmla="*/ 123597 w 183262"/>
                <a:gd name="connsiteY9" fmla="*/ 0 h 281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262" h="281671">
                  <a:moveTo>
                    <a:pt x="46407" y="142504"/>
                  </a:moveTo>
                  <a:cubicBezTo>
                    <a:pt x="32057" y="160811"/>
                    <a:pt x="17708" y="179119"/>
                    <a:pt x="10781" y="190005"/>
                  </a:cubicBezTo>
                  <a:cubicBezTo>
                    <a:pt x="3854" y="200891"/>
                    <a:pt x="-6042" y="193964"/>
                    <a:pt x="4844" y="207818"/>
                  </a:cubicBezTo>
                  <a:cubicBezTo>
                    <a:pt x="15730" y="221672"/>
                    <a:pt x="55314" y="262246"/>
                    <a:pt x="76096" y="273132"/>
                  </a:cubicBezTo>
                  <a:cubicBezTo>
                    <a:pt x="96878" y="284018"/>
                    <a:pt x="117660" y="285007"/>
                    <a:pt x="129535" y="273132"/>
                  </a:cubicBezTo>
                  <a:cubicBezTo>
                    <a:pt x="141410" y="261257"/>
                    <a:pt x="142400" y="224641"/>
                    <a:pt x="147348" y="201880"/>
                  </a:cubicBezTo>
                  <a:cubicBezTo>
                    <a:pt x="152296" y="179119"/>
                    <a:pt x="153285" y="160316"/>
                    <a:pt x="159223" y="136566"/>
                  </a:cubicBezTo>
                  <a:cubicBezTo>
                    <a:pt x="165161" y="112816"/>
                    <a:pt x="185943" y="79169"/>
                    <a:pt x="182974" y="59377"/>
                  </a:cubicBezTo>
                  <a:cubicBezTo>
                    <a:pt x="180005" y="39585"/>
                    <a:pt x="141410" y="17813"/>
                    <a:pt x="141410" y="17813"/>
                  </a:cubicBezTo>
                  <a:lnTo>
                    <a:pt x="123597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orme libre 12"/>
            <p:cNvSpPr/>
            <p:nvPr/>
          </p:nvSpPr>
          <p:spPr>
            <a:xfrm>
              <a:off x="3448616" y="4147787"/>
              <a:ext cx="3312678" cy="614218"/>
            </a:xfrm>
            <a:custGeom>
              <a:avLst/>
              <a:gdLst>
                <a:gd name="connsiteX0" fmla="*/ 1166 w 3312678"/>
                <a:gd name="connsiteY0" fmla="*/ 347023 h 614218"/>
                <a:gd name="connsiteX1" fmla="*/ 42729 w 3312678"/>
                <a:gd name="connsiteY1" fmla="*/ 501403 h 614218"/>
                <a:gd name="connsiteX2" fmla="*/ 137732 w 3312678"/>
                <a:gd name="connsiteY2" fmla="*/ 548904 h 614218"/>
                <a:gd name="connsiteX3" fmla="*/ 238672 w 3312678"/>
                <a:gd name="connsiteY3" fmla="*/ 548904 h 614218"/>
                <a:gd name="connsiteX4" fmla="*/ 309924 w 3312678"/>
                <a:gd name="connsiteY4" fmla="*/ 489527 h 614218"/>
                <a:gd name="connsiteX5" fmla="*/ 309924 w 3312678"/>
                <a:gd name="connsiteY5" fmla="*/ 406400 h 614218"/>
                <a:gd name="connsiteX6" fmla="*/ 214922 w 3312678"/>
                <a:gd name="connsiteY6" fmla="*/ 347023 h 614218"/>
                <a:gd name="connsiteX7" fmla="*/ 149607 w 3312678"/>
                <a:gd name="connsiteY7" fmla="*/ 341086 h 614218"/>
                <a:gd name="connsiteX8" fmla="*/ 66480 w 3312678"/>
                <a:gd name="connsiteY8" fmla="*/ 382649 h 614218"/>
                <a:gd name="connsiteX9" fmla="*/ 30854 w 3312678"/>
                <a:gd name="connsiteY9" fmla="*/ 436088 h 614218"/>
                <a:gd name="connsiteX10" fmla="*/ 1166 w 3312678"/>
                <a:gd name="connsiteY10" fmla="*/ 513278 h 614218"/>
                <a:gd name="connsiteX11" fmla="*/ 72418 w 3312678"/>
                <a:gd name="connsiteY11" fmla="*/ 584530 h 614218"/>
                <a:gd name="connsiteX12" fmla="*/ 292111 w 3312678"/>
                <a:gd name="connsiteY12" fmla="*/ 590468 h 614218"/>
                <a:gd name="connsiteX13" fmla="*/ 493992 w 3312678"/>
                <a:gd name="connsiteY13" fmla="*/ 519216 h 614218"/>
                <a:gd name="connsiteX14" fmla="*/ 588994 w 3312678"/>
                <a:gd name="connsiteY14" fmla="*/ 453901 h 614218"/>
                <a:gd name="connsiteX15" fmla="*/ 571181 w 3312678"/>
                <a:gd name="connsiteY15" fmla="*/ 394525 h 614218"/>
                <a:gd name="connsiteX16" fmla="*/ 523680 w 3312678"/>
                <a:gd name="connsiteY16" fmla="*/ 388587 h 614218"/>
                <a:gd name="connsiteX17" fmla="*/ 470241 w 3312678"/>
                <a:gd name="connsiteY17" fmla="*/ 400462 h 614218"/>
                <a:gd name="connsiteX18" fmla="*/ 446490 w 3312678"/>
                <a:gd name="connsiteY18" fmla="*/ 447964 h 614218"/>
                <a:gd name="connsiteX19" fmla="*/ 428678 w 3312678"/>
                <a:gd name="connsiteY19" fmla="*/ 525153 h 614218"/>
                <a:gd name="connsiteX20" fmla="*/ 458366 w 3312678"/>
                <a:gd name="connsiteY20" fmla="*/ 560779 h 614218"/>
                <a:gd name="connsiteX21" fmla="*/ 666184 w 3312678"/>
                <a:gd name="connsiteY21" fmla="*/ 542966 h 614218"/>
                <a:gd name="connsiteX22" fmla="*/ 838376 w 3312678"/>
                <a:gd name="connsiteY22" fmla="*/ 483590 h 614218"/>
                <a:gd name="connsiteX23" fmla="*/ 891815 w 3312678"/>
                <a:gd name="connsiteY23" fmla="*/ 418275 h 614218"/>
                <a:gd name="connsiteX24" fmla="*/ 850252 w 3312678"/>
                <a:gd name="connsiteY24" fmla="*/ 376712 h 614218"/>
                <a:gd name="connsiteX25" fmla="*/ 808688 w 3312678"/>
                <a:gd name="connsiteY25" fmla="*/ 394525 h 614218"/>
                <a:gd name="connsiteX26" fmla="*/ 767124 w 3312678"/>
                <a:gd name="connsiteY26" fmla="*/ 519216 h 614218"/>
                <a:gd name="connsiteX27" fmla="*/ 802750 w 3312678"/>
                <a:gd name="connsiteY27" fmla="*/ 572655 h 614218"/>
                <a:gd name="connsiteX28" fmla="*/ 957129 w 3312678"/>
                <a:gd name="connsiteY28" fmla="*/ 566717 h 614218"/>
                <a:gd name="connsiteX29" fmla="*/ 1129322 w 3312678"/>
                <a:gd name="connsiteY29" fmla="*/ 489527 h 614218"/>
                <a:gd name="connsiteX30" fmla="*/ 1170885 w 3312678"/>
                <a:gd name="connsiteY30" fmla="*/ 347023 h 614218"/>
                <a:gd name="connsiteX31" fmla="*/ 1182761 w 3312678"/>
                <a:gd name="connsiteY31" fmla="*/ 347023 h 614218"/>
                <a:gd name="connsiteX32" fmla="*/ 1164948 w 3312678"/>
                <a:gd name="connsiteY32" fmla="*/ 406400 h 614218"/>
                <a:gd name="connsiteX33" fmla="*/ 1135259 w 3312678"/>
                <a:gd name="connsiteY33" fmla="*/ 477652 h 614218"/>
                <a:gd name="connsiteX34" fmla="*/ 1153072 w 3312678"/>
                <a:gd name="connsiteY34" fmla="*/ 525153 h 614218"/>
                <a:gd name="connsiteX35" fmla="*/ 1224324 w 3312678"/>
                <a:gd name="connsiteY35" fmla="*/ 560779 h 614218"/>
                <a:gd name="connsiteX36" fmla="*/ 1295576 w 3312678"/>
                <a:gd name="connsiteY36" fmla="*/ 537029 h 614218"/>
                <a:gd name="connsiteX37" fmla="*/ 1360890 w 3312678"/>
                <a:gd name="connsiteY37" fmla="*/ 495465 h 614218"/>
                <a:gd name="connsiteX38" fmla="*/ 1372766 w 3312678"/>
                <a:gd name="connsiteY38" fmla="*/ 436088 h 614218"/>
                <a:gd name="connsiteX39" fmla="*/ 1325265 w 3312678"/>
                <a:gd name="connsiteY39" fmla="*/ 400462 h 614218"/>
                <a:gd name="connsiteX40" fmla="*/ 1313389 w 3312678"/>
                <a:gd name="connsiteY40" fmla="*/ 430151 h 614218"/>
                <a:gd name="connsiteX41" fmla="*/ 1331202 w 3312678"/>
                <a:gd name="connsiteY41" fmla="*/ 477652 h 614218"/>
                <a:gd name="connsiteX42" fmla="*/ 1402454 w 3312678"/>
                <a:gd name="connsiteY42" fmla="*/ 542966 h 614218"/>
                <a:gd name="connsiteX43" fmla="*/ 1479644 w 3312678"/>
                <a:gd name="connsiteY43" fmla="*/ 519216 h 614218"/>
                <a:gd name="connsiteX44" fmla="*/ 1473706 w 3312678"/>
                <a:gd name="connsiteY44" fmla="*/ 424213 h 614218"/>
                <a:gd name="connsiteX45" fmla="*/ 1432142 w 3312678"/>
                <a:gd name="connsiteY45" fmla="*/ 299522 h 614218"/>
                <a:gd name="connsiteX46" fmla="*/ 1396516 w 3312678"/>
                <a:gd name="connsiteY46" fmla="*/ 198582 h 614218"/>
                <a:gd name="connsiteX47" fmla="*/ 1426205 w 3312678"/>
                <a:gd name="connsiteY47" fmla="*/ 127330 h 614218"/>
                <a:gd name="connsiteX48" fmla="*/ 1527145 w 3312678"/>
                <a:gd name="connsiteY48" fmla="*/ 139205 h 614218"/>
                <a:gd name="connsiteX49" fmla="*/ 1550896 w 3312678"/>
                <a:gd name="connsiteY49" fmla="*/ 222332 h 614218"/>
                <a:gd name="connsiteX50" fmla="*/ 1586522 w 3312678"/>
                <a:gd name="connsiteY50" fmla="*/ 352961 h 614218"/>
                <a:gd name="connsiteX51" fmla="*/ 1616210 w 3312678"/>
                <a:gd name="connsiteY51" fmla="*/ 424213 h 614218"/>
                <a:gd name="connsiteX52" fmla="*/ 1663711 w 3312678"/>
                <a:gd name="connsiteY52" fmla="*/ 459839 h 614218"/>
                <a:gd name="connsiteX53" fmla="*/ 1776527 w 3312678"/>
                <a:gd name="connsiteY53" fmla="*/ 459839 h 614218"/>
                <a:gd name="connsiteX54" fmla="*/ 1824028 w 3312678"/>
                <a:gd name="connsiteY54" fmla="*/ 424213 h 614218"/>
                <a:gd name="connsiteX55" fmla="*/ 1794340 w 3312678"/>
                <a:gd name="connsiteY55" fmla="*/ 370774 h 614218"/>
                <a:gd name="connsiteX56" fmla="*/ 1681524 w 3312678"/>
                <a:gd name="connsiteY56" fmla="*/ 358899 h 614218"/>
                <a:gd name="connsiteX57" fmla="*/ 1634023 w 3312678"/>
                <a:gd name="connsiteY57" fmla="*/ 400462 h 614218"/>
                <a:gd name="connsiteX58" fmla="*/ 1645898 w 3312678"/>
                <a:gd name="connsiteY58" fmla="*/ 465777 h 614218"/>
                <a:gd name="connsiteX59" fmla="*/ 1705275 w 3312678"/>
                <a:gd name="connsiteY59" fmla="*/ 513278 h 614218"/>
                <a:gd name="connsiteX60" fmla="*/ 1865592 w 3312678"/>
                <a:gd name="connsiteY60" fmla="*/ 525153 h 614218"/>
                <a:gd name="connsiteX61" fmla="*/ 2091223 w 3312678"/>
                <a:gd name="connsiteY61" fmla="*/ 465777 h 614218"/>
                <a:gd name="connsiteX62" fmla="*/ 2221852 w 3312678"/>
                <a:gd name="connsiteY62" fmla="*/ 358899 h 614218"/>
                <a:gd name="connsiteX63" fmla="*/ 2251540 w 3312678"/>
                <a:gd name="connsiteY63" fmla="*/ 263896 h 614218"/>
                <a:gd name="connsiteX64" fmla="*/ 2204039 w 3312678"/>
                <a:gd name="connsiteY64" fmla="*/ 162956 h 614218"/>
                <a:gd name="connsiteX65" fmla="*/ 2085285 w 3312678"/>
                <a:gd name="connsiteY65" fmla="*/ 121392 h 614218"/>
                <a:gd name="connsiteX66" fmla="*/ 1978407 w 3312678"/>
                <a:gd name="connsiteY66" fmla="*/ 168894 h 614218"/>
                <a:gd name="connsiteX67" fmla="*/ 1919031 w 3312678"/>
                <a:gd name="connsiteY67" fmla="*/ 228270 h 614218"/>
                <a:gd name="connsiteX68" fmla="*/ 1895280 w 3312678"/>
                <a:gd name="connsiteY68" fmla="*/ 358899 h 614218"/>
                <a:gd name="connsiteX69" fmla="*/ 1960594 w 3312678"/>
                <a:gd name="connsiteY69" fmla="*/ 430151 h 614218"/>
                <a:gd name="connsiteX70" fmla="*/ 2079348 w 3312678"/>
                <a:gd name="connsiteY70" fmla="*/ 477652 h 614218"/>
                <a:gd name="connsiteX71" fmla="*/ 2275290 w 3312678"/>
                <a:gd name="connsiteY71" fmla="*/ 489527 h 614218"/>
                <a:gd name="connsiteX72" fmla="*/ 2483109 w 3312678"/>
                <a:gd name="connsiteY72" fmla="*/ 442026 h 614218"/>
                <a:gd name="connsiteX73" fmla="*/ 2649363 w 3312678"/>
                <a:gd name="connsiteY73" fmla="*/ 341086 h 614218"/>
                <a:gd name="connsiteX74" fmla="*/ 2762179 w 3312678"/>
                <a:gd name="connsiteY74" fmla="*/ 252021 h 614218"/>
                <a:gd name="connsiteX75" fmla="*/ 2791867 w 3312678"/>
                <a:gd name="connsiteY75" fmla="*/ 157018 h 614218"/>
                <a:gd name="connsiteX76" fmla="*/ 2768116 w 3312678"/>
                <a:gd name="connsiteY76" fmla="*/ 44203 h 614218"/>
                <a:gd name="connsiteX77" fmla="*/ 2679052 w 3312678"/>
                <a:gd name="connsiteY77" fmla="*/ 2639 h 614218"/>
                <a:gd name="connsiteX78" fmla="*/ 2554361 w 3312678"/>
                <a:gd name="connsiteY78" fmla="*/ 14514 h 614218"/>
                <a:gd name="connsiteX79" fmla="*/ 2447483 w 3312678"/>
                <a:gd name="connsiteY79" fmla="*/ 97642 h 614218"/>
                <a:gd name="connsiteX80" fmla="*/ 2441545 w 3312678"/>
                <a:gd name="connsiteY80" fmla="*/ 198582 h 614218"/>
                <a:gd name="connsiteX81" fmla="*/ 2536548 w 3312678"/>
                <a:gd name="connsiteY81" fmla="*/ 317335 h 614218"/>
                <a:gd name="connsiteX82" fmla="*/ 2637488 w 3312678"/>
                <a:gd name="connsiteY82" fmla="*/ 352961 h 614218"/>
                <a:gd name="connsiteX83" fmla="*/ 2774054 w 3312678"/>
                <a:gd name="connsiteY83" fmla="*/ 364836 h 614218"/>
                <a:gd name="connsiteX84" fmla="*/ 2940309 w 3312678"/>
                <a:gd name="connsiteY84" fmla="*/ 376712 h 614218"/>
                <a:gd name="connsiteX85" fmla="*/ 2999685 w 3312678"/>
                <a:gd name="connsiteY85" fmla="*/ 352961 h 614218"/>
                <a:gd name="connsiteX86" fmla="*/ 2981872 w 3312678"/>
                <a:gd name="connsiteY86" fmla="*/ 400462 h 614218"/>
                <a:gd name="connsiteX87" fmla="*/ 3059062 w 3312678"/>
                <a:gd name="connsiteY87" fmla="*/ 459839 h 614218"/>
                <a:gd name="connsiteX88" fmla="*/ 3243129 w 3312678"/>
                <a:gd name="connsiteY88" fmla="*/ 471714 h 614218"/>
                <a:gd name="connsiteX89" fmla="*/ 3302506 w 3312678"/>
                <a:gd name="connsiteY89" fmla="*/ 442026 h 614218"/>
                <a:gd name="connsiteX90" fmla="*/ 3296568 w 3312678"/>
                <a:gd name="connsiteY90" fmla="*/ 364836 h 614218"/>
                <a:gd name="connsiteX91" fmla="*/ 3284693 w 3312678"/>
                <a:gd name="connsiteY91" fmla="*/ 424213 h 614218"/>
                <a:gd name="connsiteX92" fmla="*/ 3308444 w 3312678"/>
                <a:gd name="connsiteY92" fmla="*/ 519216 h 614218"/>
                <a:gd name="connsiteX93" fmla="*/ 3183753 w 3312678"/>
                <a:gd name="connsiteY93" fmla="*/ 614218 h 614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3312678" h="614218">
                  <a:moveTo>
                    <a:pt x="1166" y="347023"/>
                  </a:moveTo>
                  <a:cubicBezTo>
                    <a:pt x="10567" y="407389"/>
                    <a:pt x="19968" y="467756"/>
                    <a:pt x="42729" y="501403"/>
                  </a:cubicBezTo>
                  <a:cubicBezTo>
                    <a:pt x="65490" y="535050"/>
                    <a:pt x="105075" y="540987"/>
                    <a:pt x="137732" y="548904"/>
                  </a:cubicBezTo>
                  <a:cubicBezTo>
                    <a:pt x="170389" y="556821"/>
                    <a:pt x="209973" y="558800"/>
                    <a:pt x="238672" y="548904"/>
                  </a:cubicBezTo>
                  <a:cubicBezTo>
                    <a:pt x="267371" y="539008"/>
                    <a:pt x="298049" y="513278"/>
                    <a:pt x="309924" y="489527"/>
                  </a:cubicBezTo>
                  <a:cubicBezTo>
                    <a:pt x="321799" y="465776"/>
                    <a:pt x="325758" y="430151"/>
                    <a:pt x="309924" y="406400"/>
                  </a:cubicBezTo>
                  <a:cubicBezTo>
                    <a:pt x="294090" y="382649"/>
                    <a:pt x="241641" y="357909"/>
                    <a:pt x="214922" y="347023"/>
                  </a:cubicBezTo>
                  <a:cubicBezTo>
                    <a:pt x="188203" y="336137"/>
                    <a:pt x="174347" y="335148"/>
                    <a:pt x="149607" y="341086"/>
                  </a:cubicBezTo>
                  <a:cubicBezTo>
                    <a:pt x="124867" y="347024"/>
                    <a:pt x="86272" y="366815"/>
                    <a:pt x="66480" y="382649"/>
                  </a:cubicBezTo>
                  <a:cubicBezTo>
                    <a:pt x="46688" y="398483"/>
                    <a:pt x="41740" y="414317"/>
                    <a:pt x="30854" y="436088"/>
                  </a:cubicBezTo>
                  <a:cubicBezTo>
                    <a:pt x="19968" y="457860"/>
                    <a:pt x="-5761" y="488538"/>
                    <a:pt x="1166" y="513278"/>
                  </a:cubicBezTo>
                  <a:cubicBezTo>
                    <a:pt x="8093" y="538018"/>
                    <a:pt x="23927" y="571665"/>
                    <a:pt x="72418" y="584530"/>
                  </a:cubicBezTo>
                  <a:cubicBezTo>
                    <a:pt x="120909" y="597395"/>
                    <a:pt x="221849" y="601354"/>
                    <a:pt x="292111" y="590468"/>
                  </a:cubicBezTo>
                  <a:cubicBezTo>
                    <a:pt x="362373" y="579582"/>
                    <a:pt x="444512" y="541977"/>
                    <a:pt x="493992" y="519216"/>
                  </a:cubicBezTo>
                  <a:cubicBezTo>
                    <a:pt x="543472" y="496455"/>
                    <a:pt x="576129" y="474683"/>
                    <a:pt x="588994" y="453901"/>
                  </a:cubicBezTo>
                  <a:cubicBezTo>
                    <a:pt x="601859" y="433119"/>
                    <a:pt x="582067" y="405411"/>
                    <a:pt x="571181" y="394525"/>
                  </a:cubicBezTo>
                  <a:cubicBezTo>
                    <a:pt x="560295" y="383639"/>
                    <a:pt x="540503" y="387598"/>
                    <a:pt x="523680" y="388587"/>
                  </a:cubicBezTo>
                  <a:cubicBezTo>
                    <a:pt x="506857" y="389577"/>
                    <a:pt x="483106" y="390566"/>
                    <a:pt x="470241" y="400462"/>
                  </a:cubicBezTo>
                  <a:cubicBezTo>
                    <a:pt x="457376" y="410358"/>
                    <a:pt x="453417" y="427182"/>
                    <a:pt x="446490" y="447964"/>
                  </a:cubicBezTo>
                  <a:cubicBezTo>
                    <a:pt x="439563" y="468746"/>
                    <a:pt x="426699" y="506351"/>
                    <a:pt x="428678" y="525153"/>
                  </a:cubicBezTo>
                  <a:cubicBezTo>
                    <a:pt x="430657" y="543955"/>
                    <a:pt x="418782" y="557810"/>
                    <a:pt x="458366" y="560779"/>
                  </a:cubicBezTo>
                  <a:cubicBezTo>
                    <a:pt x="497950" y="563748"/>
                    <a:pt x="602849" y="555831"/>
                    <a:pt x="666184" y="542966"/>
                  </a:cubicBezTo>
                  <a:cubicBezTo>
                    <a:pt x="729519" y="530101"/>
                    <a:pt x="800771" y="504372"/>
                    <a:pt x="838376" y="483590"/>
                  </a:cubicBezTo>
                  <a:cubicBezTo>
                    <a:pt x="875981" y="462808"/>
                    <a:pt x="889836" y="436088"/>
                    <a:pt x="891815" y="418275"/>
                  </a:cubicBezTo>
                  <a:cubicBezTo>
                    <a:pt x="893794" y="400462"/>
                    <a:pt x="864107" y="380670"/>
                    <a:pt x="850252" y="376712"/>
                  </a:cubicBezTo>
                  <a:cubicBezTo>
                    <a:pt x="836397" y="372754"/>
                    <a:pt x="822543" y="370774"/>
                    <a:pt x="808688" y="394525"/>
                  </a:cubicBezTo>
                  <a:cubicBezTo>
                    <a:pt x="794833" y="418276"/>
                    <a:pt x="768114" y="489528"/>
                    <a:pt x="767124" y="519216"/>
                  </a:cubicBezTo>
                  <a:cubicBezTo>
                    <a:pt x="766134" y="548904"/>
                    <a:pt x="771083" y="564738"/>
                    <a:pt x="802750" y="572655"/>
                  </a:cubicBezTo>
                  <a:cubicBezTo>
                    <a:pt x="834417" y="580572"/>
                    <a:pt x="902700" y="580572"/>
                    <a:pt x="957129" y="566717"/>
                  </a:cubicBezTo>
                  <a:cubicBezTo>
                    <a:pt x="1011558" y="552862"/>
                    <a:pt x="1093696" y="526143"/>
                    <a:pt x="1129322" y="489527"/>
                  </a:cubicBezTo>
                  <a:cubicBezTo>
                    <a:pt x="1164948" y="452911"/>
                    <a:pt x="1161979" y="370774"/>
                    <a:pt x="1170885" y="347023"/>
                  </a:cubicBezTo>
                  <a:cubicBezTo>
                    <a:pt x="1179792" y="323272"/>
                    <a:pt x="1183750" y="337127"/>
                    <a:pt x="1182761" y="347023"/>
                  </a:cubicBezTo>
                  <a:cubicBezTo>
                    <a:pt x="1181772" y="356919"/>
                    <a:pt x="1172865" y="384629"/>
                    <a:pt x="1164948" y="406400"/>
                  </a:cubicBezTo>
                  <a:cubicBezTo>
                    <a:pt x="1157031" y="428171"/>
                    <a:pt x="1137238" y="457860"/>
                    <a:pt x="1135259" y="477652"/>
                  </a:cubicBezTo>
                  <a:cubicBezTo>
                    <a:pt x="1133280" y="497444"/>
                    <a:pt x="1138228" y="511299"/>
                    <a:pt x="1153072" y="525153"/>
                  </a:cubicBezTo>
                  <a:cubicBezTo>
                    <a:pt x="1167916" y="539008"/>
                    <a:pt x="1200573" y="558800"/>
                    <a:pt x="1224324" y="560779"/>
                  </a:cubicBezTo>
                  <a:cubicBezTo>
                    <a:pt x="1248075" y="562758"/>
                    <a:pt x="1272815" y="547915"/>
                    <a:pt x="1295576" y="537029"/>
                  </a:cubicBezTo>
                  <a:cubicBezTo>
                    <a:pt x="1318337" y="526143"/>
                    <a:pt x="1348025" y="512289"/>
                    <a:pt x="1360890" y="495465"/>
                  </a:cubicBezTo>
                  <a:cubicBezTo>
                    <a:pt x="1373755" y="478641"/>
                    <a:pt x="1378704" y="451922"/>
                    <a:pt x="1372766" y="436088"/>
                  </a:cubicBezTo>
                  <a:cubicBezTo>
                    <a:pt x="1366828" y="420254"/>
                    <a:pt x="1335161" y="401451"/>
                    <a:pt x="1325265" y="400462"/>
                  </a:cubicBezTo>
                  <a:cubicBezTo>
                    <a:pt x="1315369" y="399473"/>
                    <a:pt x="1312400" y="417286"/>
                    <a:pt x="1313389" y="430151"/>
                  </a:cubicBezTo>
                  <a:cubicBezTo>
                    <a:pt x="1314378" y="443016"/>
                    <a:pt x="1316358" y="458850"/>
                    <a:pt x="1331202" y="477652"/>
                  </a:cubicBezTo>
                  <a:cubicBezTo>
                    <a:pt x="1346046" y="496455"/>
                    <a:pt x="1377714" y="536039"/>
                    <a:pt x="1402454" y="542966"/>
                  </a:cubicBezTo>
                  <a:cubicBezTo>
                    <a:pt x="1427194" y="549893"/>
                    <a:pt x="1467769" y="539008"/>
                    <a:pt x="1479644" y="519216"/>
                  </a:cubicBezTo>
                  <a:cubicBezTo>
                    <a:pt x="1491519" y="499424"/>
                    <a:pt x="1481623" y="460829"/>
                    <a:pt x="1473706" y="424213"/>
                  </a:cubicBezTo>
                  <a:cubicBezTo>
                    <a:pt x="1465789" y="387597"/>
                    <a:pt x="1445007" y="337127"/>
                    <a:pt x="1432142" y="299522"/>
                  </a:cubicBezTo>
                  <a:cubicBezTo>
                    <a:pt x="1419277" y="261917"/>
                    <a:pt x="1397506" y="227281"/>
                    <a:pt x="1396516" y="198582"/>
                  </a:cubicBezTo>
                  <a:cubicBezTo>
                    <a:pt x="1395527" y="169883"/>
                    <a:pt x="1404434" y="137226"/>
                    <a:pt x="1426205" y="127330"/>
                  </a:cubicBezTo>
                  <a:cubicBezTo>
                    <a:pt x="1447976" y="117434"/>
                    <a:pt x="1506363" y="123371"/>
                    <a:pt x="1527145" y="139205"/>
                  </a:cubicBezTo>
                  <a:cubicBezTo>
                    <a:pt x="1547927" y="155039"/>
                    <a:pt x="1541000" y="186706"/>
                    <a:pt x="1550896" y="222332"/>
                  </a:cubicBezTo>
                  <a:cubicBezTo>
                    <a:pt x="1560792" y="257958"/>
                    <a:pt x="1575636" y="319314"/>
                    <a:pt x="1586522" y="352961"/>
                  </a:cubicBezTo>
                  <a:cubicBezTo>
                    <a:pt x="1597408" y="386608"/>
                    <a:pt x="1603345" y="406400"/>
                    <a:pt x="1616210" y="424213"/>
                  </a:cubicBezTo>
                  <a:cubicBezTo>
                    <a:pt x="1629075" y="442026"/>
                    <a:pt x="1636992" y="453901"/>
                    <a:pt x="1663711" y="459839"/>
                  </a:cubicBezTo>
                  <a:cubicBezTo>
                    <a:pt x="1690430" y="465777"/>
                    <a:pt x="1749808" y="465777"/>
                    <a:pt x="1776527" y="459839"/>
                  </a:cubicBezTo>
                  <a:cubicBezTo>
                    <a:pt x="1803246" y="453901"/>
                    <a:pt x="1821059" y="439057"/>
                    <a:pt x="1824028" y="424213"/>
                  </a:cubicBezTo>
                  <a:cubicBezTo>
                    <a:pt x="1826997" y="409369"/>
                    <a:pt x="1818091" y="381660"/>
                    <a:pt x="1794340" y="370774"/>
                  </a:cubicBezTo>
                  <a:cubicBezTo>
                    <a:pt x="1770589" y="359888"/>
                    <a:pt x="1708243" y="353951"/>
                    <a:pt x="1681524" y="358899"/>
                  </a:cubicBezTo>
                  <a:cubicBezTo>
                    <a:pt x="1654805" y="363847"/>
                    <a:pt x="1639961" y="382649"/>
                    <a:pt x="1634023" y="400462"/>
                  </a:cubicBezTo>
                  <a:cubicBezTo>
                    <a:pt x="1628085" y="418275"/>
                    <a:pt x="1634023" y="446974"/>
                    <a:pt x="1645898" y="465777"/>
                  </a:cubicBezTo>
                  <a:cubicBezTo>
                    <a:pt x="1657773" y="484580"/>
                    <a:pt x="1668659" y="503382"/>
                    <a:pt x="1705275" y="513278"/>
                  </a:cubicBezTo>
                  <a:cubicBezTo>
                    <a:pt x="1741891" y="523174"/>
                    <a:pt x="1801267" y="533070"/>
                    <a:pt x="1865592" y="525153"/>
                  </a:cubicBezTo>
                  <a:cubicBezTo>
                    <a:pt x="1929917" y="517236"/>
                    <a:pt x="2031846" y="493486"/>
                    <a:pt x="2091223" y="465777"/>
                  </a:cubicBezTo>
                  <a:cubicBezTo>
                    <a:pt x="2150600" y="438068"/>
                    <a:pt x="2195133" y="392546"/>
                    <a:pt x="2221852" y="358899"/>
                  </a:cubicBezTo>
                  <a:cubicBezTo>
                    <a:pt x="2248572" y="325252"/>
                    <a:pt x="2254509" y="296553"/>
                    <a:pt x="2251540" y="263896"/>
                  </a:cubicBezTo>
                  <a:cubicBezTo>
                    <a:pt x="2248571" y="231239"/>
                    <a:pt x="2231748" y="186707"/>
                    <a:pt x="2204039" y="162956"/>
                  </a:cubicBezTo>
                  <a:cubicBezTo>
                    <a:pt x="2176330" y="139205"/>
                    <a:pt x="2122890" y="120402"/>
                    <a:pt x="2085285" y="121392"/>
                  </a:cubicBezTo>
                  <a:cubicBezTo>
                    <a:pt x="2047680" y="122382"/>
                    <a:pt x="2006116" y="151081"/>
                    <a:pt x="1978407" y="168894"/>
                  </a:cubicBezTo>
                  <a:cubicBezTo>
                    <a:pt x="1950698" y="186707"/>
                    <a:pt x="1932886" y="196602"/>
                    <a:pt x="1919031" y="228270"/>
                  </a:cubicBezTo>
                  <a:cubicBezTo>
                    <a:pt x="1905176" y="259938"/>
                    <a:pt x="1888353" y="325252"/>
                    <a:pt x="1895280" y="358899"/>
                  </a:cubicBezTo>
                  <a:cubicBezTo>
                    <a:pt x="1902207" y="392546"/>
                    <a:pt x="1929916" y="410359"/>
                    <a:pt x="1960594" y="430151"/>
                  </a:cubicBezTo>
                  <a:cubicBezTo>
                    <a:pt x="1991272" y="449943"/>
                    <a:pt x="2026899" y="467756"/>
                    <a:pt x="2079348" y="477652"/>
                  </a:cubicBezTo>
                  <a:cubicBezTo>
                    <a:pt x="2131797" y="487548"/>
                    <a:pt x="2207997" y="495465"/>
                    <a:pt x="2275290" y="489527"/>
                  </a:cubicBezTo>
                  <a:cubicBezTo>
                    <a:pt x="2342583" y="483589"/>
                    <a:pt x="2420764" y="466766"/>
                    <a:pt x="2483109" y="442026"/>
                  </a:cubicBezTo>
                  <a:cubicBezTo>
                    <a:pt x="2545455" y="417286"/>
                    <a:pt x="2602851" y="372753"/>
                    <a:pt x="2649363" y="341086"/>
                  </a:cubicBezTo>
                  <a:cubicBezTo>
                    <a:pt x="2695875" y="309419"/>
                    <a:pt x="2738428" y="282699"/>
                    <a:pt x="2762179" y="252021"/>
                  </a:cubicBezTo>
                  <a:cubicBezTo>
                    <a:pt x="2785930" y="221343"/>
                    <a:pt x="2790878" y="191654"/>
                    <a:pt x="2791867" y="157018"/>
                  </a:cubicBezTo>
                  <a:cubicBezTo>
                    <a:pt x="2792857" y="122382"/>
                    <a:pt x="2786919" y="69933"/>
                    <a:pt x="2768116" y="44203"/>
                  </a:cubicBezTo>
                  <a:cubicBezTo>
                    <a:pt x="2749314" y="18473"/>
                    <a:pt x="2714678" y="7587"/>
                    <a:pt x="2679052" y="2639"/>
                  </a:cubicBezTo>
                  <a:cubicBezTo>
                    <a:pt x="2643426" y="-2309"/>
                    <a:pt x="2592956" y="-1320"/>
                    <a:pt x="2554361" y="14514"/>
                  </a:cubicBezTo>
                  <a:cubicBezTo>
                    <a:pt x="2515766" y="30348"/>
                    <a:pt x="2466286" y="66964"/>
                    <a:pt x="2447483" y="97642"/>
                  </a:cubicBezTo>
                  <a:cubicBezTo>
                    <a:pt x="2428680" y="128320"/>
                    <a:pt x="2426701" y="161966"/>
                    <a:pt x="2441545" y="198582"/>
                  </a:cubicBezTo>
                  <a:cubicBezTo>
                    <a:pt x="2456389" y="235198"/>
                    <a:pt x="2503891" y="291605"/>
                    <a:pt x="2536548" y="317335"/>
                  </a:cubicBezTo>
                  <a:cubicBezTo>
                    <a:pt x="2569205" y="343065"/>
                    <a:pt x="2597904" y="345044"/>
                    <a:pt x="2637488" y="352961"/>
                  </a:cubicBezTo>
                  <a:cubicBezTo>
                    <a:pt x="2677072" y="360878"/>
                    <a:pt x="2774054" y="364836"/>
                    <a:pt x="2774054" y="364836"/>
                  </a:cubicBezTo>
                  <a:cubicBezTo>
                    <a:pt x="2824524" y="368794"/>
                    <a:pt x="2902704" y="378691"/>
                    <a:pt x="2940309" y="376712"/>
                  </a:cubicBezTo>
                  <a:cubicBezTo>
                    <a:pt x="2977914" y="374733"/>
                    <a:pt x="2992758" y="349003"/>
                    <a:pt x="2999685" y="352961"/>
                  </a:cubicBezTo>
                  <a:cubicBezTo>
                    <a:pt x="3006612" y="356919"/>
                    <a:pt x="2971976" y="382649"/>
                    <a:pt x="2981872" y="400462"/>
                  </a:cubicBezTo>
                  <a:cubicBezTo>
                    <a:pt x="2991768" y="418275"/>
                    <a:pt x="3015519" y="447964"/>
                    <a:pt x="3059062" y="459839"/>
                  </a:cubicBezTo>
                  <a:cubicBezTo>
                    <a:pt x="3102605" y="471714"/>
                    <a:pt x="3202555" y="474683"/>
                    <a:pt x="3243129" y="471714"/>
                  </a:cubicBezTo>
                  <a:cubicBezTo>
                    <a:pt x="3283703" y="468745"/>
                    <a:pt x="3293600" y="459839"/>
                    <a:pt x="3302506" y="442026"/>
                  </a:cubicBezTo>
                  <a:cubicBezTo>
                    <a:pt x="3311413" y="424213"/>
                    <a:pt x="3299537" y="367805"/>
                    <a:pt x="3296568" y="364836"/>
                  </a:cubicBezTo>
                  <a:cubicBezTo>
                    <a:pt x="3293599" y="361867"/>
                    <a:pt x="3282714" y="398483"/>
                    <a:pt x="3284693" y="424213"/>
                  </a:cubicBezTo>
                  <a:cubicBezTo>
                    <a:pt x="3286672" y="449943"/>
                    <a:pt x="3325267" y="487549"/>
                    <a:pt x="3308444" y="519216"/>
                  </a:cubicBezTo>
                  <a:cubicBezTo>
                    <a:pt x="3291621" y="550883"/>
                    <a:pt x="3237687" y="582550"/>
                    <a:pt x="3183753" y="61421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07" y="3160453"/>
            <a:ext cx="6870804" cy="2326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Groupe 23"/>
          <p:cNvGrpSpPr/>
          <p:nvPr/>
        </p:nvGrpSpPr>
        <p:grpSpPr>
          <a:xfrm>
            <a:off x="4188674" y="3638130"/>
            <a:ext cx="1471340" cy="343648"/>
            <a:chOff x="299061" y="1122540"/>
            <a:chExt cx="6217745" cy="1791257"/>
          </a:xfrm>
        </p:grpSpPr>
        <p:sp>
          <p:nvSpPr>
            <p:cNvPr id="19" name="Forme libre 18"/>
            <p:cNvSpPr/>
            <p:nvPr/>
          </p:nvSpPr>
          <p:spPr>
            <a:xfrm>
              <a:off x="299061" y="1122540"/>
              <a:ext cx="1939172" cy="1463711"/>
            </a:xfrm>
            <a:custGeom>
              <a:avLst/>
              <a:gdLst>
                <a:gd name="connsiteX0" fmla="*/ 185435 w 1939172"/>
                <a:gd name="connsiteY0" fmla="*/ 1463711 h 1463711"/>
                <a:gd name="connsiteX1" fmla="*/ 117196 w 1939172"/>
                <a:gd name="connsiteY1" fmla="*/ 1354529 h 1463711"/>
                <a:gd name="connsiteX2" fmla="*/ 1190 w 1939172"/>
                <a:gd name="connsiteY2" fmla="*/ 972391 h 1463711"/>
                <a:gd name="connsiteX3" fmla="*/ 69429 w 1939172"/>
                <a:gd name="connsiteY3" fmla="*/ 597078 h 1463711"/>
                <a:gd name="connsiteX4" fmla="*/ 260497 w 1939172"/>
                <a:gd name="connsiteY4" fmla="*/ 310475 h 1463711"/>
                <a:gd name="connsiteX5" fmla="*/ 465214 w 1939172"/>
                <a:gd name="connsiteY5" fmla="*/ 119406 h 1463711"/>
                <a:gd name="connsiteX6" fmla="*/ 758640 w 1939172"/>
                <a:gd name="connsiteY6" fmla="*/ 3400 h 1463711"/>
                <a:gd name="connsiteX7" fmla="*/ 942885 w 1939172"/>
                <a:gd name="connsiteY7" fmla="*/ 44344 h 1463711"/>
                <a:gd name="connsiteX8" fmla="*/ 1004300 w 1939172"/>
                <a:gd name="connsiteY8" fmla="*/ 180821 h 1463711"/>
                <a:gd name="connsiteX9" fmla="*/ 977005 w 1939172"/>
                <a:gd name="connsiteY9" fmla="*/ 412833 h 1463711"/>
                <a:gd name="connsiteX10" fmla="*/ 874646 w 1939172"/>
                <a:gd name="connsiteY10" fmla="*/ 699436 h 1463711"/>
                <a:gd name="connsiteX11" fmla="*/ 820055 w 1939172"/>
                <a:gd name="connsiteY11" fmla="*/ 917800 h 1463711"/>
                <a:gd name="connsiteX12" fmla="*/ 881470 w 1939172"/>
                <a:gd name="connsiteY12" fmla="*/ 1047454 h 1463711"/>
                <a:gd name="connsiteX13" fmla="*/ 977005 w 1939172"/>
                <a:gd name="connsiteY13" fmla="*/ 1054278 h 1463711"/>
                <a:gd name="connsiteX14" fmla="*/ 1120306 w 1939172"/>
                <a:gd name="connsiteY14" fmla="*/ 958744 h 1463711"/>
                <a:gd name="connsiteX15" fmla="*/ 1236312 w 1939172"/>
                <a:gd name="connsiteY15" fmla="*/ 713084 h 1463711"/>
                <a:gd name="connsiteX16" fmla="*/ 1318199 w 1939172"/>
                <a:gd name="connsiteY16" fmla="*/ 931448 h 1463711"/>
                <a:gd name="connsiteX17" fmla="*/ 1543387 w 1939172"/>
                <a:gd name="connsiteY17" fmla="*/ 1067926 h 1463711"/>
                <a:gd name="connsiteX18" fmla="*/ 1741279 w 1939172"/>
                <a:gd name="connsiteY18" fmla="*/ 910976 h 1463711"/>
                <a:gd name="connsiteX19" fmla="*/ 1816342 w 1939172"/>
                <a:gd name="connsiteY19" fmla="*/ 842738 h 1463711"/>
                <a:gd name="connsiteX20" fmla="*/ 1939172 w 1939172"/>
                <a:gd name="connsiteY20" fmla="*/ 1047454 h 146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39172" h="1463711">
                  <a:moveTo>
                    <a:pt x="185435" y="1463711"/>
                  </a:moveTo>
                  <a:cubicBezTo>
                    <a:pt x="166669" y="1450063"/>
                    <a:pt x="147903" y="1436416"/>
                    <a:pt x="117196" y="1354529"/>
                  </a:cubicBezTo>
                  <a:cubicBezTo>
                    <a:pt x="86489" y="1272642"/>
                    <a:pt x="9151" y="1098633"/>
                    <a:pt x="1190" y="972391"/>
                  </a:cubicBezTo>
                  <a:cubicBezTo>
                    <a:pt x="-6771" y="846149"/>
                    <a:pt x="26211" y="707397"/>
                    <a:pt x="69429" y="597078"/>
                  </a:cubicBezTo>
                  <a:cubicBezTo>
                    <a:pt x="112647" y="486759"/>
                    <a:pt x="194533" y="390087"/>
                    <a:pt x="260497" y="310475"/>
                  </a:cubicBezTo>
                  <a:cubicBezTo>
                    <a:pt x="326461" y="230863"/>
                    <a:pt x="382190" y="170585"/>
                    <a:pt x="465214" y="119406"/>
                  </a:cubicBezTo>
                  <a:cubicBezTo>
                    <a:pt x="548238" y="68227"/>
                    <a:pt x="679028" y="15910"/>
                    <a:pt x="758640" y="3400"/>
                  </a:cubicBezTo>
                  <a:cubicBezTo>
                    <a:pt x="838252" y="-9110"/>
                    <a:pt x="901942" y="14774"/>
                    <a:pt x="942885" y="44344"/>
                  </a:cubicBezTo>
                  <a:cubicBezTo>
                    <a:pt x="983828" y="73914"/>
                    <a:pt x="998613" y="119406"/>
                    <a:pt x="1004300" y="180821"/>
                  </a:cubicBezTo>
                  <a:cubicBezTo>
                    <a:pt x="1009987" y="242236"/>
                    <a:pt x="998614" y="326397"/>
                    <a:pt x="977005" y="412833"/>
                  </a:cubicBezTo>
                  <a:cubicBezTo>
                    <a:pt x="955396" y="499269"/>
                    <a:pt x="900804" y="615275"/>
                    <a:pt x="874646" y="699436"/>
                  </a:cubicBezTo>
                  <a:cubicBezTo>
                    <a:pt x="848488" y="783597"/>
                    <a:pt x="818918" y="859797"/>
                    <a:pt x="820055" y="917800"/>
                  </a:cubicBezTo>
                  <a:cubicBezTo>
                    <a:pt x="821192" y="975803"/>
                    <a:pt x="855312" y="1024708"/>
                    <a:pt x="881470" y="1047454"/>
                  </a:cubicBezTo>
                  <a:cubicBezTo>
                    <a:pt x="907628" y="1070200"/>
                    <a:pt x="937199" y="1069063"/>
                    <a:pt x="977005" y="1054278"/>
                  </a:cubicBezTo>
                  <a:cubicBezTo>
                    <a:pt x="1016811" y="1039493"/>
                    <a:pt x="1077088" y="1015610"/>
                    <a:pt x="1120306" y="958744"/>
                  </a:cubicBezTo>
                  <a:cubicBezTo>
                    <a:pt x="1163524" y="901878"/>
                    <a:pt x="1203330" y="717633"/>
                    <a:pt x="1236312" y="713084"/>
                  </a:cubicBezTo>
                  <a:cubicBezTo>
                    <a:pt x="1269294" y="708535"/>
                    <a:pt x="1267020" y="872308"/>
                    <a:pt x="1318199" y="931448"/>
                  </a:cubicBezTo>
                  <a:cubicBezTo>
                    <a:pt x="1369378" y="990588"/>
                    <a:pt x="1472874" y="1071338"/>
                    <a:pt x="1543387" y="1067926"/>
                  </a:cubicBezTo>
                  <a:cubicBezTo>
                    <a:pt x="1613900" y="1064514"/>
                    <a:pt x="1695787" y="948507"/>
                    <a:pt x="1741279" y="910976"/>
                  </a:cubicBezTo>
                  <a:cubicBezTo>
                    <a:pt x="1786772" y="873445"/>
                    <a:pt x="1783360" y="819992"/>
                    <a:pt x="1816342" y="842738"/>
                  </a:cubicBezTo>
                  <a:cubicBezTo>
                    <a:pt x="1849324" y="865484"/>
                    <a:pt x="1894248" y="956469"/>
                    <a:pt x="1939172" y="104745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orme libre 19"/>
            <p:cNvSpPr/>
            <p:nvPr/>
          </p:nvSpPr>
          <p:spPr>
            <a:xfrm>
              <a:off x="1992573" y="1630907"/>
              <a:ext cx="238836" cy="34120"/>
            </a:xfrm>
            <a:custGeom>
              <a:avLst/>
              <a:gdLst>
                <a:gd name="connsiteX0" fmla="*/ 0 w 238836"/>
                <a:gd name="connsiteY0" fmla="*/ 34120 h 34120"/>
                <a:gd name="connsiteX1" fmla="*/ 238836 w 238836"/>
                <a:gd name="connsiteY1" fmla="*/ 0 h 3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836" h="34120">
                  <a:moveTo>
                    <a:pt x="0" y="34120"/>
                  </a:moveTo>
                  <a:lnTo>
                    <a:pt x="23883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orme libre 20"/>
            <p:cNvSpPr/>
            <p:nvPr/>
          </p:nvSpPr>
          <p:spPr>
            <a:xfrm>
              <a:off x="2695433" y="1766401"/>
              <a:ext cx="750627" cy="540071"/>
            </a:xfrm>
            <a:custGeom>
              <a:avLst/>
              <a:gdLst>
                <a:gd name="connsiteX0" fmla="*/ 0 w 750627"/>
                <a:gd name="connsiteY0" fmla="*/ 485480 h 540071"/>
                <a:gd name="connsiteX1" fmla="*/ 191068 w 750627"/>
                <a:gd name="connsiteY1" fmla="*/ 328530 h 540071"/>
                <a:gd name="connsiteX2" fmla="*/ 375313 w 750627"/>
                <a:gd name="connsiteY2" fmla="*/ 178405 h 540071"/>
                <a:gd name="connsiteX3" fmla="*/ 491319 w 750627"/>
                <a:gd name="connsiteY3" fmla="*/ 89695 h 540071"/>
                <a:gd name="connsiteX4" fmla="*/ 607325 w 750627"/>
                <a:gd name="connsiteY4" fmla="*/ 14632 h 540071"/>
                <a:gd name="connsiteX5" fmla="*/ 648268 w 750627"/>
                <a:gd name="connsiteY5" fmla="*/ 28280 h 540071"/>
                <a:gd name="connsiteX6" fmla="*/ 716507 w 750627"/>
                <a:gd name="connsiteY6" fmla="*/ 294411 h 540071"/>
                <a:gd name="connsiteX7" fmla="*/ 750627 w 750627"/>
                <a:gd name="connsiteY7" fmla="*/ 540071 h 540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0627" h="540071">
                  <a:moveTo>
                    <a:pt x="0" y="485480"/>
                  </a:moveTo>
                  <a:lnTo>
                    <a:pt x="191068" y="328530"/>
                  </a:lnTo>
                  <a:lnTo>
                    <a:pt x="375313" y="178405"/>
                  </a:lnTo>
                  <a:cubicBezTo>
                    <a:pt x="425355" y="138599"/>
                    <a:pt x="452650" y="116991"/>
                    <a:pt x="491319" y="89695"/>
                  </a:cubicBezTo>
                  <a:cubicBezTo>
                    <a:pt x="529988" y="62399"/>
                    <a:pt x="581167" y="24868"/>
                    <a:pt x="607325" y="14632"/>
                  </a:cubicBezTo>
                  <a:cubicBezTo>
                    <a:pt x="633483" y="4396"/>
                    <a:pt x="630071" y="-18350"/>
                    <a:pt x="648268" y="28280"/>
                  </a:cubicBezTo>
                  <a:cubicBezTo>
                    <a:pt x="666465" y="74910"/>
                    <a:pt x="699447" y="209112"/>
                    <a:pt x="716507" y="294411"/>
                  </a:cubicBezTo>
                  <a:cubicBezTo>
                    <a:pt x="733567" y="379709"/>
                    <a:pt x="742097" y="459890"/>
                    <a:pt x="750627" y="54007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orme libre 21"/>
            <p:cNvSpPr/>
            <p:nvPr/>
          </p:nvSpPr>
          <p:spPr>
            <a:xfrm>
              <a:off x="3855281" y="2162776"/>
              <a:ext cx="82382" cy="56754"/>
            </a:xfrm>
            <a:custGeom>
              <a:avLst/>
              <a:gdLst>
                <a:gd name="connsiteX0" fmla="*/ 212 w 82382"/>
                <a:gd name="connsiteY0" fmla="*/ 54985 h 56754"/>
                <a:gd name="connsiteX1" fmla="*/ 47979 w 82382"/>
                <a:gd name="connsiteY1" fmla="*/ 27690 h 56754"/>
                <a:gd name="connsiteX2" fmla="*/ 75274 w 82382"/>
                <a:gd name="connsiteY2" fmla="*/ 394 h 56754"/>
                <a:gd name="connsiteX3" fmla="*/ 82098 w 82382"/>
                <a:gd name="connsiteY3" fmla="*/ 14042 h 56754"/>
                <a:gd name="connsiteX4" fmla="*/ 68450 w 82382"/>
                <a:gd name="connsiteY4" fmla="*/ 48161 h 56754"/>
                <a:gd name="connsiteX5" fmla="*/ 212 w 82382"/>
                <a:gd name="connsiteY5" fmla="*/ 54985 h 5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382" h="56754">
                  <a:moveTo>
                    <a:pt x="212" y="54985"/>
                  </a:moveTo>
                  <a:cubicBezTo>
                    <a:pt x="-3200" y="51573"/>
                    <a:pt x="35469" y="36788"/>
                    <a:pt x="47979" y="27690"/>
                  </a:cubicBezTo>
                  <a:cubicBezTo>
                    <a:pt x="60489" y="18592"/>
                    <a:pt x="69588" y="2669"/>
                    <a:pt x="75274" y="394"/>
                  </a:cubicBezTo>
                  <a:cubicBezTo>
                    <a:pt x="80960" y="-1881"/>
                    <a:pt x="83235" y="6081"/>
                    <a:pt x="82098" y="14042"/>
                  </a:cubicBezTo>
                  <a:cubicBezTo>
                    <a:pt x="80961" y="22003"/>
                    <a:pt x="75274" y="39063"/>
                    <a:pt x="68450" y="48161"/>
                  </a:cubicBezTo>
                  <a:cubicBezTo>
                    <a:pt x="61626" y="57259"/>
                    <a:pt x="3624" y="58397"/>
                    <a:pt x="212" y="54985"/>
                  </a:cubicBezTo>
                  <a:close/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orme libre 22"/>
            <p:cNvSpPr/>
            <p:nvPr/>
          </p:nvSpPr>
          <p:spPr>
            <a:xfrm>
              <a:off x="723331" y="2433972"/>
              <a:ext cx="5793475" cy="479825"/>
            </a:xfrm>
            <a:custGeom>
              <a:avLst/>
              <a:gdLst>
                <a:gd name="connsiteX0" fmla="*/ 0 w 5793475"/>
                <a:gd name="connsiteY0" fmla="*/ 479825 h 479825"/>
                <a:gd name="connsiteX1" fmla="*/ 238836 w 5793475"/>
                <a:gd name="connsiteY1" fmla="*/ 384291 h 479825"/>
                <a:gd name="connsiteX2" fmla="*/ 607326 w 5793475"/>
                <a:gd name="connsiteY2" fmla="*/ 322876 h 479825"/>
                <a:gd name="connsiteX3" fmla="*/ 1658203 w 5793475"/>
                <a:gd name="connsiteY3" fmla="*/ 193222 h 479825"/>
                <a:gd name="connsiteX4" fmla="*/ 2490717 w 5793475"/>
                <a:gd name="connsiteY4" fmla="*/ 97688 h 479825"/>
                <a:gd name="connsiteX5" fmla="*/ 3132162 w 5793475"/>
                <a:gd name="connsiteY5" fmla="*/ 36273 h 479825"/>
                <a:gd name="connsiteX6" fmla="*/ 3725839 w 5793475"/>
                <a:gd name="connsiteY6" fmla="*/ 15801 h 479825"/>
                <a:gd name="connsiteX7" fmla="*/ 4189863 w 5793475"/>
                <a:gd name="connsiteY7" fmla="*/ 2153 h 479825"/>
                <a:gd name="connsiteX8" fmla="*/ 4851779 w 5793475"/>
                <a:gd name="connsiteY8" fmla="*/ 2153 h 479825"/>
                <a:gd name="connsiteX9" fmla="*/ 5336275 w 5793475"/>
                <a:gd name="connsiteY9" fmla="*/ 22625 h 479825"/>
                <a:gd name="connsiteX10" fmla="*/ 5793475 w 5793475"/>
                <a:gd name="connsiteY10" fmla="*/ 63568 h 47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93475" h="479825">
                  <a:moveTo>
                    <a:pt x="0" y="479825"/>
                  </a:moveTo>
                  <a:cubicBezTo>
                    <a:pt x="68807" y="445137"/>
                    <a:pt x="137615" y="410449"/>
                    <a:pt x="238836" y="384291"/>
                  </a:cubicBezTo>
                  <a:cubicBezTo>
                    <a:pt x="340057" y="358133"/>
                    <a:pt x="370765" y="354721"/>
                    <a:pt x="607326" y="322876"/>
                  </a:cubicBezTo>
                  <a:cubicBezTo>
                    <a:pt x="843887" y="291031"/>
                    <a:pt x="1658203" y="193222"/>
                    <a:pt x="1658203" y="193222"/>
                  </a:cubicBezTo>
                  <a:lnTo>
                    <a:pt x="2490717" y="97688"/>
                  </a:lnTo>
                  <a:cubicBezTo>
                    <a:pt x="2736377" y="71530"/>
                    <a:pt x="2926308" y="49921"/>
                    <a:pt x="3132162" y="36273"/>
                  </a:cubicBezTo>
                  <a:cubicBezTo>
                    <a:pt x="3338016" y="22625"/>
                    <a:pt x="3725839" y="15801"/>
                    <a:pt x="3725839" y="15801"/>
                  </a:cubicBezTo>
                  <a:cubicBezTo>
                    <a:pt x="3902122" y="10114"/>
                    <a:pt x="4002206" y="4428"/>
                    <a:pt x="4189863" y="2153"/>
                  </a:cubicBezTo>
                  <a:cubicBezTo>
                    <a:pt x="4377520" y="-122"/>
                    <a:pt x="4660710" y="-1259"/>
                    <a:pt x="4851779" y="2153"/>
                  </a:cubicBezTo>
                  <a:cubicBezTo>
                    <a:pt x="5042848" y="5565"/>
                    <a:pt x="5179326" y="12389"/>
                    <a:pt x="5336275" y="22625"/>
                  </a:cubicBezTo>
                  <a:cubicBezTo>
                    <a:pt x="5493224" y="32861"/>
                    <a:pt x="5793475" y="63568"/>
                    <a:pt x="5793475" y="6356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1064526" y="5302155"/>
            <a:ext cx="1276066" cy="450376"/>
            <a:chOff x="1064525" y="4148919"/>
            <a:chExt cx="4041265" cy="1603612"/>
          </a:xfrm>
        </p:grpSpPr>
        <p:sp>
          <p:nvSpPr>
            <p:cNvPr id="25" name="Forme libre 24"/>
            <p:cNvSpPr/>
            <p:nvPr/>
          </p:nvSpPr>
          <p:spPr>
            <a:xfrm>
              <a:off x="1241946" y="4148919"/>
              <a:ext cx="81887" cy="1392893"/>
            </a:xfrm>
            <a:custGeom>
              <a:avLst/>
              <a:gdLst>
                <a:gd name="connsiteX0" fmla="*/ 81887 w 81887"/>
                <a:gd name="connsiteY0" fmla="*/ 0 h 1392893"/>
                <a:gd name="connsiteX1" fmla="*/ 40944 w 81887"/>
                <a:gd name="connsiteY1" fmla="*/ 1166884 h 1392893"/>
                <a:gd name="connsiteX2" fmla="*/ 0 w 81887"/>
                <a:gd name="connsiteY2" fmla="*/ 1392072 h 139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887" h="1392893">
                  <a:moveTo>
                    <a:pt x="81887" y="0"/>
                  </a:moveTo>
                  <a:cubicBezTo>
                    <a:pt x="68239" y="467436"/>
                    <a:pt x="54592" y="934872"/>
                    <a:pt x="40944" y="1166884"/>
                  </a:cubicBezTo>
                  <a:cubicBezTo>
                    <a:pt x="27296" y="1398896"/>
                    <a:pt x="13648" y="1395484"/>
                    <a:pt x="0" y="1392072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orme libre 25"/>
            <p:cNvSpPr/>
            <p:nvPr/>
          </p:nvSpPr>
          <p:spPr>
            <a:xfrm>
              <a:off x="1064525" y="4306986"/>
              <a:ext cx="942002" cy="851868"/>
            </a:xfrm>
            <a:custGeom>
              <a:avLst/>
              <a:gdLst>
                <a:gd name="connsiteX0" fmla="*/ 13648 w 942002"/>
                <a:gd name="connsiteY0" fmla="*/ 108065 h 851868"/>
                <a:gd name="connsiteX1" fmla="*/ 859809 w 942002"/>
                <a:gd name="connsiteY1" fmla="*/ 26178 h 851868"/>
                <a:gd name="connsiteX2" fmla="*/ 812042 w 942002"/>
                <a:gd name="connsiteY2" fmla="*/ 510674 h 851868"/>
                <a:gd name="connsiteX3" fmla="*/ 0 w 942002"/>
                <a:gd name="connsiteY3" fmla="*/ 851868 h 85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002" h="851868">
                  <a:moveTo>
                    <a:pt x="13648" y="108065"/>
                  </a:moveTo>
                  <a:cubicBezTo>
                    <a:pt x="370195" y="33571"/>
                    <a:pt x="726743" y="-40923"/>
                    <a:pt x="859809" y="26178"/>
                  </a:cubicBezTo>
                  <a:cubicBezTo>
                    <a:pt x="992875" y="93279"/>
                    <a:pt x="955343" y="373059"/>
                    <a:pt x="812042" y="510674"/>
                  </a:cubicBezTo>
                  <a:cubicBezTo>
                    <a:pt x="668741" y="648289"/>
                    <a:pt x="334370" y="750078"/>
                    <a:pt x="0" y="851868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c 26"/>
            <p:cNvSpPr/>
            <p:nvPr/>
          </p:nvSpPr>
          <p:spPr>
            <a:xfrm>
              <a:off x="1665027" y="5493224"/>
              <a:ext cx="105375" cy="45719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orme libre 27"/>
            <p:cNvSpPr/>
            <p:nvPr/>
          </p:nvSpPr>
          <p:spPr>
            <a:xfrm>
              <a:off x="1078173" y="4350157"/>
              <a:ext cx="4027617" cy="1402374"/>
            </a:xfrm>
            <a:custGeom>
              <a:avLst/>
              <a:gdLst>
                <a:gd name="connsiteX0" fmla="*/ 1160060 w 4027617"/>
                <a:gd name="connsiteY0" fmla="*/ 126309 h 1402374"/>
                <a:gd name="connsiteX1" fmla="*/ 2217761 w 4027617"/>
                <a:gd name="connsiteY1" fmla="*/ 85365 h 1402374"/>
                <a:gd name="connsiteX2" fmla="*/ 968991 w 4027617"/>
                <a:gd name="connsiteY2" fmla="*/ 1102124 h 1402374"/>
                <a:gd name="connsiteX3" fmla="*/ 1733266 w 4027617"/>
                <a:gd name="connsiteY3" fmla="*/ 1115771 h 1402374"/>
                <a:gd name="connsiteX4" fmla="*/ 1972102 w 4027617"/>
                <a:gd name="connsiteY4" fmla="*/ 917879 h 1402374"/>
                <a:gd name="connsiteX5" fmla="*/ 1815152 w 4027617"/>
                <a:gd name="connsiteY5" fmla="*/ 863288 h 1402374"/>
                <a:gd name="connsiteX6" fmla="*/ 1712794 w 4027617"/>
                <a:gd name="connsiteY6" fmla="*/ 1054356 h 1402374"/>
                <a:gd name="connsiteX7" fmla="*/ 1821976 w 4027617"/>
                <a:gd name="connsiteY7" fmla="*/ 1115771 h 1402374"/>
                <a:gd name="connsiteX8" fmla="*/ 1972102 w 4027617"/>
                <a:gd name="connsiteY8" fmla="*/ 931527 h 1402374"/>
                <a:gd name="connsiteX9" fmla="*/ 2108579 w 4027617"/>
                <a:gd name="connsiteY9" fmla="*/ 1108947 h 1402374"/>
                <a:gd name="connsiteX10" fmla="*/ 2231409 w 4027617"/>
                <a:gd name="connsiteY10" fmla="*/ 883759 h 1402374"/>
                <a:gd name="connsiteX11" fmla="*/ 2313296 w 4027617"/>
                <a:gd name="connsiteY11" fmla="*/ 1095300 h 1402374"/>
                <a:gd name="connsiteX12" fmla="*/ 2456597 w 4027617"/>
                <a:gd name="connsiteY12" fmla="*/ 911055 h 1402374"/>
                <a:gd name="connsiteX13" fmla="*/ 2497540 w 4027617"/>
                <a:gd name="connsiteY13" fmla="*/ 1095300 h 1402374"/>
                <a:gd name="connsiteX14" fmla="*/ 2613546 w 4027617"/>
                <a:gd name="connsiteY14" fmla="*/ 924703 h 1402374"/>
                <a:gd name="connsiteX15" fmla="*/ 2668137 w 4027617"/>
                <a:gd name="connsiteY15" fmla="*/ 1068004 h 1402374"/>
                <a:gd name="connsiteX16" fmla="*/ 2763672 w 4027617"/>
                <a:gd name="connsiteY16" fmla="*/ 221843 h 1402374"/>
                <a:gd name="connsiteX17" fmla="*/ 2715905 w 4027617"/>
                <a:gd name="connsiteY17" fmla="*/ 829168 h 1402374"/>
                <a:gd name="connsiteX18" fmla="*/ 2906973 w 4027617"/>
                <a:gd name="connsiteY18" fmla="*/ 951998 h 1402374"/>
                <a:gd name="connsiteX19" fmla="*/ 2845558 w 4027617"/>
                <a:gd name="connsiteY19" fmla="*/ 1068004 h 1402374"/>
                <a:gd name="connsiteX20" fmla="*/ 2695433 w 4027617"/>
                <a:gd name="connsiteY20" fmla="*/ 1088476 h 1402374"/>
                <a:gd name="connsiteX21" fmla="*/ 2756848 w 4027617"/>
                <a:gd name="connsiteY21" fmla="*/ 904231 h 1402374"/>
                <a:gd name="connsiteX22" fmla="*/ 2927445 w 4027617"/>
                <a:gd name="connsiteY22" fmla="*/ 999765 h 1402374"/>
                <a:gd name="connsiteX23" fmla="*/ 2906973 w 4027617"/>
                <a:gd name="connsiteY23" fmla="*/ 1074828 h 1402374"/>
                <a:gd name="connsiteX24" fmla="*/ 3084394 w 4027617"/>
                <a:gd name="connsiteY24" fmla="*/ 904231 h 1402374"/>
                <a:gd name="connsiteX25" fmla="*/ 3132161 w 4027617"/>
                <a:gd name="connsiteY25" fmla="*/ 1102124 h 1402374"/>
                <a:gd name="connsiteX26" fmla="*/ 3254991 w 4027617"/>
                <a:gd name="connsiteY26" fmla="*/ 904231 h 1402374"/>
                <a:gd name="connsiteX27" fmla="*/ 3316406 w 4027617"/>
                <a:gd name="connsiteY27" fmla="*/ 1136243 h 1402374"/>
                <a:gd name="connsiteX28" fmla="*/ 3439236 w 4027617"/>
                <a:gd name="connsiteY28" fmla="*/ 699515 h 1402374"/>
                <a:gd name="connsiteX29" fmla="*/ 3364173 w 4027617"/>
                <a:gd name="connsiteY29" fmla="*/ 1033885 h 1402374"/>
                <a:gd name="connsiteX30" fmla="*/ 3855493 w 4027617"/>
                <a:gd name="connsiteY30" fmla="*/ 1081652 h 1402374"/>
                <a:gd name="connsiteX31" fmla="*/ 0 w 4027617"/>
                <a:gd name="connsiteY31" fmla="*/ 1402374 h 140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27617" h="1402374">
                  <a:moveTo>
                    <a:pt x="1160060" y="126309"/>
                  </a:moveTo>
                  <a:cubicBezTo>
                    <a:pt x="1704833" y="24519"/>
                    <a:pt x="2249606" y="-77271"/>
                    <a:pt x="2217761" y="85365"/>
                  </a:cubicBezTo>
                  <a:cubicBezTo>
                    <a:pt x="2185916" y="248001"/>
                    <a:pt x="1049740" y="930390"/>
                    <a:pt x="968991" y="1102124"/>
                  </a:cubicBezTo>
                  <a:cubicBezTo>
                    <a:pt x="888242" y="1273858"/>
                    <a:pt x="1566081" y="1146479"/>
                    <a:pt x="1733266" y="1115771"/>
                  </a:cubicBezTo>
                  <a:cubicBezTo>
                    <a:pt x="1900451" y="1085063"/>
                    <a:pt x="1958454" y="959959"/>
                    <a:pt x="1972102" y="917879"/>
                  </a:cubicBezTo>
                  <a:cubicBezTo>
                    <a:pt x="1985750" y="875799"/>
                    <a:pt x="1858370" y="840542"/>
                    <a:pt x="1815152" y="863288"/>
                  </a:cubicBezTo>
                  <a:cubicBezTo>
                    <a:pt x="1771934" y="886034"/>
                    <a:pt x="1711657" y="1012276"/>
                    <a:pt x="1712794" y="1054356"/>
                  </a:cubicBezTo>
                  <a:cubicBezTo>
                    <a:pt x="1713931" y="1096436"/>
                    <a:pt x="1778758" y="1136242"/>
                    <a:pt x="1821976" y="1115771"/>
                  </a:cubicBezTo>
                  <a:cubicBezTo>
                    <a:pt x="1865194" y="1095300"/>
                    <a:pt x="1924335" y="932664"/>
                    <a:pt x="1972102" y="931527"/>
                  </a:cubicBezTo>
                  <a:cubicBezTo>
                    <a:pt x="2019869" y="930390"/>
                    <a:pt x="2065361" y="1116908"/>
                    <a:pt x="2108579" y="1108947"/>
                  </a:cubicBezTo>
                  <a:cubicBezTo>
                    <a:pt x="2151797" y="1100986"/>
                    <a:pt x="2197289" y="886034"/>
                    <a:pt x="2231409" y="883759"/>
                  </a:cubicBezTo>
                  <a:cubicBezTo>
                    <a:pt x="2265529" y="881484"/>
                    <a:pt x="2275765" y="1090751"/>
                    <a:pt x="2313296" y="1095300"/>
                  </a:cubicBezTo>
                  <a:cubicBezTo>
                    <a:pt x="2350827" y="1099849"/>
                    <a:pt x="2425890" y="911055"/>
                    <a:pt x="2456597" y="911055"/>
                  </a:cubicBezTo>
                  <a:cubicBezTo>
                    <a:pt x="2487304" y="911055"/>
                    <a:pt x="2471382" y="1093025"/>
                    <a:pt x="2497540" y="1095300"/>
                  </a:cubicBezTo>
                  <a:cubicBezTo>
                    <a:pt x="2523698" y="1097575"/>
                    <a:pt x="2585113" y="929252"/>
                    <a:pt x="2613546" y="924703"/>
                  </a:cubicBezTo>
                  <a:cubicBezTo>
                    <a:pt x="2641979" y="920154"/>
                    <a:pt x="2643116" y="1185147"/>
                    <a:pt x="2668137" y="1068004"/>
                  </a:cubicBezTo>
                  <a:cubicBezTo>
                    <a:pt x="2693158" y="950861"/>
                    <a:pt x="2755711" y="261649"/>
                    <a:pt x="2763672" y="221843"/>
                  </a:cubicBezTo>
                  <a:cubicBezTo>
                    <a:pt x="2771633" y="182037"/>
                    <a:pt x="2692022" y="707476"/>
                    <a:pt x="2715905" y="829168"/>
                  </a:cubicBezTo>
                  <a:cubicBezTo>
                    <a:pt x="2739789" y="950861"/>
                    <a:pt x="2885364" y="912192"/>
                    <a:pt x="2906973" y="951998"/>
                  </a:cubicBezTo>
                  <a:cubicBezTo>
                    <a:pt x="2928582" y="991804"/>
                    <a:pt x="2880815" y="1045258"/>
                    <a:pt x="2845558" y="1068004"/>
                  </a:cubicBezTo>
                  <a:cubicBezTo>
                    <a:pt x="2810301" y="1090750"/>
                    <a:pt x="2710218" y="1115771"/>
                    <a:pt x="2695433" y="1088476"/>
                  </a:cubicBezTo>
                  <a:cubicBezTo>
                    <a:pt x="2680648" y="1061181"/>
                    <a:pt x="2718179" y="919016"/>
                    <a:pt x="2756848" y="904231"/>
                  </a:cubicBezTo>
                  <a:cubicBezTo>
                    <a:pt x="2795517" y="889446"/>
                    <a:pt x="2902424" y="971332"/>
                    <a:pt x="2927445" y="999765"/>
                  </a:cubicBezTo>
                  <a:cubicBezTo>
                    <a:pt x="2952466" y="1028198"/>
                    <a:pt x="2880815" y="1090750"/>
                    <a:pt x="2906973" y="1074828"/>
                  </a:cubicBezTo>
                  <a:cubicBezTo>
                    <a:pt x="2933131" y="1058906"/>
                    <a:pt x="3046863" y="899682"/>
                    <a:pt x="3084394" y="904231"/>
                  </a:cubicBezTo>
                  <a:cubicBezTo>
                    <a:pt x="3121925" y="908780"/>
                    <a:pt x="3103728" y="1102124"/>
                    <a:pt x="3132161" y="1102124"/>
                  </a:cubicBezTo>
                  <a:cubicBezTo>
                    <a:pt x="3160594" y="1102124"/>
                    <a:pt x="3224284" y="898545"/>
                    <a:pt x="3254991" y="904231"/>
                  </a:cubicBezTo>
                  <a:cubicBezTo>
                    <a:pt x="3285699" y="909918"/>
                    <a:pt x="3285699" y="1170362"/>
                    <a:pt x="3316406" y="1136243"/>
                  </a:cubicBezTo>
                  <a:cubicBezTo>
                    <a:pt x="3347113" y="1102124"/>
                    <a:pt x="3431275" y="716575"/>
                    <a:pt x="3439236" y="699515"/>
                  </a:cubicBezTo>
                  <a:cubicBezTo>
                    <a:pt x="3447197" y="682455"/>
                    <a:pt x="3294797" y="970196"/>
                    <a:pt x="3364173" y="1033885"/>
                  </a:cubicBezTo>
                  <a:cubicBezTo>
                    <a:pt x="3433549" y="1097574"/>
                    <a:pt x="4416188" y="1020237"/>
                    <a:pt x="3855493" y="1081652"/>
                  </a:cubicBezTo>
                  <a:cubicBezTo>
                    <a:pt x="3294798" y="1143067"/>
                    <a:pt x="1647399" y="1272720"/>
                    <a:pt x="0" y="1402374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orme libre 28"/>
            <p:cNvSpPr/>
            <p:nvPr/>
          </p:nvSpPr>
          <p:spPr>
            <a:xfrm>
              <a:off x="4503761" y="4885899"/>
              <a:ext cx="122830" cy="54591"/>
            </a:xfrm>
            <a:custGeom>
              <a:avLst/>
              <a:gdLst>
                <a:gd name="connsiteX0" fmla="*/ 0 w 122830"/>
                <a:gd name="connsiteY0" fmla="*/ 54591 h 54591"/>
                <a:gd name="connsiteX1" fmla="*/ 122830 w 122830"/>
                <a:gd name="connsiteY1" fmla="*/ 0 h 54591"/>
                <a:gd name="connsiteX2" fmla="*/ 122830 w 122830"/>
                <a:gd name="connsiteY2" fmla="*/ 0 h 54591"/>
                <a:gd name="connsiteX3" fmla="*/ 122830 w 122830"/>
                <a:gd name="connsiteY3" fmla="*/ 0 h 5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830" h="54591">
                  <a:moveTo>
                    <a:pt x="0" y="54591"/>
                  </a:moveTo>
                  <a:lnTo>
                    <a:pt x="122830" y="0"/>
                  </a:lnTo>
                  <a:lnTo>
                    <a:pt x="122830" y="0"/>
                  </a:lnTo>
                  <a:lnTo>
                    <a:pt x="12283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2" descr="C:\Users\darty\Dropbox\dossiers communs 2 ordinateurs\A FAIRE\letter to editor phlebology and EJVES\firma roberto.jp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93" y="3294014"/>
            <a:ext cx="152727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darty\Dropbox\dossiers communs 2 ordinateurs\A FAIRE\letter to editor phlebology and EJVES\firma roberto.jpg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3" t="36997" r="25560" b="53479"/>
          <a:stretch/>
        </p:blipFill>
        <p:spPr bwMode="auto">
          <a:xfrm>
            <a:off x="4135209" y="6776113"/>
            <a:ext cx="839334" cy="20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darty\Dropbox\dossiers communs 2 ordinateurs\A FAIRE\letter to editor phlebology and EJVES\juan statement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5" t="108868" r="-33385" b="-38236"/>
          <a:stretch/>
        </p:blipFill>
        <p:spPr bwMode="auto">
          <a:xfrm>
            <a:off x="2471237" y="5693350"/>
            <a:ext cx="2732830" cy="105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45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rty\Dropbox\dossiers communs 2 ordinateurs\A FAIRE\letter to editor phlebology and EJVES\juan statemen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0" t="71976" r="68130" b="22781"/>
          <a:stretch/>
        </p:blipFill>
        <p:spPr bwMode="auto">
          <a:xfrm>
            <a:off x="1805940" y="4016628"/>
            <a:ext cx="1371600" cy="37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5040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46</Words>
  <Application>Microsoft Office PowerPoint</Application>
  <PresentationFormat>Affichage à l'écran (4:3)</PresentationFormat>
  <Paragraphs>20</Paragraphs>
  <Slides>4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Tema di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Stefano Ermini</dc:creator>
  <cp:lastModifiedBy>claude</cp:lastModifiedBy>
  <cp:revision>26</cp:revision>
  <dcterms:created xsi:type="dcterms:W3CDTF">2012-06-07T07:37:07Z</dcterms:created>
  <dcterms:modified xsi:type="dcterms:W3CDTF">2012-06-19T07:12:12Z</dcterms:modified>
</cp:coreProperties>
</file>