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4660"/>
  </p:normalViewPr>
  <p:slideViewPr>
    <p:cSldViewPr>
      <p:cViewPr varScale="1">
        <p:scale>
          <a:sx n="66" d="100"/>
          <a:sy n="66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2409-1D61-42E9-87FD-CEA356B785BF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2806B-D08F-4224-83D0-6A121B2EB0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806B-D08F-4224-83D0-6A121B2EB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88878" cy="653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5"/>
            <a:ext cx="5040560" cy="68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4968552" cy="68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5040560" cy="674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61"/>
            <a:ext cx="5040560" cy="68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040560" cy="67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184"/>
            <a:ext cx="5034159" cy="673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2021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040560" cy="67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5112568" cy="682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184576" cy="69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824536" cy="663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4968552" cy="670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416824" cy="63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6632"/>
            <a:ext cx="650997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28592" cy="652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55884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268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7438"/>
            <a:ext cx="4946955" cy="685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5184576" cy="67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"/>
            <a:ext cx="5256584" cy="677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</Words>
  <Application>Microsoft Office PowerPoint</Application>
  <PresentationFormat>Affichage à l'écran (4:3)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10</cp:revision>
  <dcterms:created xsi:type="dcterms:W3CDTF">2012-03-09T16:48:03Z</dcterms:created>
  <dcterms:modified xsi:type="dcterms:W3CDTF">2012-03-09T21:50:30Z</dcterms:modified>
</cp:coreProperties>
</file>