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57" r:id="rId4"/>
    <p:sldId id="260" r:id="rId5"/>
    <p:sldId id="261" r:id="rId6"/>
    <p:sldId id="262" r:id="rId7"/>
    <p:sldId id="264" r:id="rId8"/>
    <p:sldId id="263" r:id="rId9"/>
    <p:sldId id="265" r:id="rId10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1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BEFFA-C984-374A-ABFB-C8DDCA3E2A64}" type="datetimeFigureOut">
              <a:rPr lang="it-IT" smtClean="0"/>
              <a:t>14/08/13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C1B6-0C08-C144-930C-E12E343816A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038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BEFFA-C984-374A-ABFB-C8DDCA3E2A64}" type="datetimeFigureOut">
              <a:rPr lang="it-IT" smtClean="0"/>
              <a:t>14/08/13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C1B6-0C08-C144-930C-E12E343816A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022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BEFFA-C984-374A-ABFB-C8DDCA3E2A64}" type="datetimeFigureOut">
              <a:rPr lang="it-IT" smtClean="0"/>
              <a:t>14/08/13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C1B6-0C08-C144-930C-E12E343816A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81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BEFFA-C984-374A-ABFB-C8DDCA3E2A64}" type="datetimeFigureOut">
              <a:rPr lang="it-IT" smtClean="0"/>
              <a:t>14/08/13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C1B6-0C08-C144-930C-E12E343816A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108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BEFFA-C984-374A-ABFB-C8DDCA3E2A64}" type="datetimeFigureOut">
              <a:rPr lang="it-IT" smtClean="0"/>
              <a:t>14/08/13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C1B6-0C08-C144-930C-E12E343816A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6691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BEFFA-C984-374A-ABFB-C8DDCA3E2A64}" type="datetimeFigureOut">
              <a:rPr lang="it-IT" smtClean="0"/>
              <a:t>14/08/13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C1B6-0C08-C144-930C-E12E343816A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569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BEFFA-C984-374A-ABFB-C8DDCA3E2A64}" type="datetimeFigureOut">
              <a:rPr lang="it-IT" smtClean="0"/>
              <a:t>14/08/13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C1B6-0C08-C144-930C-E12E343816A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6495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BEFFA-C984-374A-ABFB-C8DDCA3E2A64}" type="datetimeFigureOut">
              <a:rPr lang="it-IT" smtClean="0"/>
              <a:t>14/08/13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C1B6-0C08-C144-930C-E12E343816A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576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BEFFA-C984-374A-ABFB-C8DDCA3E2A64}" type="datetimeFigureOut">
              <a:rPr lang="it-IT" smtClean="0"/>
              <a:t>14/08/13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C1B6-0C08-C144-930C-E12E343816A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1757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BEFFA-C984-374A-ABFB-C8DDCA3E2A64}" type="datetimeFigureOut">
              <a:rPr lang="it-IT" smtClean="0"/>
              <a:t>14/08/13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C1B6-0C08-C144-930C-E12E343816A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6094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BEFFA-C984-374A-ABFB-C8DDCA3E2A64}" type="datetimeFigureOut">
              <a:rPr lang="it-IT" smtClean="0"/>
              <a:t>14/08/13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C1B6-0C08-C144-930C-E12E343816A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794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BEFFA-C984-374A-ABFB-C8DDCA3E2A64}" type="datetimeFigureOut">
              <a:rPr lang="it-IT" smtClean="0"/>
              <a:t>14/08/13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2C1B6-0C08-C144-930C-E12E343816A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042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138193" y="51037"/>
            <a:ext cx="72535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err="1" smtClean="0"/>
              <a:t>Which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Kind</a:t>
            </a:r>
            <a:r>
              <a:rPr lang="it-IT" sz="2400" b="1" dirty="0" smtClean="0"/>
              <a:t> of </a:t>
            </a:r>
            <a:r>
              <a:rPr lang="it-IT" sz="2400" b="1" dirty="0" err="1" smtClean="0"/>
              <a:t>Hemodynamic</a:t>
            </a:r>
            <a:r>
              <a:rPr lang="it-IT" sz="2400" b="1" dirty="0" smtClean="0"/>
              <a:t> Pattern can </a:t>
            </a:r>
            <a:r>
              <a:rPr lang="it-IT" sz="2400" b="1" dirty="0" err="1" smtClean="0"/>
              <a:t>give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origin</a:t>
            </a:r>
            <a:r>
              <a:rPr lang="it-IT" sz="2400" b="1" dirty="0" smtClean="0"/>
              <a:t> to </a:t>
            </a:r>
            <a:r>
              <a:rPr lang="it-IT" sz="2400" b="1" dirty="0" err="1" smtClean="0"/>
              <a:t>this</a:t>
            </a:r>
            <a:r>
              <a:rPr lang="it-IT" sz="2400" b="1" dirty="0" smtClean="0"/>
              <a:t> GSV </a:t>
            </a:r>
            <a:r>
              <a:rPr lang="it-IT" sz="2400" b="1" dirty="0" err="1" smtClean="0"/>
              <a:t>thigh</a:t>
            </a:r>
            <a:r>
              <a:rPr lang="it-IT" sz="2400" b="1" dirty="0" smtClean="0"/>
              <a:t>  </a:t>
            </a:r>
            <a:r>
              <a:rPr lang="it-IT" sz="2400" b="1" dirty="0" err="1" smtClean="0"/>
              <a:t>tributhary</a:t>
            </a:r>
            <a:r>
              <a:rPr lang="it-IT" sz="2400" b="1" dirty="0" smtClean="0"/>
              <a:t> ? </a:t>
            </a:r>
            <a:endParaRPr lang="it-IT" sz="2400" b="1" dirty="0"/>
          </a:p>
        </p:txBody>
      </p:sp>
      <p:grpSp>
        <p:nvGrpSpPr>
          <p:cNvPr id="16" name="Gruppo 15"/>
          <p:cNvGrpSpPr/>
          <p:nvPr/>
        </p:nvGrpSpPr>
        <p:grpSpPr>
          <a:xfrm>
            <a:off x="3887119" y="955988"/>
            <a:ext cx="3608282" cy="5488409"/>
            <a:chOff x="4915868" y="1686557"/>
            <a:chExt cx="3158513" cy="4584166"/>
          </a:xfrm>
        </p:grpSpPr>
        <p:sp>
          <p:nvSpPr>
            <p:cNvPr id="4" name="Arco 3"/>
            <p:cNvSpPr/>
            <p:nvPr/>
          </p:nvSpPr>
          <p:spPr>
            <a:xfrm flipH="1">
              <a:off x="5485255" y="2226728"/>
              <a:ext cx="2175144" cy="2525673"/>
            </a:xfrm>
            <a:prstGeom prst="arc">
              <a:avLst/>
            </a:prstGeom>
            <a:ln w="762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5" name="Connettore 1 4"/>
            <p:cNvCxnSpPr/>
            <p:nvPr/>
          </p:nvCxnSpPr>
          <p:spPr>
            <a:xfrm>
              <a:off x="6550929" y="1686557"/>
              <a:ext cx="0" cy="4584166"/>
            </a:xfrm>
            <a:prstGeom prst="line">
              <a:avLst/>
            </a:prstGeom>
            <a:ln w="76200" cmpd="sng">
              <a:solidFill>
                <a:srgbClr val="FF66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Arco 5"/>
            <p:cNvSpPr/>
            <p:nvPr/>
          </p:nvSpPr>
          <p:spPr>
            <a:xfrm>
              <a:off x="5024526" y="2408324"/>
              <a:ext cx="2008146" cy="3862399"/>
            </a:xfrm>
            <a:prstGeom prst="arc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7" name="Connettore 1 6"/>
            <p:cNvCxnSpPr>
              <a:stCxn id="4" idx="2"/>
            </p:cNvCxnSpPr>
            <p:nvPr/>
          </p:nvCxnSpPr>
          <p:spPr>
            <a:xfrm>
              <a:off x="5485255" y="3489565"/>
              <a:ext cx="6417" cy="2781158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ttore 1 7"/>
            <p:cNvCxnSpPr>
              <a:stCxn id="9" idx="2"/>
            </p:cNvCxnSpPr>
            <p:nvPr/>
          </p:nvCxnSpPr>
          <p:spPr>
            <a:xfrm>
              <a:off x="7215049" y="4989150"/>
              <a:ext cx="4697" cy="1281573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Arco 8"/>
            <p:cNvSpPr/>
            <p:nvPr/>
          </p:nvSpPr>
          <p:spPr>
            <a:xfrm>
              <a:off x="5686926" y="4066387"/>
              <a:ext cx="1532820" cy="2074881"/>
            </a:xfrm>
            <a:prstGeom prst="arc">
              <a:avLst>
                <a:gd name="adj1" fmla="val 16420899"/>
                <a:gd name="adj2" fmla="val 21086297"/>
              </a:avLst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CasellaDiTesto 9"/>
            <p:cNvSpPr txBox="1"/>
            <p:nvPr/>
          </p:nvSpPr>
          <p:spPr>
            <a:xfrm>
              <a:off x="4915868" y="4027092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GSV</a:t>
              </a:r>
              <a:endParaRPr lang="it-IT" dirty="0"/>
            </a:p>
          </p:txBody>
        </p:sp>
        <p:sp>
          <p:nvSpPr>
            <p:cNvPr id="11" name="CasellaDiTesto 10"/>
            <p:cNvSpPr txBox="1"/>
            <p:nvPr/>
          </p:nvSpPr>
          <p:spPr>
            <a:xfrm>
              <a:off x="7375705" y="5143043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/>
                <a:t>S</a:t>
              </a:r>
              <a:r>
                <a:rPr lang="it-IT" dirty="0" smtClean="0"/>
                <a:t>SV</a:t>
              </a:r>
              <a:endParaRPr lang="it-IT" dirty="0"/>
            </a:p>
          </p:txBody>
        </p:sp>
        <p:sp>
          <p:nvSpPr>
            <p:cNvPr id="12" name="CasellaDiTesto 11"/>
            <p:cNvSpPr txBox="1"/>
            <p:nvPr/>
          </p:nvSpPr>
          <p:spPr>
            <a:xfrm>
              <a:off x="6949591" y="2915764"/>
              <a:ext cx="11247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Giacomini</a:t>
              </a:r>
              <a:endParaRPr lang="it-IT" dirty="0"/>
            </a:p>
          </p:txBody>
        </p:sp>
        <p:sp>
          <p:nvSpPr>
            <p:cNvPr id="13" name="CasellaDiTesto 12"/>
            <p:cNvSpPr txBox="1"/>
            <p:nvPr/>
          </p:nvSpPr>
          <p:spPr>
            <a:xfrm>
              <a:off x="6726108" y="1686557"/>
              <a:ext cx="12402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err="1" smtClean="0"/>
                <a:t>Deep</a:t>
              </a:r>
              <a:r>
                <a:rPr lang="it-IT" dirty="0" smtClean="0"/>
                <a:t> </a:t>
              </a:r>
              <a:r>
                <a:rPr lang="it-IT" dirty="0" err="1" smtClean="0"/>
                <a:t>Veins</a:t>
              </a:r>
              <a:endParaRPr lang="it-IT" dirty="0"/>
            </a:p>
          </p:txBody>
        </p:sp>
        <p:sp>
          <p:nvSpPr>
            <p:cNvPr id="14" name="Figura a mano libera 13"/>
            <p:cNvSpPr/>
            <p:nvPr/>
          </p:nvSpPr>
          <p:spPr>
            <a:xfrm>
              <a:off x="5473548" y="3314654"/>
              <a:ext cx="786255" cy="2056077"/>
            </a:xfrm>
            <a:custGeom>
              <a:avLst/>
              <a:gdLst>
                <a:gd name="connsiteX0" fmla="*/ 0 w 786255"/>
                <a:gd name="connsiteY0" fmla="*/ 166300 h 2056077"/>
                <a:gd name="connsiteX1" fmla="*/ 136082 w 786255"/>
                <a:gd name="connsiteY1" fmla="*/ 120946 h 2056077"/>
                <a:gd name="connsiteX2" fmla="*/ 181443 w 786255"/>
                <a:gd name="connsiteY2" fmla="*/ 105828 h 2056077"/>
                <a:gd name="connsiteX3" fmla="*/ 196564 w 786255"/>
                <a:gd name="connsiteY3" fmla="*/ 45355 h 2056077"/>
                <a:gd name="connsiteX4" fmla="*/ 287285 w 786255"/>
                <a:gd name="connsiteY4" fmla="*/ 0 h 2056077"/>
                <a:gd name="connsiteX5" fmla="*/ 378007 w 786255"/>
                <a:gd name="connsiteY5" fmla="*/ 45355 h 2056077"/>
                <a:gd name="connsiteX6" fmla="*/ 453609 w 786255"/>
                <a:gd name="connsiteY6" fmla="*/ 120946 h 2056077"/>
                <a:gd name="connsiteX7" fmla="*/ 574571 w 786255"/>
                <a:gd name="connsiteY7" fmla="*/ 151182 h 2056077"/>
                <a:gd name="connsiteX8" fmla="*/ 604812 w 786255"/>
                <a:gd name="connsiteY8" fmla="*/ 181419 h 2056077"/>
                <a:gd name="connsiteX9" fmla="*/ 619932 w 786255"/>
                <a:gd name="connsiteY9" fmla="*/ 226773 h 2056077"/>
                <a:gd name="connsiteX10" fmla="*/ 635052 w 786255"/>
                <a:gd name="connsiteY10" fmla="*/ 287246 h 2056077"/>
                <a:gd name="connsiteX11" fmla="*/ 650172 w 786255"/>
                <a:gd name="connsiteY11" fmla="*/ 393074 h 2056077"/>
                <a:gd name="connsiteX12" fmla="*/ 725774 w 786255"/>
                <a:gd name="connsiteY12" fmla="*/ 468665 h 2056077"/>
                <a:gd name="connsiteX13" fmla="*/ 756015 w 786255"/>
                <a:gd name="connsiteY13" fmla="*/ 559374 h 2056077"/>
                <a:gd name="connsiteX14" fmla="*/ 771135 w 786255"/>
                <a:gd name="connsiteY14" fmla="*/ 604729 h 2056077"/>
                <a:gd name="connsiteX15" fmla="*/ 786255 w 786255"/>
                <a:gd name="connsiteY15" fmla="*/ 725674 h 2056077"/>
                <a:gd name="connsiteX16" fmla="*/ 740894 w 786255"/>
                <a:gd name="connsiteY16" fmla="*/ 846620 h 2056077"/>
                <a:gd name="connsiteX17" fmla="*/ 695533 w 786255"/>
                <a:gd name="connsiteY17" fmla="*/ 876857 h 2056077"/>
                <a:gd name="connsiteX18" fmla="*/ 665293 w 786255"/>
                <a:gd name="connsiteY18" fmla="*/ 922211 h 2056077"/>
                <a:gd name="connsiteX19" fmla="*/ 680413 w 786255"/>
                <a:gd name="connsiteY19" fmla="*/ 997802 h 2056077"/>
                <a:gd name="connsiteX20" fmla="*/ 710654 w 786255"/>
                <a:gd name="connsiteY20" fmla="*/ 1058275 h 2056077"/>
                <a:gd name="connsiteX21" fmla="*/ 786255 w 786255"/>
                <a:gd name="connsiteY21" fmla="*/ 1164103 h 2056077"/>
                <a:gd name="connsiteX22" fmla="*/ 771135 w 786255"/>
                <a:gd name="connsiteY22" fmla="*/ 1405994 h 2056077"/>
                <a:gd name="connsiteX23" fmla="*/ 740894 w 786255"/>
                <a:gd name="connsiteY23" fmla="*/ 1451349 h 2056077"/>
                <a:gd name="connsiteX24" fmla="*/ 710654 w 786255"/>
                <a:gd name="connsiteY24" fmla="*/ 1542058 h 2056077"/>
                <a:gd name="connsiteX25" fmla="*/ 695533 w 786255"/>
                <a:gd name="connsiteY25" fmla="*/ 1587413 h 2056077"/>
                <a:gd name="connsiteX26" fmla="*/ 665293 w 786255"/>
                <a:gd name="connsiteY26" fmla="*/ 1632767 h 2056077"/>
                <a:gd name="connsiteX27" fmla="*/ 680413 w 786255"/>
                <a:gd name="connsiteY27" fmla="*/ 1920013 h 2056077"/>
                <a:gd name="connsiteX28" fmla="*/ 665293 w 786255"/>
                <a:gd name="connsiteY28" fmla="*/ 1965368 h 2056077"/>
                <a:gd name="connsiteX29" fmla="*/ 665293 w 786255"/>
                <a:gd name="connsiteY29" fmla="*/ 2056077 h 2056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786255" h="2056077">
                  <a:moveTo>
                    <a:pt x="0" y="166300"/>
                  </a:moveTo>
                  <a:lnTo>
                    <a:pt x="136082" y="120946"/>
                  </a:lnTo>
                  <a:lnTo>
                    <a:pt x="181443" y="105828"/>
                  </a:lnTo>
                  <a:cubicBezTo>
                    <a:pt x="186483" y="85670"/>
                    <a:pt x="185037" y="62643"/>
                    <a:pt x="196564" y="45355"/>
                  </a:cubicBezTo>
                  <a:cubicBezTo>
                    <a:pt x="213314" y="20233"/>
                    <a:pt x="261410" y="8624"/>
                    <a:pt x="287285" y="0"/>
                  </a:cubicBezTo>
                  <a:cubicBezTo>
                    <a:pt x="330111" y="14273"/>
                    <a:pt x="341930" y="13792"/>
                    <a:pt x="378007" y="45355"/>
                  </a:cubicBezTo>
                  <a:cubicBezTo>
                    <a:pt x="404828" y="68820"/>
                    <a:pt x="419036" y="112304"/>
                    <a:pt x="453609" y="120946"/>
                  </a:cubicBezTo>
                  <a:lnTo>
                    <a:pt x="574571" y="151182"/>
                  </a:lnTo>
                  <a:cubicBezTo>
                    <a:pt x="584651" y="161261"/>
                    <a:pt x="597477" y="169196"/>
                    <a:pt x="604812" y="181419"/>
                  </a:cubicBezTo>
                  <a:cubicBezTo>
                    <a:pt x="613012" y="195083"/>
                    <a:pt x="615554" y="211450"/>
                    <a:pt x="619932" y="226773"/>
                  </a:cubicBezTo>
                  <a:cubicBezTo>
                    <a:pt x="625641" y="246752"/>
                    <a:pt x="631335" y="266803"/>
                    <a:pt x="635052" y="287246"/>
                  </a:cubicBezTo>
                  <a:cubicBezTo>
                    <a:pt x="641427" y="322305"/>
                    <a:pt x="639931" y="358943"/>
                    <a:pt x="650172" y="393074"/>
                  </a:cubicBezTo>
                  <a:cubicBezTo>
                    <a:pt x="662772" y="435068"/>
                    <a:pt x="693018" y="446830"/>
                    <a:pt x="725774" y="468665"/>
                  </a:cubicBezTo>
                  <a:lnTo>
                    <a:pt x="756015" y="559374"/>
                  </a:lnTo>
                  <a:lnTo>
                    <a:pt x="771135" y="604729"/>
                  </a:lnTo>
                  <a:cubicBezTo>
                    <a:pt x="776175" y="645044"/>
                    <a:pt x="786255" y="685045"/>
                    <a:pt x="786255" y="725674"/>
                  </a:cubicBezTo>
                  <a:cubicBezTo>
                    <a:pt x="786255" y="768945"/>
                    <a:pt x="772178" y="815340"/>
                    <a:pt x="740894" y="846620"/>
                  </a:cubicBezTo>
                  <a:cubicBezTo>
                    <a:pt x="728044" y="859468"/>
                    <a:pt x="710653" y="866778"/>
                    <a:pt x="695533" y="876857"/>
                  </a:cubicBezTo>
                  <a:cubicBezTo>
                    <a:pt x="685453" y="891975"/>
                    <a:pt x="667547" y="904181"/>
                    <a:pt x="665293" y="922211"/>
                  </a:cubicBezTo>
                  <a:cubicBezTo>
                    <a:pt x="662105" y="947709"/>
                    <a:pt x="672286" y="973425"/>
                    <a:pt x="680413" y="997802"/>
                  </a:cubicBezTo>
                  <a:cubicBezTo>
                    <a:pt x="687541" y="1019183"/>
                    <a:pt x="699471" y="1038707"/>
                    <a:pt x="710654" y="1058275"/>
                  </a:cubicBezTo>
                  <a:cubicBezTo>
                    <a:pt x="728345" y="1089231"/>
                    <a:pt x="766778" y="1138137"/>
                    <a:pt x="786255" y="1164103"/>
                  </a:cubicBezTo>
                  <a:cubicBezTo>
                    <a:pt x="781215" y="1244733"/>
                    <a:pt x="783737" y="1326195"/>
                    <a:pt x="771135" y="1405994"/>
                  </a:cubicBezTo>
                  <a:cubicBezTo>
                    <a:pt x="768301" y="1423942"/>
                    <a:pt x="748275" y="1434745"/>
                    <a:pt x="740894" y="1451349"/>
                  </a:cubicBezTo>
                  <a:cubicBezTo>
                    <a:pt x="727948" y="1480474"/>
                    <a:pt x="720734" y="1511822"/>
                    <a:pt x="710654" y="1542058"/>
                  </a:cubicBezTo>
                  <a:cubicBezTo>
                    <a:pt x="705614" y="1557176"/>
                    <a:pt x="704374" y="1574154"/>
                    <a:pt x="695533" y="1587413"/>
                  </a:cubicBezTo>
                  <a:lnTo>
                    <a:pt x="665293" y="1632767"/>
                  </a:lnTo>
                  <a:cubicBezTo>
                    <a:pt x="738189" y="1742099"/>
                    <a:pt x="706271" y="1674392"/>
                    <a:pt x="680413" y="1920013"/>
                  </a:cubicBezTo>
                  <a:cubicBezTo>
                    <a:pt x="678745" y="1935862"/>
                    <a:pt x="667053" y="1949529"/>
                    <a:pt x="665293" y="1965368"/>
                  </a:cubicBezTo>
                  <a:cubicBezTo>
                    <a:pt x="661954" y="1995419"/>
                    <a:pt x="665293" y="2025841"/>
                    <a:pt x="665293" y="2056077"/>
                  </a:cubicBezTo>
                </a:path>
              </a:pathLst>
            </a:custGeom>
            <a:ln w="762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Ovale 14"/>
            <p:cNvSpPr/>
            <p:nvPr/>
          </p:nvSpPr>
          <p:spPr>
            <a:xfrm>
              <a:off x="6017878" y="5276030"/>
              <a:ext cx="241925" cy="24192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7" name="Connettore 1 16"/>
          <p:cNvCxnSpPr/>
          <p:nvPr/>
        </p:nvCxnSpPr>
        <p:spPr>
          <a:xfrm>
            <a:off x="6872822" y="3502313"/>
            <a:ext cx="861857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/>
          <p:nvPr/>
        </p:nvCxnSpPr>
        <p:spPr>
          <a:xfrm>
            <a:off x="6872822" y="4062905"/>
            <a:ext cx="861857" cy="0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7719564" y="3262964"/>
            <a:ext cx="1240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Competent</a:t>
            </a:r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7751004" y="3832857"/>
            <a:ext cx="1394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Incompetent</a:t>
            </a:r>
            <a:endParaRPr lang="it-IT" dirty="0"/>
          </a:p>
        </p:txBody>
      </p:sp>
      <p:pic>
        <p:nvPicPr>
          <p:cNvPr id="21" name="Immagine 20" descr="Chaves Lucy DSCN7027 copia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4" r="22938"/>
          <a:stretch/>
        </p:blipFill>
        <p:spPr>
          <a:xfrm>
            <a:off x="452547" y="1031869"/>
            <a:ext cx="3036443" cy="5495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270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890037" y="56215"/>
            <a:ext cx="487825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1° variable aspect : 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 smtClean="0"/>
              <a:t>The escape point can exists or not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 smtClean="0"/>
              <a:t>The escape point location</a:t>
            </a:r>
            <a:endParaRPr lang="en-US" sz="2400" dirty="0"/>
          </a:p>
        </p:txBody>
      </p:sp>
      <p:sp>
        <p:nvSpPr>
          <p:cNvPr id="15" name="Arco 14"/>
          <p:cNvSpPr/>
          <p:nvPr/>
        </p:nvSpPr>
        <p:spPr>
          <a:xfrm flipH="1">
            <a:off x="1033623" y="2089631"/>
            <a:ext cx="2175144" cy="2525673"/>
          </a:xfrm>
          <a:prstGeom prst="arc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" name="Connettore 1 15"/>
          <p:cNvCxnSpPr/>
          <p:nvPr/>
        </p:nvCxnSpPr>
        <p:spPr>
          <a:xfrm>
            <a:off x="2099297" y="1549460"/>
            <a:ext cx="0" cy="4584166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Arco 16"/>
          <p:cNvSpPr/>
          <p:nvPr/>
        </p:nvSpPr>
        <p:spPr>
          <a:xfrm>
            <a:off x="572894" y="2271227"/>
            <a:ext cx="2008146" cy="3862399"/>
          </a:xfrm>
          <a:prstGeom prst="arc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" name="Connettore 1 17"/>
          <p:cNvCxnSpPr>
            <a:stCxn id="15" idx="2"/>
          </p:cNvCxnSpPr>
          <p:nvPr/>
        </p:nvCxnSpPr>
        <p:spPr>
          <a:xfrm>
            <a:off x="1033623" y="3352468"/>
            <a:ext cx="6417" cy="2781158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>
            <a:stCxn id="20" idx="2"/>
          </p:cNvCxnSpPr>
          <p:nvPr/>
        </p:nvCxnSpPr>
        <p:spPr>
          <a:xfrm>
            <a:off x="2763417" y="4852053"/>
            <a:ext cx="4697" cy="1281573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Arco 19"/>
          <p:cNvSpPr/>
          <p:nvPr/>
        </p:nvSpPr>
        <p:spPr>
          <a:xfrm>
            <a:off x="1235294" y="3929290"/>
            <a:ext cx="1532820" cy="2074881"/>
          </a:xfrm>
          <a:prstGeom prst="arc">
            <a:avLst>
              <a:gd name="adj1" fmla="val 16420899"/>
              <a:gd name="adj2" fmla="val 21086297"/>
            </a:avLst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Figura a mano libera 24"/>
          <p:cNvSpPr/>
          <p:nvPr/>
        </p:nvSpPr>
        <p:spPr>
          <a:xfrm>
            <a:off x="1021916" y="3177557"/>
            <a:ext cx="786255" cy="2056077"/>
          </a:xfrm>
          <a:custGeom>
            <a:avLst/>
            <a:gdLst>
              <a:gd name="connsiteX0" fmla="*/ 0 w 786255"/>
              <a:gd name="connsiteY0" fmla="*/ 166300 h 2056077"/>
              <a:gd name="connsiteX1" fmla="*/ 136082 w 786255"/>
              <a:gd name="connsiteY1" fmla="*/ 120946 h 2056077"/>
              <a:gd name="connsiteX2" fmla="*/ 181443 w 786255"/>
              <a:gd name="connsiteY2" fmla="*/ 105828 h 2056077"/>
              <a:gd name="connsiteX3" fmla="*/ 196564 w 786255"/>
              <a:gd name="connsiteY3" fmla="*/ 45355 h 2056077"/>
              <a:gd name="connsiteX4" fmla="*/ 287285 w 786255"/>
              <a:gd name="connsiteY4" fmla="*/ 0 h 2056077"/>
              <a:gd name="connsiteX5" fmla="*/ 378007 w 786255"/>
              <a:gd name="connsiteY5" fmla="*/ 45355 h 2056077"/>
              <a:gd name="connsiteX6" fmla="*/ 453609 w 786255"/>
              <a:gd name="connsiteY6" fmla="*/ 120946 h 2056077"/>
              <a:gd name="connsiteX7" fmla="*/ 574571 w 786255"/>
              <a:gd name="connsiteY7" fmla="*/ 151182 h 2056077"/>
              <a:gd name="connsiteX8" fmla="*/ 604812 w 786255"/>
              <a:gd name="connsiteY8" fmla="*/ 181419 h 2056077"/>
              <a:gd name="connsiteX9" fmla="*/ 619932 w 786255"/>
              <a:gd name="connsiteY9" fmla="*/ 226773 h 2056077"/>
              <a:gd name="connsiteX10" fmla="*/ 635052 w 786255"/>
              <a:gd name="connsiteY10" fmla="*/ 287246 h 2056077"/>
              <a:gd name="connsiteX11" fmla="*/ 650172 w 786255"/>
              <a:gd name="connsiteY11" fmla="*/ 393074 h 2056077"/>
              <a:gd name="connsiteX12" fmla="*/ 725774 w 786255"/>
              <a:gd name="connsiteY12" fmla="*/ 468665 h 2056077"/>
              <a:gd name="connsiteX13" fmla="*/ 756015 w 786255"/>
              <a:gd name="connsiteY13" fmla="*/ 559374 h 2056077"/>
              <a:gd name="connsiteX14" fmla="*/ 771135 w 786255"/>
              <a:gd name="connsiteY14" fmla="*/ 604729 h 2056077"/>
              <a:gd name="connsiteX15" fmla="*/ 786255 w 786255"/>
              <a:gd name="connsiteY15" fmla="*/ 725674 h 2056077"/>
              <a:gd name="connsiteX16" fmla="*/ 740894 w 786255"/>
              <a:gd name="connsiteY16" fmla="*/ 846620 h 2056077"/>
              <a:gd name="connsiteX17" fmla="*/ 695533 w 786255"/>
              <a:gd name="connsiteY17" fmla="*/ 876857 h 2056077"/>
              <a:gd name="connsiteX18" fmla="*/ 665293 w 786255"/>
              <a:gd name="connsiteY18" fmla="*/ 922211 h 2056077"/>
              <a:gd name="connsiteX19" fmla="*/ 680413 w 786255"/>
              <a:gd name="connsiteY19" fmla="*/ 997802 h 2056077"/>
              <a:gd name="connsiteX20" fmla="*/ 710654 w 786255"/>
              <a:gd name="connsiteY20" fmla="*/ 1058275 h 2056077"/>
              <a:gd name="connsiteX21" fmla="*/ 786255 w 786255"/>
              <a:gd name="connsiteY21" fmla="*/ 1164103 h 2056077"/>
              <a:gd name="connsiteX22" fmla="*/ 771135 w 786255"/>
              <a:gd name="connsiteY22" fmla="*/ 1405994 h 2056077"/>
              <a:gd name="connsiteX23" fmla="*/ 740894 w 786255"/>
              <a:gd name="connsiteY23" fmla="*/ 1451349 h 2056077"/>
              <a:gd name="connsiteX24" fmla="*/ 710654 w 786255"/>
              <a:gd name="connsiteY24" fmla="*/ 1542058 h 2056077"/>
              <a:gd name="connsiteX25" fmla="*/ 695533 w 786255"/>
              <a:gd name="connsiteY25" fmla="*/ 1587413 h 2056077"/>
              <a:gd name="connsiteX26" fmla="*/ 665293 w 786255"/>
              <a:gd name="connsiteY26" fmla="*/ 1632767 h 2056077"/>
              <a:gd name="connsiteX27" fmla="*/ 680413 w 786255"/>
              <a:gd name="connsiteY27" fmla="*/ 1920013 h 2056077"/>
              <a:gd name="connsiteX28" fmla="*/ 665293 w 786255"/>
              <a:gd name="connsiteY28" fmla="*/ 1965368 h 2056077"/>
              <a:gd name="connsiteX29" fmla="*/ 665293 w 786255"/>
              <a:gd name="connsiteY29" fmla="*/ 2056077 h 2056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86255" h="2056077">
                <a:moveTo>
                  <a:pt x="0" y="166300"/>
                </a:moveTo>
                <a:lnTo>
                  <a:pt x="136082" y="120946"/>
                </a:lnTo>
                <a:lnTo>
                  <a:pt x="181443" y="105828"/>
                </a:lnTo>
                <a:cubicBezTo>
                  <a:pt x="186483" y="85670"/>
                  <a:pt x="185037" y="62643"/>
                  <a:pt x="196564" y="45355"/>
                </a:cubicBezTo>
                <a:cubicBezTo>
                  <a:pt x="213314" y="20233"/>
                  <a:pt x="261410" y="8624"/>
                  <a:pt x="287285" y="0"/>
                </a:cubicBezTo>
                <a:cubicBezTo>
                  <a:pt x="330111" y="14273"/>
                  <a:pt x="341930" y="13792"/>
                  <a:pt x="378007" y="45355"/>
                </a:cubicBezTo>
                <a:cubicBezTo>
                  <a:pt x="404828" y="68820"/>
                  <a:pt x="419036" y="112304"/>
                  <a:pt x="453609" y="120946"/>
                </a:cubicBezTo>
                <a:lnTo>
                  <a:pt x="574571" y="151182"/>
                </a:lnTo>
                <a:cubicBezTo>
                  <a:pt x="584651" y="161261"/>
                  <a:pt x="597477" y="169196"/>
                  <a:pt x="604812" y="181419"/>
                </a:cubicBezTo>
                <a:cubicBezTo>
                  <a:pt x="613012" y="195083"/>
                  <a:pt x="615554" y="211450"/>
                  <a:pt x="619932" y="226773"/>
                </a:cubicBezTo>
                <a:cubicBezTo>
                  <a:pt x="625641" y="246752"/>
                  <a:pt x="631335" y="266803"/>
                  <a:pt x="635052" y="287246"/>
                </a:cubicBezTo>
                <a:cubicBezTo>
                  <a:pt x="641427" y="322305"/>
                  <a:pt x="639931" y="358943"/>
                  <a:pt x="650172" y="393074"/>
                </a:cubicBezTo>
                <a:cubicBezTo>
                  <a:pt x="662772" y="435068"/>
                  <a:pt x="693018" y="446830"/>
                  <a:pt x="725774" y="468665"/>
                </a:cubicBezTo>
                <a:lnTo>
                  <a:pt x="756015" y="559374"/>
                </a:lnTo>
                <a:lnTo>
                  <a:pt x="771135" y="604729"/>
                </a:lnTo>
                <a:cubicBezTo>
                  <a:pt x="776175" y="645044"/>
                  <a:pt x="786255" y="685045"/>
                  <a:pt x="786255" y="725674"/>
                </a:cubicBezTo>
                <a:cubicBezTo>
                  <a:pt x="786255" y="768945"/>
                  <a:pt x="772178" y="815340"/>
                  <a:pt x="740894" y="846620"/>
                </a:cubicBezTo>
                <a:cubicBezTo>
                  <a:pt x="728044" y="859468"/>
                  <a:pt x="710653" y="866778"/>
                  <a:pt x="695533" y="876857"/>
                </a:cubicBezTo>
                <a:cubicBezTo>
                  <a:pt x="685453" y="891975"/>
                  <a:pt x="667547" y="904181"/>
                  <a:pt x="665293" y="922211"/>
                </a:cubicBezTo>
                <a:cubicBezTo>
                  <a:pt x="662105" y="947709"/>
                  <a:pt x="672286" y="973425"/>
                  <a:pt x="680413" y="997802"/>
                </a:cubicBezTo>
                <a:cubicBezTo>
                  <a:pt x="687541" y="1019183"/>
                  <a:pt x="699471" y="1038707"/>
                  <a:pt x="710654" y="1058275"/>
                </a:cubicBezTo>
                <a:cubicBezTo>
                  <a:pt x="728345" y="1089231"/>
                  <a:pt x="766778" y="1138137"/>
                  <a:pt x="786255" y="1164103"/>
                </a:cubicBezTo>
                <a:cubicBezTo>
                  <a:pt x="781215" y="1244733"/>
                  <a:pt x="783737" y="1326195"/>
                  <a:pt x="771135" y="1405994"/>
                </a:cubicBezTo>
                <a:cubicBezTo>
                  <a:pt x="768301" y="1423942"/>
                  <a:pt x="748275" y="1434745"/>
                  <a:pt x="740894" y="1451349"/>
                </a:cubicBezTo>
                <a:cubicBezTo>
                  <a:pt x="727948" y="1480474"/>
                  <a:pt x="720734" y="1511822"/>
                  <a:pt x="710654" y="1542058"/>
                </a:cubicBezTo>
                <a:cubicBezTo>
                  <a:pt x="705614" y="1557176"/>
                  <a:pt x="704374" y="1574154"/>
                  <a:pt x="695533" y="1587413"/>
                </a:cubicBezTo>
                <a:lnTo>
                  <a:pt x="665293" y="1632767"/>
                </a:lnTo>
                <a:cubicBezTo>
                  <a:pt x="738189" y="1742099"/>
                  <a:pt x="706271" y="1674392"/>
                  <a:pt x="680413" y="1920013"/>
                </a:cubicBezTo>
                <a:cubicBezTo>
                  <a:pt x="678745" y="1935862"/>
                  <a:pt x="667053" y="1949529"/>
                  <a:pt x="665293" y="1965368"/>
                </a:cubicBezTo>
                <a:cubicBezTo>
                  <a:pt x="661954" y="1995419"/>
                  <a:pt x="665293" y="2025841"/>
                  <a:pt x="665293" y="2056077"/>
                </a:cubicBezTo>
              </a:path>
            </a:pathLst>
          </a:cu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Ovale 25"/>
          <p:cNvSpPr/>
          <p:nvPr/>
        </p:nvSpPr>
        <p:spPr>
          <a:xfrm>
            <a:off x="1566246" y="5138933"/>
            <a:ext cx="241925" cy="2419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Arco 26"/>
          <p:cNvSpPr/>
          <p:nvPr/>
        </p:nvSpPr>
        <p:spPr>
          <a:xfrm flipH="1">
            <a:off x="1040040" y="2089631"/>
            <a:ext cx="2175144" cy="2525673"/>
          </a:xfrm>
          <a:prstGeom prst="arc">
            <a:avLst>
              <a:gd name="adj1" fmla="val 16200000"/>
              <a:gd name="adj2" fmla="val 16916946"/>
            </a:avLst>
          </a:prstGeom>
          <a:ln w="762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9" name="Connettore 2 28"/>
          <p:cNvCxnSpPr/>
          <p:nvPr/>
        </p:nvCxnSpPr>
        <p:spPr>
          <a:xfrm>
            <a:off x="1632993" y="1935131"/>
            <a:ext cx="420944" cy="0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 flipH="1">
            <a:off x="1053237" y="2138303"/>
            <a:ext cx="364114" cy="446912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/>
          <p:cNvSpPr txBox="1"/>
          <p:nvPr/>
        </p:nvSpPr>
        <p:spPr>
          <a:xfrm>
            <a:off x="523103" y="6133626"/>
            <a:ext cx="2570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err="1" smtClean="0"/>
              <a:t>Whithout</a:t>
            </a:r>
            <a:r>
              <a:rPr lang="it-IT" sz="2000" dirty="0" smtClean="0"/>
              <a:t> </a:t>
            </a:r>
            <a:r>
              <a:rPr lang="it-IT" sz="2000" dirty="0" err="1" smtClean="0"/>
              <a:t>escape</a:t>
            </a:r>
            <a:r>
              <a:rPr lang="it-IT" sz="2000" dirty="0" smtClean="0"/>
              <a:t> </a:t>
            </a:r>
            <a:r>
              <a:rPr lang="it-IT" sz="2000" dirty="0" err="1" smtClean="0"/>
              <a:t>point</a:t>
            </a:r>
            <a:endParaRPr lang="it-IT" sz="2000" dirty="0"/>
          </a:p>
        </p:txBody>
      </p:sp>
      <p:sp>
        <p:nvSpPr>
          <p:cNvPr id="36" name="Arco 35"/>
          <p:cNvSpPr/>
          <p:nvPr/>
        </p:nvSpPr>
        <p:spPr>
          <a:xfrm flipH="1">
            <a:off x="5344105" y="2116541"/>
            <a:ext cx="2175144" cy="2525673"/>
          </a:xfrm>
          <a:prstGeom prst="arc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7" name="Connettore 1 36"/>
          <p:cNvCxnSpPr/>
          <p:nvPr/>
        </p:nvCxnSpPr>
        <p:spPr>
          <a:xfrm>
            <a:off x="6409779" y="1576370"/>
            <a:ext cx="0" cy="4584166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Arco 37"/>
          <p:cNvSpPr/>
          <p:nvPr/>
        </p:nvSpPr>
        <p:spPr>
          <a:xfrm>
            <a:off x="4883376" y="2298137"/>
            <a:ext cx="2008146" cy="3862399"/>
          </a:xfrm>
          <a:prstGeom prst="arc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9" name="Connettore 1 38"/>
          <p:cNvCxnSpPr>
            <a:stCxn id="36" idx="2"/>
          </p:cNvCxnSpPr>
          <p:nvPr/>
        </p:nvCxnSpPr>
        <p:spPr>
          <a:xfrm>
            <a:off x="5344105" y="3379378"/>
            <a:ext cx="6417" cy="2781158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>
            <a:stCxn id="41" idx="2"/>
          </p:cNvCxnSpPr>
          <p:nvPr/>
        </p:nvCxnSpPr>
        <p:spPr>
          <a:xfrm>
            <a:off x="7073899" y="4878963"/>
            <a:ext cx="4697" cy="1281573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Arco 40"/>
          <p:cNvSpPr/>
          <p:nvPr/>
        </p:nvSpPr>
        <p:spPr>
          <a:xfrm>
            <a:off x="5545776" y="3956200"/>
            <a:ext cx="1532820" cy="2074881"/>
          </a:xfrm>
          <a:prstGeom prst="arc">
            <a:avLst>
              <a:gd name="adj1" fmla="val 16420899"/>
              <a:gd name="adj2" fmla="val 21086297"/>
            </a:avLst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Figura a mano libera 41"/>
          <p:cNvSpPr/>
          <p:nvPr/>
        </p:nvSpPr>
        <p:spPr>
          <a:xfrm>
            <a:off x="5332398" y="3204467"/>
            <a:ext cx="786255" cy="2056077"/>
          </a:xfrm>
          <a:custGeom>
            <a:avLst/>
            <a:gdLst>
              <a:gd name="connsiteX0" fmla="*/ 0 w 786255"/>
              <a:gd name="connsiteY0" fmla="*/ 166300 h 2056077"/>
              <a:gd name="connsiteX1" fmla="*/ 136082 w 786255"/>
              <a:gd name="connsiteY1" fmla="*/ 120946 h 2056077"/>
              <a:gd name="connsiteX2" fmla="*/ 181443 w 786255"/>
              <a:gd name="connsiteY2" fmla="*/ 105828 h 2056077"/>
              <a:gd name="connsiteX3" fmla="*/ 196564 w 786255"/>
              <a:gd name="connsiteY3" fmla="*/ 45355 h 2056077"/>
              <a:gd name="connsiteX4" fmla="*/ 287285 w 786255"/>
              <a:gd name="connsiteY4" fmla="*/ 0 h 2056077"/>
              <a:gd name="connsiteX5" fmla="*/ 378007 w 786255"/>
              <a:gd name="connsiteY5" fmla="*/ 45355 h 2056077"/>
              <a:gd name="connsiteX6" fmla="*/ 453609 w 786255"/>
              <a:gd name="connsiteY6" fmla="*/ 120946 h 2056077"/>
              <a:gd name="connsiteX7" fmla="*/ 574571 w 786255"/>
              <a:gd name="connsiteY7" fmla="*/ 151182 h 2056077"/>
              <a:gd name="connsiteX8" fmla="*/ 604812 w 786255"/>
              <a:gd name="connsiteY8" fmla="*/ 181419 h 2056077"/>
              <a:gd name="connsiteX9" fmla="*/ 619932 w 786255"/>
              <a:gd name="connsiteY9" fmla="*/ 226773 h 2056077"/>
              <a:gd name="connsiteX10" fmla="*/ 635052 w 786255"/>
              <a:gd name="connsiteY10" fmla="*/ 287246 h 2056077"/>
              <a:gd name="connsiteX11" fmla="*/ 650172 w 786255"/>
              <a:gd name="connsiteY11" fmla="*/ 393074 h 2056077"/>
              <a:gd name="connsiteX12" fmla="*/ 725774 w 786255"/>
              <a:gd name="connsiteY12" fmla="*/ 468665 h 2056077"/>
              <a:gd name="connsiteX13" fmla="*/ 756015 w 786255"/>
              <a:gd name="connsiteY13" fmla="*/ 559374 h 2056077"/>
              <a:gd name="connsiteX14" fmla="*/ 771135 w 786255"/>
              <a:gd name="connsiteY14" fmla="*/ 604729 h 2056077"/>
              <a:gd name="connsiteX15" fmla="*/ 786255 w 786255"/>
              <a:gd name="connsiteY15" fmla="*/ 725674 h 2056077"/>
              <a:gd name="connsiteX16" fmla="*/ 740894 w 786255"/>
              <a:gd name="connsiteY16" fmla="*/ 846620 h 2056077"/>
              <a:gd name="connsiteX17" fmla="*/ 695533 w 786255"/>
              <a:gd name="connsiteY17" fmla="*/ 876857 h 2056077"/>
              <a:gd name="connsiteX18" fmla="*/ 665293 w 786255"/>
              <a:gd name="connsiteY18" fmla="*/ 922211 h 2056077"/>
              <a:gd name="connsiteX19" fmla="*/ 680413 w 786255"/>
              <a:gd name="connsiteY19" fmla="*/ 997802 h 2056077"/>
              <a:gd name="connsiteX20" fmla="*/ 710654 w 786255"/>
              <a:gd name="connsiteY20" fmla="*/ 1058275 h 2056077"/>
              <a:gd name="connsiteX21" fmla="*/ 786255 w 786255"/>
              <a:gd name="connsiteY21" fmla="*/ 1164103 h 2056077"/>
              <a:gd name="connsiteX22" fmla="*/ 771135 w 786255"/>
              <a:gd name="connsiteY22" fmla="*/ 1405994 h 2056077"/>
              <a:gd name="connsiteX23" fmla="*/ 740894 w 786255"/>
              <a:gd name="connsiteY23" fmla="*/ 1451349 h 2056077"/>
              <a:gd name="connsiteX24" fmla="*/ 710654 w 786255"/>
              <a:gd name="connsiteY24" fmla="*/ 1542058 h 2056077"/>
              <a:gd name="connsiteX25" fmla="*/ 695533 w 786255"/>
              <a:gd name="connsiteY25" fmla="*/ 1587413 h 2056077"/>
              <a:gd name="connsiteX26" fmla="*/ 665293 w 786255"/>
              <a:gd name="connsiteY26" fmla="*/ 1632767 h 2056077"/>
              <a:gd name="connsiteX27" fmla="*/ 680413 w 786255"/>
              <a:gd name="connsiteY27" fmla="*/ 1920013 h 2056077"/>
              <a:gd name="connsiteX28" fmla="*/ 665293 w 786255"/>
              <a:gd name="connsiteY28" fmla="*/ 1965368 h 2056077"/>
              <a:gd name="connsiteX29" fmla="*/ 665293 w 786255"/>
              <a:gd name="connsiteY29" fmla="*/ 2056077 h 2056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86255" h="2056077">
                <a:moveTo>
                  <a:pt x="0" y="166300"/>
                </a:moveTo>
                <a:lnTo>
                  <a:pt x="136082" y="120946"/>
                </a:lnTo>
                <a:lnTo>
                  <a:pt x="181443" y="105828"/>
                </a:lnTo>
                <a:cubicBezTo>
                  <a:pt x="186483" y="85670"/>
                  <a:pt x="185037" y="62643"/>
                  <a:pt x="196564" y="45355"/>
                </a:cubicBezTo>
                <a:cubicBezTo>
                  <a:pt x="213314" y="20233"/>
                  <a:pt x="261410" y="8624"/>
                  <a:pt x="287285" y="0"/>
                </a:cubicBezTo>
                <a:cubicBezTo>
                  <a:pt x="330111" y="14273"/>
                  <a:pt x="341930" y="13792"/>
                  <a:pt x="378007" y="45355"/>
                </a:cubicBezTo>
                <a:cubicBezTo>
                  <a:pt x="404828" y="68820"/>
                  <a:pt x="419036" y="112304"/>
                  <a:pt x="453609" y="120946"/>
                </a:cubicBezTo>
                <a:lnTo>
                  <a:pt x="574571" y="151182"/>
                </a:lnTo>
                <a:cubicBezTo>
                  <a:pt x="584651" y="161261"/>
                  <a:pt x="597477" y="169196"/>
                  <a:pt x="604812" y="181419"/>
                </a:cubicBezTo>
                <a:cubicBezTo>
                  <a:pt x="613012" y="195083"/>
                  <a:pt x="615554" y="211450"/>
                  <a:pt x="619932" y="226773"/>
                </a:cubicBezTo>
                <a:cubicBezTo>
                  <a:pt x="625641" y="246752"/>
                  <a:pt x="631335" y="266803"/>
                  <a:pt x="635052" y="287246"/>
                </a:cubicBezTo>
                <a:cubicBezTo>
                  <a:pt x="641427" y="322305"/>
                  <a:pt x="639931" y="358943"/>
                  <a:pt x="650172" y="393074"/>
                </a:cubicBezTo>
                <a:cubicBezTo>
                  <a:pt x="662772" y="435068"/>
                  <a:pt x="693018" y="446830"/>
                  <a:pt x="725774" y="468665"/>
                </a:cubicBezTo>
                <a:lnTo>
                  <a:pt x="756015" y="559374"/>
                </a:lnTo>
                <a:lnTo>
                  <a:pt x="771135" y="604729"/>
                </a:lnTo>
                <a:cubicBezTo>
                  <a:pt x="776175" y="645044"/>
                  <a:pt x="786255" y="685045"/>
                  <a:pt x="786255" y="725674"/>
                </a:cubicBezTo>
                <a:cubicBezTo>
                  <a:pt x="786255" y="768945"/>
                  <a:pt x="772178" y="815340"/>
                  <a:pt x="740894" y="846620"/>
                </a:cubicBezTo>
                <a:cubicBezTo>
                  <a:pt x="728044" y="859468"/>
                  <a:pt x="710653" y="866778"/>
                  <a:pt x="695533" y="876857"/>
                </a:cubicBezTo>
                <a:cubicBezTo>
                  <a:pt x="685453" y="891975"/>
                  <a:pt x="667547" y="904181"/>
                  <a:pt x="665293" y="922211"/>
                </a:cubicBezTo>
                <a:cubicBezTo>
                  <a:pt x="662105" y="947709"/>
                  <a:pt x="672286" y="973425"/>
                  <a:pt x="680413" y="997802"/>
                </a:cubicBezTo>
                <a:cubicBezTo>
                  <a:pt x="687541" y="1019183"/>
                  <a:pt x="699471" y="1038707"/>
                  <a:pt x="710654" y="1058275"/>
                </a:cubicBezTo>
                <a:cubicBezTo>
                  <a:pt x="728345" y="1089231"/>
                  <a:pt x="766778" y="1138137"/>
                  <a:pt x="786255" y="1164103"/>
                </a:cubicBezTo>
                <a:cubicBezTo>
                  <a:pt x="781215" y="1244733"/>
                  <a:pt x="783737" y="1326195"/>
                  <a:pt x="771135" y="1405994"/>
                </a:cubicBezTo>
                <a:cubicBezTo>
                  <a:pt x="768301" y="1423942"/>
                  <a:pt x="748275" y="1434745"/>
                  <a:pt x="740894" y="1451349"/>
                </a:cubicBezTo>
                <a:cubicBezTo>
                  <a:pt x="727948" y="1480474"/>
                  <a:pt x="720734" y="1511822"/>
                  <a:pt x="710654" y="1542058"/>
                </a:cubicBezTo>
                <a:cubicBezTo>
                  <a:pt x="705614" y="1557176"/>
                  <a:pt x="704374" y="1574154"/>
                  <a:pt x="695533" y="1587413"/>
                </a:cubicBezTo>
                <a:lnTo>
                  <a:pt x="665293" y="1632767"/>
                </a:lnTo>
                <a:cubicBezTo>
                  <a:pt x="738189" y="1742099"/>
                  <a:pt x="706271" y="1674392"/>
                  <a:pt x="680413" y="1920013"/>
                </a:cubicBezTo>
                <a:cubicBezTo>
                  <a:pt x="678745" y="1935862"/>
                  <a:pt x="667053" y="1949529"/>
                  <a:pt x="665293" y="1965368"/>
                </a:cubicBezTo>
                <a:cubicBezTo>
                  <a:pt x="661954" y="1995419"/>
                  <a:pt x="665293" y="2025841"/>
                  <a:pt x="665293" y="2056077"/>
                </a:cubicBezTo>
              </a:path>
            </a:pathLst>
          </a:cu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Ovale 42"/>
          <p:cNvSpPr/>
          <p:nvPr/>
        </p:nvSpPr>
        <p:spPr>
          <a:xfrm>
            <a:off x="5876728" y="5165843"/>
            <a:ext cx="241925" cy="2419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6" name="Connettore 2 45"/>
          <p:cNvCxnSpPr/>
          <p:nvPr/>
        </p:nvCxnSpPr>
        <p:spPr>
          <a:xfrm flipH="1">
            <a:off x="5363719" y="2165213"/>
            <a:ext cx="364114" cy="446912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CasellaDiTesto 46"/>
          <p:cNvSpPr txBox="1"/>
          <p:nvPr/>
        </p:nvSpPr>
        <p:spPr>
          <a:xfrm>
            <a:off x="5021118" y="6171285"/>
            <a:ext cx="30420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err="1" smtClean="0"/>
              <a:t>Whit</a:t>
            </a:r>
            <a:r>
              <a:rPr lang="it-IT" sz="2000" dirty="0" smtClean="0"/>
              <a:t> an  </a:t>
            </a:r>
            <a:r>
              <a:rPr lang="it-IT" sz="2000" dirty="0" err="1" smtClean="0"/>
              <a:t>escape</a:t>
            </a:r>
            <a:r>
              <a:rPr lang="it-IT" sz="2000" dirty="0" smtClean="0"/>
              <a:t> </a:t>
            </a:r>
            <a:r>
              <a:rPr lang="it-IT" sz="2000" dirty="0" err="1" smtClean="0"/>
              <a:t>point</a:t>
            </a:r>
            <a:r>
              <a:rPr lang="it-IT" sz="2000" dirty="0" smtClean="0"/>
              <a:t> ( SFJ)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310397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rco 13"/>
          <p:cNvSpPr/>
          <p:nvPr/>
        </p:nvSpPr>
        <p:spPr>
          <a:xfrm flipH="1">
            <a:off x="1169676" y="1826333"/>
            <a:ext cx="2175144" cy="2525673"/>
          </a:xfrm>
          <a:prstGeom prst="arc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" name="Connettore 1 14"/>
          <p:cNvCxnSpPr/>
          <p:nvPr/>
        </p:nvCxnSpPr>
        <p:spPr>
          <a:xfrm>
            <a:off x="2235350" y="1286162"/>
            <a:ext cx="0" cy="4584166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Arco 15"/>
          <p:cNvSpPr/>
          <p:nvPr/>
        </p:nvSpPr>
        <p:spPr>
          <a:xfrm>
            <a:off x="708947" y="2007929"/>
            <a:ext cx="2008146" cy="3862399"/>
          </a:xfrm>
          <a:prstGeom prst="arc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/>
          <p:cNvCxnSpPr>
            <a:stCxn id="14" idx="2"/>
          </p:cNvCxnSpPr>
          <p:nvPr/>
        </p:nvCxnSpPr>
        <p:spPr>
          <a:xfrm>
            <a:off x="1169676" y="3089170"/>
            <a:ext cx="6417" cy="2781158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>
            <a:stCxn id="19" idx="2"/>
          </p:cNvCxnSpPr>
          <p:nvPr/>
        </p:nvCxnSpPr>
        <p:spPr>
          <a:xfrm>
            <a:off x="2899470" y="4588755"/>
            <a:ext cx="4697" cy="1281573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Arco 18"/>
          <p:cNvSpPr/>
          <p:nvPr/>
        </p:nvSpPr>
        <p:spPr>
          <a:xfrm>
            <a:off x="1371347" y="3665992"/>
            <a:ext cx="1532820" cy="2074881"/>
          </a:xfrm>
          <a:prstGeom prst="arc">
            <a:avLst>
              <a:gd name="adj1" fmla="val 16420899"/>
              <a:gd name="adj2" fmla="val 21086297"/>
            </a:avLst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igura a mano libera 19"/>
          <p:cNvSpPr/>
          <p:nvPr/>
        </p:nvSpPr>
        <p:spPr>
          <a:xfrm>
            <a:off x="1157969" y="2914259"/>
            <a:ext cx="786255" cy="2056077"/>
          </a:xfrm>
          <a:custGeom>
            <a:avLst/>
            <a:gdLst>
              <a:gd name="connsiteX0" fmla="*/ 0 w 786255"/>
              <a:gd name="connsiteY0" fmla="*/ 166300 h 2056077"/>
              <a:gd name="connsiteX1" fmla="*/ 136082 w 786255"/>
              <a:gd name="connsiteY1" fmla="*/ 120946 h 2056077"/>
              <a:gd name="connsiteX2" fmla="*/ 181443 w 786255"/>
              <a:gd name="connsiteY2" fmla="*/ 105828 h 2056077"/>
              <a:gd name="connsiteX3" fmla="*/ 196564 w 786255"/>
              <a:gd name="connsiteY3" fmla="*/ 45355 h 2056077"/>
              <a:gd name="connsiteX4" fmla="*/ 287285 w 786255"/>
              <a:gd name="connsiteY4" fmla="*/ 0 h 2056077"/>
              <a:gd name="connsiteX5" fmla="*/ 378007 w 786255"/>
              <a:gd name="connsiteY5" fmla="*/ 45355 h 2056077"/>
              <a:gd name="connsiteX6" fmla="*/ 453609 w 786255"/>
              <a:gd name="connsiteY6" fmla="*/ 120946 h 2056077"/>
              <a:gd name="connsiteX7" fmla="*/ 574571 w 786255"/>
              <a:gd name="connsiteY7" fmla="*/ 151182 h 2056077"/>
              <a:gd name="connsiteX8" fmla="*/ 604812 w 786255"/>
              <a:gd name="connsiteY8" fmla="*/ 181419 h 2056077"/>
              <a:gd name="connsiteX9" fmla="*/ 619932 w 786255"/>
              <a:gd name="connsiteY9" fmla="*/ 226773 h 2056077"/>
              <a:gd name="connsiteX10" fmla="*/ 635052 w 786255"/>
              <a:gd name="connsiteY10" fmla="*/ 287246 h 2056077"/>
              <a:gd name="connsiteX11" fmla="*/ 650172 w 786255"/>
              <a:gd name="connsiteY11" fmla="*/ 393074 h 2056077"/>
              <a:gd name="connsiteX12" fmla="*/ 725774 w 786255"/>
              <a:gd name="connsiteY12" fmla="*/ 468665 h 2056077"/>
              <a:gd name="connsiteX13" fmla="*/ 756015 w 786255"/>
              <a:gd name="connsiteY13" fmla="*/ 559374 h 2056077"/>
              <a:gd name="connsiteX14" fmla="*/ 771135 w 786255"/>
              <a:gd name="connsiteY14" fmla="*/ 604729 h 2056077"/>
              <a:gd name="connsiteX15" fmla="*/ 786255 w 786255"/>
              <a:gd name="connsiteY15" fmla="*/ 725674 h 2056077"/>
              <a:gd name="connsiteX16" fmla="*/ 740894 w 786255"/>
              <a:gd name="connsiteY16" fmla="*/ 846620 h 2056077"/>
              <a:gd name="connsiteX17" fmla="*/ 695533 w 786255"/>
              <a:gd name="connsiteY17" fmla="*/ 876857 h 2056077"/>
              <a:gd name="connsiteX18" fmla="*/ 665293 w 786255"/>
              <a:gd name="connsiteY18" fmla="*/ 922211 h 2056077"/>
              <a:gd name="connsiteX19" fmla="*/ 680413 w 786255"/>
              <a:gd name="connsiteY19" fmla="*/ 997802 h 2056077"/>
              <a:gd name="connsiteX20" fmla="*/ 710654 w 786255"/>
              <a:gd name="connsiteY20" fmla="*/ 1058275 h 2056077"/>
              <a:gd name="connsiteX21" fmla="*/ 786255 w 786255"/>
              <a:gd name="connsiteY21" fmla="*/ 1164103 h 2056077"/>
              <a:gd name="connsiteX22" fmla="*/ 771135 w 786255"/>
              <a:gd name="connsiteY22" fmla="*/ 1405994 h 2056077"/>
              <a:gd name="connsiteX23" fmla="*/ 740894 w 786255"/>
              <a:gd name="connsiteY23" fmla="*/ 1451349 h 2056077"/>
              <a:gd name="connsiteX24" fmla="*/ 710654 w 786255"/>
              <a:gd name="connsiteY24" fmla="*/ 1542058 h 2056077"/>
              <a:gd name="connsiteX25" fmla="*/ 695533 w 786255"/>
              <a:gd name="connsiteY25" fmla="*/ 1587413 h 2056077"/>
              <a:gd name="connsiteX26" fmla="*/ 665293 w 786255"/>
              <a:gd name="connsiteY26" fmla="*/ 1632767 h 2056077"/>
              <a:gd name="connsiteX27" fmla="*/ 680413 w 786255"/>
              <a:gd name="connsiteY27" fmla="*/ 1920013 h 2056077"/>
              <a:gd name="connsiteX28" fmla="*/ 665293 w 786255"/>
              <a:gd name="connsiteY28" fmla="*/ 1965368 h 2056077"/>
              <a:gd name="connsiteX29" fmla="*/ 665293 w 786255"/>
              <a:gd name="connsiteY29" fmla="*/ 2056077 h 2056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86255" h="2056077">
                <a:moveTo>
                  <a:pt x="0" y="166300"/>
                </a:moveTo>
                <a:lnTo>
                  <a:pt x="136082" y="120946"/>
                </a:lnTo>
                <a:lnTo>
                  <a:pt x="181443" y="105828"/>
                </a:lnTo>
                <a:cubicBezTo>
                  <a:pt x="186483" y="85670"/>
                  <a:pt x="185037" y="62643"/>
                  <a:pt x="196564" y="45355"/>
                </a:cubicBezTo>
                <a:cubicBezTo>
                  <a:pt x="213314" y="20233"/>
                  <a:pt x="261410" y="8624"/>
                  <a:pt x="287285" y="0"/>
                </a:cubicBezTo>
                <a:cubicBezTo>
                  <a:pt x="330111" y="14273"/>
                  <a:pt x="341930" y="13792"/>
                  <a:pt x="378007" y="45355"/>
                </a:cubicBezTo>
                <a:cubicBezTo>
                  <a:pt x="404828" y="68820"/>
                  <a:pt x="419036" y="112304"/>
                  <a:pt x="453609" y="120946"/>
                </a:cubicBezTo>
                <a:lnTo>
                  <a:pt x="574571" y="151182"/>
                </a:lnTo>
                <a:cubicBezTo>
                  <a:pt x="584651" y="161261"/>
                  <a:pt x="597477" y="169196"/>
                  <a:pt x="604812" y="181419"/>
                </a:cubicBezTo>
                <a:cubicBezTo>
                  <a:pt x="613012" y="195083"/>
                  <a:pt x="615554" y="211450"/>
                  <a:pt x="619932" y="226773"/>
                </a:cubicBezTo>
                <a:cubicBezTo>
                  <a:pt x="625641" y="246752"/>
                  <a:pt x="631335" y="266803"/>
                  <a:pt x="635052" y="287246"/>
                </a:cubicBezTo>
                <a:cubicBezTo>
                  <a:pt x="641427" y="322305"/>
                  <a:pt x="639931" y="358943"/>
                  <a:pt x="650172" y="393074"/>
                </a:cubicBezTo>
                <a:cubicBezTo>
                  <a:pt x="662772" y="435068"/>
                  <a:pt x="693018" y="446830"/>
                  <a:pt x="725774" y="468665"/>
                </a:cubicBezTo>
                <a:lnTo>
                  <a:pt x="756015" y="559374"/>
                </a:lnTo>
                <a:lnTo>
                  <a:pt x="771135" y="604729"/>
                </a:lnTo>
                <a:cubicBezTo>
                  <a:pt x="776175" y="645044"/>
                  <a:pt x="786255" y="685045"/>
                  <a:pt x="786255" y="725674"/>
                </a:cubicBezTo>
                <a:cubicBezTo>
                  <a:pt x="786255" y="768945"/>
                  <a:pt x="772178" y="815340"/>
                  <a:pt x="740894" y="846620"/>
                </a:cubicBezTo>
                <a:cubicBezTo>
                  <a:pt x="728044" y="859468"/>
                  <a:pt x="710653" y="866778"/>
                  <a:pt x="695533" y="876857"/>
                </a:cubicBezTo>
                <a:cubicBezTo>
                  <a:pt x="685453" y="891975"/>
                  <a:pt x="667547" y="904181"/>
                  <a:pt x="665293" y="922211"/>
                </a:cubicBezTo>
                <a:cubicBezTo>
                  <a:pt x="662105" y="947709"/>
                  <a:pt x="672286" y="973425"/>
                  <a:pt x="680413" y="997802"/>
                </a:cubicBezTo>
                <a:cubicBezTo>
                  <a:pt x="687541" y="1019183"/>
                  <a:pt x="699471" y="1038707"/>
                  <a:pt x="710654" y="1058275"/>
                </a:cubicBezTo>
                <a:cubicBezTo>
                  <a:pt x="728345" y="1089231"/>
                  <a:pt x="766778" y="1138137"/>
                  <a:pt x="786255" y="1164103"/>
                </a:cubicBezTo>
                <a:cubicBezTo>
                  <a:pt x="781215" y="1244733"/>
                  <a:pt x="783737" y="1326195"/>
                  <a:pt x="771135" y="1405994"/>
                </a:cubicBezTo>
                <a:cubicBezTo>
                  <a:pt x="768301" y="1423942"/>
                  <a:pt x="748275" y="1434745"/>
                  <a:pt x="740894" y="1451349"/>
                </a:cubicBezTo>
                <a:cubicBezTo>
                  <a:pt x="727948" y="1480474"/>
                  <a:pt x="720734" y="1511822"/>
                  <a:pt x="710654" y="1542058"/>
                </a:cubicBezTo>
                <a:cubicBezTo>
                  <a:pt x="705614" y="1557176"/>
                  <a:pt x="704374" y="1574154"/>
                  <a:pt x="695533" y="1587413"/>
                </a:cubicBezTo>
                <a:lnTo>
                  <a:pt x="665293" y="1632767"/>
                </a:lnTo>
                <a:cubicBezTo>
                  <a:pt x="738189" y="1742099"/>
                  <a:pt x="706271" y="1674392"/>
                  <a:pt x="680413" y="1920013"/>
                </a:cubicBezTo>
                <a:cubicBezTo>
                  <a:pt x="678745" y="1935862"/>
                  <a:pt x="667053" y="1949529"/>
                  <a:pt x="665293" y="1965368"/>
                </a:cubicBezTo>
                <a:cubicBezTo>
                  <a:pt x="661954" y="1995419"/>
                  <a:pt x="665293" y="2025841"/>
                  <a:pt x="665293" y="2056077"/>
                </a:cubicBezTo>
              </a:path>
            </a:pathLst>
          </a:cu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e 20"/>
          <p:cNvSpPr/>
          <p:nvPr/>
        </p:nvSpPr>
        <p:spPr>
          <a:xfrm>
            <a:off x="1702299" y="4875635"/>
            <a:ext cx="241925" cy="2419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" name="Connettore 2 21"/>
          <p:cNvCxnSpPr/>
          <p:nvPr/>
        </p:nvCxnSpPr>
        <p:spPr>
          <a:xfrm flipH="1">
            <a:off x="1189290" y="1875005"/>
            <a:ext cx="364114" cy="446912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Arco 23"/>
          <p:cNvSpPr/>
          <p:nvPr/>
        </p:nvSpPr>
        <p:spPr>
          <a:xfrm flipH="1">
            <a:off x="5812804" y="1696878"/>
            <a:ext cx="2175144" cy="2525673"/>
          </a:xfrm>
          <a:prstGeom prst="arc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5" name="Connettore 1 24"/>
          <p:cNvCxnSpPr/>
          <p:nvPr/>
        </p:nvCxnSpPr>
        <p:spPr>
          <a:xfrm>
            <a:off x="6878478" y="1156707"/>
            <a:ext cx="0" cy="4584166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Arco 25"/>
          <p:cNvSpPr/>
          <p:nvPr/>
        </p:nvSpPr>
        <p:spPr>
          <a:xfrm>
            <a:off x="5352075" y="1878474"/>
            <a:ext cx="2008146" cy="3862399"/>
          </a:xfrm>
          <a:prstGeom prst="arc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7" name="Connettore 1 26"/>
          <p:cNvCxnSpPr>
            <a:stCxn id="24" idx="2"/>
          </p:cNvCxnSpPr>
          <p:nvPr/>
        </p:nvCxnSpPr>
        <p:spPr>
          <a:xfrm>
            <a:off x="5812804" y="2959715"/>
            <a:ext cx="6417" cy="2781158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>
            <a:stCxn id="29" idx="2"/>
          </p:cNvCxnSpPr>
          <p:nvPr/>
        </p:nvCxnSpPr>
        <p:spPr>
          <a:xfrm>
            <a:off x="7542598" y="4459300"/>
            <a:ext cx="4697" cy="1281573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Arco 28"/>
          <p:cNvSpPr/>
          <p:nvPr/>
        </p:nvSpPr>
        <p:spPr>
          <a:xfrm>
            <a:off x="6014475" y="3536537"/>
            <a:ext cx="1532820" cy="2074881"/>
          </a:xfrm>
          <a:prstGeom prst="arc">
            <a:avLst>
              <a:gd name="adj1" fmla="val 16420899"/>
              <a:gd name="adj2" fmla="val 21086297"/>
            </a:avLst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Figura a mano libera 29"/>
          <p:cNvSpPr/>
          <p:nvPr/>
        </p:nvSpPr>
        <p:spPr>
          <a:xfrm>
            <a:off x="5801097" y="2784804"/>
            <a:ext cx="786255" cy="2056077"/>
          </a:xfrm>
          <a:custGeom>
            <a:avLst/>
            <a:gdLst>
              <a:gd name="connsiteX0" fmla="*/ 0 w 786255"/>
              <a:gd name="connsiteY0" fmla="*/ 166300 h 2056077"/>
              <a:gd name="connsiteX1" fmla="*/ 136082 w 786255"/>
              <a:gd name="connsiteY1" fmla="*/ 120946 h 2056077"/>
              <a:gd name="connsiteX2" fmla="*/ 181443 w 786255"/>
              <a:gd name="connsiteY2" fmla="*/ 105828 h 2056077"/>
              <a:gd name="connsiteX3" fmla="*/ 196564 w 786255"/>
              <a:gd name="connsiteY3" fmla="*/ 45355 h 2056077"/>
              <a:gd name="connsiteX4" fmla="*/ 287285 w 786255"/>
              <a:gd name="connsiteY4" fmla="*/ 0 h 2056077"/>
              <a:gd name="connsiteX5" fmla="*/ 378007 w 786255"/>
              <a:gd name="connsiteY5" fmla="*/ 45355 h 2056077"/>
              <a:gd name="connsiteX6" fmla="*/ 453609 w 786255"/>
              <a:gd name="connsiteY6" fmla="*/ 120946 h 2056077"/>
              <a:gd name="connsiteX7" fmla="*/ 574571 w 786255"/>
              <a:gd name="connsiteY7" fmla="*/ 151182 h 2056077"/>
              <a:gd name="connsiteX8" fmla="*/ 604812 w 786255"/>
              <a:gd name="connsiteY8" fmla="*/ 181419 h 2056077"/>
              <a:gd name="connsiteX9" fmla="*/ 619932 w 786255"/>
              <a:gd name="connsiteY9" fmla="*/ 226773 h 2056077"/>
              <a:gd name="connsiteX10" fmla="*/ 635052 w 786255"/>
              <a:gd name="connsiteY10" fmla="*/ 287246 h 2056077"/>
              <a:gd name="connsiteX11" fmla="*/ 650172 w 786255"/>
              <a:gd name="connsiteY11" fmla="*/ 393074 h 2056077"/>
              <a:gd name="connsiteX12" fmla="*/ 725774 w 786255"/>
              <a:gd name="connsiteY12" fmla="*/ 468665 h 2056077"/>
              <a:gd name="connsiteX13" fmla="*/ 756015 w 786255"/>
              <a:gd name="connsiteY13" fmla="*/ 559374 h 2056077"/>
              <a:gd name="connsiteX14" fmla="*/ 771135 w 786255"/>
              <a:gd name="connsiteY14" fmla="*/ 604729 h 2056077"/>
              <a:gd name="connsiteX15" fmla="*/ 786255 w 786255"/>
              <a:gd name="connsiteY15" fmla="*/ 725674 h 2056077"/>
              <a:gd name="connsiteX16" fmla="*/ 740894 w 786255"/>
              <a:gd name="connsiteY16" fmla="*/ 846620 h 2056077"/>
              <a:gd name="connsiteX17" fmla="*/ 695533 w 786255"/>
              <a:gd name="connsiteY17" fmla="*/ 876857 h 2056077"/>
              <a:gd name="connsiteX18" fmla="*/ 665293 w 786255"/>
              <a:gd name="connsiteY18" fmla="*/ 922211 h 2056077"/>
              <a:gd name="connsiteX19" fmla="*/ 680413 w 786255"/>
              <a:gd name="connsiteY19" fmla="*/ 997802 h 2056077"/>
              <a:gd name="connsiteX20" fmla="*/ 710654 w 786255"/>
              <a:gd name="connsiteY20" fmla="*/ 1058275 h 2056077"/>
              <a:gd name="connsiteX21" fmla="*/ 786255 w 786255"/>
              <a:gd name="connsiteY21" fmla="*/ 1164103 h 2056077"/>
              <a:gd name="connsiteX22" fmla="*/ 771135 w 786255"/>
              <a:gd name="connsiteY22" fmla="*/ 1405994 h 2056077"/>
              <a:gd name="connsiteX23" fmla="*/ 740894 w 786255"/>
              <a:gd name="connsiteY23" fmla="*/ 1451349 h 2056077"/>
              <a:gd name="connsiteX24" fmla="*/ 710654 w 786255"/>
              <a:gd name="connsiteY24" fmla="*/ 1542058 h 2056077"/>
              <a:gd name="connsiteX25" fmla="*/ 695533 w 786255"/>
              <a:gd name="connsiteY25" fmla="*/ 1587413 h 2056077"/>
              <a:gd name="connsiteX26" fmla="*/ 665293 w 786255"/>
              <a:gd name="connsiteY26" fmla="*/ 1632767 h 2056077"/>
              <a:gd name="connsiteX27" fmla="*/ 680413 w 786255"/>
              <a:gd name="connsiteY27" fmla="*/ 1920013 h 2056077"/>
              <a:gd name="connsiteX28" fmla="*/ 665293 w 786255"/>
              <a:gd name="connsiteY28" fmla="*/ 1965368 h 2056077"/>
              <a:gd name="connsiteX29" fmla="*/ 665293 w 786255"/>
              <a:gd name="connsiteY29" fmla="*/ 2056077 h 2056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86255" h="2056077">
                <a:moveTo>
                  <a:pt x="0" y="166300"/>
                </a:moveTo>
                <a:lnTo>
                  <a:pt x="136082" y="120946"/>
                </a:lnTo>
                <a:lnTo>
                  <a:pt x="181443" y="105828"/>
                </a:lnTo>
                <a:cubicBezTo>
                  <a:pt x="186483" y="85670"/>
                  <a:pt x="185037" y="62643"/>
                  <a:pt x="196564" y="45355"/>
                </a:cubicBezTo>
                <a:cubicBezTo>
                  <a:pt x="213314" y="20233"/>
                  <a:pt x="261410" y="8624"/>
                  <a:pt x="287285" y="0"/>
                </a:cubicBezTo>
                <a:cubicBezTo>
                  <a:pt x="330111" y="14273"/>
                  <a:pt x="341930" y="13792"/>
                  <a:pt x="378007" y="45355"/>
                </a:cubicBezTo>
                <a:cubicBezTo>
                  <a:pt x="404828" y="68820"/>
                  <a:pt x="419036" y="112304"/>
                  <a:pt x="453609" y="120946"/>
                </a:cubicBezTo>
                <a:lnTo>
                  <a:pt x="574571" y="151182"/>
                </a:lnTo>
                <a:cubicBezTo>
                  <a:pt x="584651" y="161261"/>
                  <a:pt x="597477" y="169196"/>
                  <a:pt x="604812" y="181419"/>
                </a:cubicBezTo>
                <a:cubicBezTo>
                  <a:pt x="613012" y="195083"/>
                  <a:pt x="615554" y="211450"/>
                  <a:pt x="619932" y="226773"/>
                </a:cubicBezTo>
                <a:cubicBezTo>
                  <a:pt x="625641" y="246752"/>
                  <a:pt x="631335" y="266803"/>
                  <a:pt x="635052" y="287246"/>
                </a:cubicBezTo>
                <a:cubicBezTo>
                  <a:pt x="641427" y="322305"/>
                  <a:pt x="639931" y="358943"/>
                  <a:pt x="650172" y="393074"/>
                </a:cubicBezTo>
                <a:cubicBezTo>
                  <a:pt x="662772" y="435068"/>
                  <a:pt x="693018" y="446830"/>
                  <a:pt x="725774" y="468665"/>
                </a:cubicBezTo>
                <a:lnTo>
                  <a:pt x="756015" y="559374"/>
                </a:lnTo>
                <a:lnTo>
                  <a:pt x="771135" y="604729"/>
                </a:lnTo>
                <a:cubicBezTo>
                  <a:pt x="776175" y="645044"/>
                  <a:pt x="786255" y="685045"/>
                  <a:pt x="786255" y="725674"/>
                </a:cubicBezTo>
                <a:cubicBezTo>
                  <a:pt x="786255" y="768945"/>
                  <a:pt x="772178" y="815340"/>
                  <a:pt x="740894" y="846620"/>
                </a:cubicBezTo>
                <a:cubicBezTo>
                  <a:pt x="728044" y="859468"/>
                  <a:pt x="710653" y="866778"/>
                  <a:pt x="695533" y="876857"/>
                </a:cubicBezTo>
                <a:cubicBezTo>
                  <a:pt x="685453" y="891975"/>
                  <a:pt x="667547" y="904181"/>
                  <a:pt x="665293" y="922211"/>
                </a:cubicBezTo>
                <a:cubicBezTo>
                  <a:pt x="662105" y="947709"/>
                  <a:pt x="672286" y="973425"/>
                  <a:pt x="680413" y="997802"/>
                </a:cubicBezTo>
                <a:cubicBezTo>
                  <a:pt x="687541" y="1019183"/>
                  <a:pt x="699471" y="1038707"/>
                  <a:pt x="710654" y="1058275"/>
                </a:cubicBezTo>
                <a:cubicBezTo>
                  <a:pt x="728345" y="1089231"/>
                  <a:pt x="766778" y="1138137"/>
                  <a:pt x="786255" y="1164103"/>
                </a:cubicBezTo>
                <a:cubicBezTo>
                  <a:pt x="781215" y="1244733"/>
                  <a:pt x="783737" y="1326195"/>
                  <a:pt x="771135" y="1405994"/>
                </a:cubicBezTo>
                <a:cubicBezTo>
                  <a:pt x="768301" y="1423942"/>
                  <a:pt x="748275" y="1434745"/>
                  <a:pt x="740894" y="1451349"/>
                </a:cubicBezTo>
                <a:cubicBezTo>
                  <a:pt x="727948" y="1480474"/>
                  <a:pt x="720734" y="1511822"/>
                  <a:pt x="710654" y="1542058"/>
                </a:cubicBezTo>
                <a:cubicBezTo>
                  <a:pt x="705614" y="1557176"/>
                  <a:pt x="704374" y="1574154"/>
                  <a:pt x="695533" y="1587413"/>
                </a:cubicBezTo>
                <a:lnTo>
                  <a:pt x="665293" y="1632767"/>
                </a:lnTo>
                <a:cubicBezTo>
                  <a:pt x="738189" y="1742099"/>
                  <a:pt x="706271" y="1674392"/>
                  <a:pt x="680413" y="1920013"/>
                </a:cubicBezTo>
                <a:cubicBezTo>
                  <a:pt x="678745" y="1935862"/>
                  <a:pt x="667053" y="1949529"/>
                  <a:pt x="665293" y="1965368"/>
                </a:cubicBezTo>
                <a:cubicBezTo>
                  <a:pt x="661954" y="1995419"/>
                  <a:pt x="665293" y="2025841"/>
                  <a:pt x="665293" y="2056077"/>
                </a:cubicBezTo>
              </a:path>
            </a:pathLst>
          </a:cu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Ovale 30"/>
          <p:cNvSpPr/>
          <p:nvPr/>
        </p:nvSpPr>
        <p:spPr>
          <a:xfrm>
            <a:off x="6345427" y="4746180"/>
            <a:ext cx="241925" cy="2419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2" name="Connettore 2 31"/>
          <p:cNvCxnSpPr/>
          <p:nvPr/>
        </p:nvCxnSpPr>
        <p:spPr>
          <a:xfrm flipH="1">
            <a:off x="5832418" y="1745550"/>
            <a:ext cx="364114" cy="446912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Arco 33"/>
          <p:cNvSpPr/>
          <p:nvPr/>
        </p:nvSpPr>
        <p:spPr>
          <a:xfrm flipH="1">
            <a:off x="5760666" y="1709203"/>
            <a:ext cx="2175144" cy="2525673"/>
          </a:xfrm>
          <a:prstGeom prst="arc">
            <a:avLst>
              <a:gd name="adj1" fmla="val 16200000"/>
              <a:gd name="adj2" fmla="val 17373937"/>
            </a:avLst>
          </a:prstGeom>
          <a:ln w="762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Arco 34"/>
          <p:cNvSpPr/>
          <p:nvPr/>
        </p:nvSpPr>
        <p:spPr>
          <a:xfrm>
            <a:off x="5341354" y="1875005"/>
            <a:ext cx="2008146" cy="3862399"/>
          </a:xfrm>
          <a:prstGeom prst="arc">
            <a:avLst>
              <a:gd name="adj1" fmla="val 16200000"/>
              <a:gd name="adj2" fmla="val 17508413"/>
            </a:avLst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Figura a mano libera 35"/>
          <p:cNvSpPr/>
          <p:nvPr/>
        </p:nvSpPr>
        <p:spPr>
          <a:xfrm>
            <a:off x="6909976" y="1315285"/>
            <a:ext cx="861857" cy="937329"/>
          </a:xfrm>
          <a:custGeom>
            <a:avLst/>
            <a:gdLst>
              <a:gd name="connsiteX0" fmla="*/ 861857 w 861857"/>
              <a:gd name="connsiteY0" fmla="*/ 0 h 937329"/>
              <a:gd name="connsiteX1" fmla="*/ 786256 w 861857"/>
              <a:gd name="connsiteY1" fmla="*/ 30236 h 937329"/>
              <a:gd name="connsiteX2" fmla="*/ 756015 w 861857"/>
              <a:gd name="connsiteY2" fmla="*/ 75591 h 937329"/>
              <a:gd name="connsiteX3" fmla="*/ 710654 w 861857"/>
              <a:gd name="connsiteY3" fmla="*/ 105827 h 937329"/>
              <a:gd name="connsiteX4" fmla="*/ 725774 w 861857"/>
              <a:gd name="connsiteY4" fmla="*/ 166300 h 937329"/>
              <a:gd name="connsiteX5" fmla="*/ 801376 w 861857"/>
              <a:gd name="connsiteY5" fmla="*/ 257009 h 937329"/>
              <a:gd name="connsiteX6" fmla="*/ 861857 w 861857"/>
              <a:gd name="connsiteY6" fmla="*/ 347719 h 937329"/>
              <a:gd name="connsiteX7" fmla="*/ 816496 w 861857"/>
              <a:gd name="connsiteY7" fmla="*/ 468664 h 937329"/>
              <a:gd name="connsiteX8" fmla="*/ 801376 w 861857"/>
              <a:gd name="connsiteY8" fmla="*/ 514019 h 937329"/>
              <a:gd name="connsiteX9" fmla="*/ 740895 w 861857"/>
              <a:gd name="connsiteY9" fmla="*/ 529137 h 937329"/>
              <a:gd name="connsiteX10" fmla="*/ 650173 w 861857"/>
              <a:gd name="connsiteY10" fmla="*/ 559374 h 937329"/>
              <a:gd name="connsiteX11" fmla="*/ 604812 w 861857"/>
              <a:gd name="connsiteY11" fmla="*/ 574492 h 937329"/>
              <a:gd name="connsiteX12" fmla="*/ 498970 w 861857"/>
              <a:gd name="connsiteY12" fmla="*/ 589610 h 937329"/>
              <a:gd name="connsiteX13" fmla="*/ 378007 w 861857"/>
              <a:gd name="connsiteY13" fmla="*/ 619846 h 937329"/>
              <a:gd name="connsiteX14" fmla="*/ 332647 w 861857"/>
              <a:gd name="connsiteY14" fmla="*/ 816383 h 937329"/>
              <a:gd name="connsiteX15" fmla="*/ 302406 w 861857"/>
              <a:gd name="connsiteY15" fmla="*/ 846620 h 937329"/>
              <a:gd name="connsiteX16" fmla="*/ 75602 w 861857"/>
              <a:gd name="connsiteY16" fmla="*/ 891974 h 937329"/>
              <a:gd name="connsiteX17" fmla="*/ 45361 w 861857"/>
              <a:gd name="connsiteY17" fmla="*/ 922211 h 937329"/>
              <a:gd name="connsiteX18" fmla="*/ 0 w 861857"/>
              <a:gd name="connsiteY18" fmla="*/ 937329 h 937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61857" h="937329">
                <a:moveTo>
                  <a:pt x="861857" y="0"/>
                </a:moveTo>
                <a:cubicBezTo>
                  <a:pt x="836657" y="10079"/>
                  <a:pt x="808343" y="14462"/>
                  <a:pt x="786256" y="30236"/>
                </a:cubicBezTo>
                <a:cubicBezTo>
                  <a:pt x="771469" y="40797"/>
                  <a:pt x="768865" y="62743"/>
                  <a:pt x="756015" y="75591"/>
                </a:cubicBezTo>
                <a:cubicBezTo>
                  <a:pt x="743165" y="88439"/>
                  <a:pt x="725774" y="95748"/>
                  <a:pt x="710654" y="105827"/>
                </a:cubicBezTo>
                <a:cubicBezTo>
                  <a:pt x="715694" y="125985"/>
                  <a:pt x="717588" y="147202"/>
                  <a:pt x="725774" y="166300"/>
                </a:cubicBezTo>
                <a:cubicBezTo>
                  <a:pt x="747878" y="217869"/>
                  <a:pt x="766698" y="212429"/>
                  <a:pt x="801376" y="257009"/>
                </a:cubicBezTo>
                <a:cubicBezTo>
                  <a:pt x="823689" y="285694"/>
                  <a:pt x="861857" y="347719"/>
                  <a:pt x="861857" y="347719"/>
                </a:cubicBezTo>
                <a:cubicBezTo>
                  <a:pt x="832685" y="493560"/>
                  <a:pt x="868409" y="364854"/>
                  <a:pt x="816496" y="468664"/>
                </a:cubicBezTo>
                <a:cubicBezTo>
                  <a:pt x="809368" y="482917"/>
                  <a:pt x="813821" y="504064"/>
                  <a:pt x="801376" y="514019"/>
                </a:cubicBezTo>
                <a:cubicBezTo>
                  <a:pt x="785148" y="527000"/>
                  <a:pt x="760799" y="523166"/>
                  <a:pt x="740895" y="529137"/>
                </a:cubicBezTo>
                <a:cubicBezTo>
                  <a:pt x="710363" y="538295"/>
                  <a:pt x="680414" y="549295"/>
                  <a:pt x="650173" y="559374"/>
                </a:cubicBezTo>
                <a:cubicBezTo>
                  <a:pt x="635053" y="564413"/>
                  <a:pt x="620590" y="572238"/>
                  <a:pt x="604812" y="574492"/>
                </a:cubicBezTo>
                <a:cubicBezTo>
                  <a:pt x="569531" y="579531"/>
                  <a:pt x="533917" y="582622"/>
                  <a:pt x="498970" y="589610"/>
                </a:cubicBezTo>
                <a:cubicBezTo>
                  <a:pt x="458215" y="597760"/>
                  <a:pt x="378007" y="619846"/>
                  <a:pt x="378007" y="619846"/>
                </a:cubicBezTo>
                <a:cubicBezTo>
                  <a:pt x="305095" y="729202"/>
                  <a:pt x="390205" y="586183"/>
                  <a:pt x="332647" y="816383"/>
                </a:cubicBezTo>
                <a:cubicBezTo>
                  <a:pt x="329189" y="830212"/>
                  <a:pt x="315156" y="840246"/>
                  <a:pt x="302406" y="846620"/>
                </a:cubicBezTo>
                <a:cubicBezTo>
                  <a:pt x="225824" y="884905"/>
                  <a:pt x="161125" y="882473"/>
                  <a:pt x="75602" y="891974"/>
                </a:cubicBezTo>
                <a:cubicBezTo>
                  <a:pt x="65522" y="902053"/>
                  <a:pt x="57585" y="914878"/>
                  <a:pt x="45361" y="922211"/>
                </a:cubicBezTo>
                <a:cubicBezTo>
                  <a:pt x="31694" y="930410"/>
                  <a:pt x="0" y="937329"/>
                  <a:pt x="0" y="937329"/>
                </a:cubicBezTo>
              </a:path>
            </a:pathLst>
          </a:cu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7" name="Connettore 2 36"/>
          <p:cNvCxnSpPr/>
          <p:nvPr/>
        </p:nvCxnSpPr>
        <p:spPr>
          <a:xfrm flipH="1">
            <a:off x="7407719" y="1379421"/>
            <a:ext cx="364114" cy="446912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/>
          <p:cNvSpPr txBox="1"/>
          <p:nvPr/>
        </p:nvSpPr>
        <p:spPr>
          <a:xfrm>
            <a:off x="2810169" y="223526"/>
            <a:ext cx="2886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With Escape Point</a:t>
            </a:r>
            <a:endParaRPr lang="it-IT" sz="2800" b="1" dirty="0"/>
          </a:p>
        </p:txBody>
      </p:sp>
      <p:sp>
        <p:nvSpPr>
          <p:cNvPr id="39" name="CasellaDiTesto 38"/>
          <p:cNvSpPr txBox="1"/>
          <p:nvPr/>
        </p:nvSpPr>
        <p:spPr>
          <a:xfrm>
            <a:off x="1077903" y="6116381"/>
            <a:ext cx="1937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err="1" smtClean="0"/>
              <a:t>Incompetent</a:t>
            </a:r>
            <a:r>
              <a:rPr lang="it-IT" sz="2000" b="1" dirty="0" smtClean="0"/>
              <a:t> SFJ</a:t>
            </a:r>
            <a:endParaRPr lang="it-IT" sz="2000" b="1" dirty="0"/>
          </a:p>
        </p:txBody>
      </p:sp>
      <p:sp>
        <p:nvSpPr>
          <p:cNvPr id="40" name="CasellaDiTesto 39"/>
          <p:cNvSpPr txBox="1"/>
          <p:nvPr/>
        </p:nvSpPr>
        <p:spPr>
          <a:xfrm>
            <a:off x="5722502" y="6041331"/>
            <a:ext cx="2223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err="1" smtClean="0"/>
              <a:t>Pelvic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escape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point</a:t>
            </a:r>
            <a:endParaRPr lang="it-IT" sz="2000" b="1" dirty="0"/>
          </a:p>
        </p:txBody>
      </p:sp>
      <p:cxnSp>
        <p:nvCxnSpPr>
          <p:cNvPr id="41" name="Connettore 2 40"/>
          <p:cNvCxnSpPr/>
          <p:nvPr/>
        </p:nvCxnSpPr>
        <p:spPr>
          <a:xfrm>
            <a:off x="6376880" y="1511821"/>
            <a:ext cx="420944" cy="0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7531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29210" y="267870"/>
            <a:ext cx="849273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2</a:t>
            </a:r>
            <a:r>
              <a:rPr lang="en-US" sz="3200" b="1" dirty="0" smtClean="0"/>
              <a:t>° variable aspect : </a:t>
            </a:r>
          </a:p>
          <a:p>
            <a:r>
              <a:rPr lang="en-US" sz="2000" dirty="0" smtClean="0"/>
              <a:t>The saphenous axe below the tributary origin ( competent/incompetent/absent) </a:t>
            </a:r>
          </a:p>
        </p:txBody>
      </p:sp>
      <p:sp>
        <p:nvSpPr>
          <p:cNvPr id="3" name="Arco 2"/>
          <p:cNvSpPr/>
          <p:nvPr/>
        </p:nvSpPr>
        <p:spPr>
          <a:xfrm flipH="1">
            <a:off x="838256" y="1987086"/>
            <a:ext cx="2175144" cy="2525673"/>
          </a:xfrm>
          <a:prstGeom prst="arc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" name="Connettore 1 3"/>
          <p:cNvCxnSpPr/>
          <p:nvPr/>
        </p:nvCxnSpPr>
        <p:spPr>
          <a:xfrm>
            <a:off x="1903930" y="1446915"/>
            <a:ext cx="0" cy="4584166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Arco 4"/>
          <p:cNvSpPr/>
          <p:nvPr/>
        </p:nvSpPr>
        <p:spPr>
          <a:xfrm>
            <a:off x="377527" y="2168682"/>
            <a:ext cx="2008146" cy="3862399"/>
          </a:xfrm>
          <a:prstGeom prst="arc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" name="Connettore 1 5"/>
          <p:cNvCxnSpPr>
            <a:stCxn id="3" idx="2"/>
          </p:cNvCxnSpPr>
          <p:nvPr/>
        </p:nvCxnSpPr>
        <p:spPr>
          <a:xfrm>
            <a:off x="838256" y="3249923"/>
            <a:ext cx="6417" cy="2781158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>
            <a:stCxn id="8" idx="2"/>
          </p:cNvCxnSpPr>
          <p:nvPr/>
        </p:nvCxnSpPr>
        <p:spPr>
          <a:xfrm>
            <a:off x="2568050" y="4749508"/>
            <a:ext cx="4697" cy="1281573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Arco 7"/>
          <p:cNvSpPr/>
          <p:nvPr/>
        </p:nvSpPr>
        <p:spPr>
          <a:xfrm>
            <a:off x="1039927" y="3826745"/>
            <a:ext cx="1532820" cy="2074881"/>
          </a:xfrm>
          <a:prstGeom prst="arc">
            <a:avLst>
              <a:gd name="adj1" fmla="val 16420899"/>
              <a:gd name="adj2" fmla="val 21086297"/>
            </a:avLst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igura a mano libera 8"/>
          <p:cNvSpPr/>
          <p:nvPr/>
        </p:nvSpPr>
        <p:spPr>
          <a:xfrm>
            <a:off x="826549" y="3075012"/>
            <a:ext cx="786255" cy="2056077"/>
          </a:xfrm>
          <a:custGeom>
            <a:avLst/>
            <a:gdLst>
              <a:gd name="connsiteX0" fmla="*/ 0 w 786255"/>
              <a:gd name="connsiteY0" fmla="*/ 166300 h 2056077"/>
              <a:gd name="connsiteX1" fmla="*/ 136082 w 786255"/>
              <a:gd name="connsiteY1" fmla="*/ 120946 h 2056077"/>
              <a:gd name="connsiteX2" fmla="*/ 181443 w 786255"/>
              <a:gd name="connsiteY2" fmla="*/ 105828 h 2056077"/>
              <a:gd name="connsiteX3" fmla="*/ 196564 w 786255"/>
              <a:gd name="connsiteY3" fmla="*/ 45355 h 2056077"/>
              <a:gd name="connsiteX4" fmla="*/ 287285 w 786255"/>
              <a:gd name="connsiteY4" fmla="*/ 0 h 2056077"/>
              <a:gd name="connsiteX5" fmla="*/ 378007 w 786255"/>
              <a:gd name="connsiteY5" fmla="*/ 45355 h 2056077"/>
              <a:gd name="connsiteX6" fmla="*/ 453609 w 786255"/>
              <a:gd name="connsiteY6" fmla="*/ 120946 h 2056077"/>
              <a:gd name="connsiteX7" fmla="*/ 574571 w 786255"/>
              <a:gd name="connsiteY7" fmla="*/ 151182 h 2056077"/>
              <a:gd name="connsiteX8" fmla="*/ 604812 w 786255"/>
              <a:gd name="connsiteY8" fmla="*/ 181419 h 2056077"/>
              <a:gd name="connsiteX9" fmla="*/ 619932 w 786255"/>
              <a:gd name="connsiteY9" fmla="*/ 226773 h 2056077"/>
              <a:gd name="connsiteX10" fmla="*/ 635052 w 786255"/>
              <a:gd name="connsiteY10" fmla="*/ 287246 h 2056077"/>
              <a:gd name="connsiteX11" fmla="*/ 650172 w 786255"/>
              <a:gd name="connsiteY11" fmla="*/ 393074 h 2056077"/>
              <a:gd name="connsiteX12" fmla="*/ 725774 w 786255"/>
              <a:gd name="connsiteY12" fmla="*/ 468665 h 2056077"/>
              <a:gd name="connsiteX13" fmla="*/ 756015 w 786255"/>
              <a:gd name="connsiteY13" fmla="*/ 559374 h 2056077"/>
              <a:gd name="connsiteX14" fmla="*/ 771135 w 786255"/>
              <a:gd name="connsiteY14" fmla="*/ 604729 h 2056077"/>
              <a:gd name="connsiteX15" fmla="*/ 786255 w 786255"/>
              <a:gd name="connsiteY15" fmla="*/ 725674 h 2056077"/>
              <a:gd name="connsiteX16" fmla="*/ 740894 w 786255"/>
              <a:gd name="connsiteY16" fmla="*/ 846620 h 2056077"/>
              <a:gd name="connsiteX17" fmla="*/ 695533 w 786255"/>
              <a:gd name="connsiteY17" fmla="*/ 876857 h 2056077"/>
              <a:gd name="connsiteX18" fmla="*/ 665293 w 786255"/>
              <a:gd name="connsiteY18" fmla="*/ 922211 h 2056077"/>
              <a:gd name="connsiteX19" fmla="*/ 680413 w 786255"/>
              <a:gd name="connsiteY19" fmla="*/ 997802 h 2056077"/>
              <a:gd name="connsiteX20" fmla="*/ 710654 w 786255"/>
              <a:gd name="connsiteY20" fmla="*/ 1058275 h 2056077"/>
              <a:gd name="connsiteX21" fmla="*/ 786255 w 786255"/>
              <a:gd name="connsiteY21" fmla="*/ 1164103 h 2056077"/>
              <a:gd name="connsiteX22" fmla="*/ 771135 w 786255"/>
              <a:gd name="connsiteY22" fmla="*/ 1405994 h 2056077"/>
              <a:gd name="connsiteX23" fmla="*/ 740894 w 786255"/>
              <a:gd name="connsiteY23" fmla="*/ 1451349 h 2056077"/>
              <a:gd name="connsiteX24" fmla="*/ 710654 w 786255"/>
              <a:gd name="connsiteY24" fmla="*/ 1542058 h 2056077"/>
              <a:gd name="connsiteX25" fmla="*/ 695533 w 786255"/>
              <a:gd name="connsiteY25" fmla="*/ 1587413 h 2056077"/>
              <a:gd name="connsiteX26" fmla="*/ 665293 w 786255"/>
              <a:gd name="connsiteY26" fmla="*/ 1632767 h 2056077"/>
              <a:gd name="connsiteX27" fmla="*/ 680413 w 786255"/>
              <a:gd name="connsiteY27" fmla="*/ 1920013 h 2056077"/>
              <a:gd name="connsiteX28" fmla="*/ 665293 w 786255"/>
              <a:gd name="connsiteY28" fmla="*/ 1965368 h 2056077"/>
              <a:gd name="connsiteX29" fmla="*/ 665293 w 786255"/>
              <a:gd name="connsiteY29" fmla="*/ 2056077 h 2056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86255" h="2056077">
                <a:moveTo>
                  <a:pt x="0" y="166300"/>
                </a:moveTo>
                <a:lnTo>
                  <a:pt x="136082" y="120946"/>
                </a:lnTo>
                <a:lnTo>
                  <a:pt x="181443" y="105828"/>
                </a:lnTo>
                <a:cubicBezTo>
                  <a:pt x="186483" y="85670"/>
                  <a:pt x="185037" y="62643"/>
                  <a:pt x="196564" y="45355"/>
                </a:cubicBezTo>
                <a:cubicBezTo>
                  <a:pt x="213314" y="20233"/>
                  <a:pt x="261410" y="8624"/>
                  <a:pt x="287285" y="0"/>
                </a:cubicBezTo>
                <a:cubicBezTo>
                  <a:pt x="330111" y="14273"/>
                  <a:pt x="341930" y="13792"/>
                  <a:pt x="378007" y="45355"/>
                </a:cubicBezTo>
                <a:cubicBezTo>
                  <a:pt x="404828" y="68820"/>
                  <a:pt x="419036" y="112304"/>
                  <a:pt x="453609" y="120946"/>
                </a:cubicBezTo>
                <a:lnTo>
                  <a:pt x="574571" y="151182"/>
                </a:lnTo>
                <a:cubicBezTo>
                  <a:pt x="584651" y="161261"/>
                  <a:pt x="597477" y="169196"/>
                  <a:pt x="604812" y="181419"/>
                </a:cubicBezTo>
                <a:cubicBezTo>
                  <a:pt x="613012" y="195083"/>
                  <a:pt x="615554" y="211450"/>
                  <a:pt x="619932" y="226773"/>
                </a:cubicBezTo>
                <a:cubicBezTo>
                  <a:pt x="625641" y="246752"/>
                  <a:pt x="631335" y="266803"/>
                  <a:pt x="635052" y="287246"/>
                </a:cubicBezTo>
                <a:cubicBezTo>
                  <a:pt x="641427" y="322305"/>
                  <a:pt x="639931" y="358943"/>
                  <a:pt x="650172" y="393074"/>
                </a:cubicBezTo>
                <a:cubicBezTo>
                  <a:pt x="662772" y="435068"/>
                  <a:pt x="693018" y="446830"/>
                  <a:pt x="725774" y="468665"/>
                </a:cubicBezTo>
                <a:lnTo>
                  <a:pt x="756015" y="559374"/>
                </a:lnTo>
                <a:lnTo>
                  <a:pt x="771135" y="604729"/>
                </a:lnTo>
                <a:cubicBezTo>
                  <a:pt x="776175" y="645044"/>
                  <a:pt x="786255" y="685045"/>
                  <a:pt x="786255" y="725674"/>
                </a:cubicBezTo>
                <a:cubicBezTo>
                  <a:pt x="786255" y="768945"/>
                  <a:pt x="772178" y="815340"/>
                  <a:pt x="740894" y="846620"/>
                </a:cubicBezTo>
                <a:cubicBezTo>
                  <a:pt x="728044" y="859468"/>
                  <a:pt x="710653" y="866778"/>
                  <a:pt x="695533" y="876857"/>
                </a:cubicBezTo>
                <a:cubicBezTo>
                  <a:pt x="685453" y="891975"/>
                  <a:pt x="667547" y="904181"/>
                  <a:pt x="665293" y="922211"/>
                </a:cubicBezTo>
                <a:cubicBezTo>
                  <a:pt x="662105" y="947709"/>
                  <a:pt x="672286" y="973425"/>
                  <a:pt x="680413" y="997802"/>
                </a:cubicBezTo>
                <a:cubicBezTo>
                  <a:pt x="687541" y="1019183"/>
                  <a:pt x="699471" y="1038707"/>
                  <a:pt x="710654" y="1058275"/>
                </a:cubicBezTo>
                <a:cubicBezTo>
                  <a:pt x="728345" y="1089231"/>
                  <a:pt x="766778" y="1138137"/>
                  <a:pt x="786255" y="1164103"/>
                </a:cubicBezTo>
                <a:cubicBezTo>
                  <a:pt x="781215" y="1244733"/>
                  <a:pt x="783737" y="1326195"/>
                  <a:pt x="771135" y="1405994"/>
                </a:cubicBezTo>
                <a:cubicBezTo>
                  <a:pt x="768301" y="1423942"/>
                  <a:pt x="748275" y="1434745"/>
                  <a:pt x="740894" y="1451349"/>
                </a:cubicBezTo>
                <a:cubicBezTo>
                  <a:pt x="727948" y="1480474"/>
                  <a:pt x="720734" y="1511822"/>
                  <a:pt x="710654" y="1542058"/>
                </a:cubicBezTo>
                <a:cubicBezTo>
                  <a:pt x="705614" y="1557176"/>
                  <a:pt x="704374" y="1574154"/>
                  <a:pt x="695533" y="1587413"/>
                </a:cubicBezTo>
                <a:lnTo>
                  <a:pt x="665293" y="1632767"/>
                </a:lnTo>
                <a:cubicBezTo>
                  <a:pt x="738189" y="1742099"/>
                  <a:pt x="706271" y="1674392"/>
                  <a:pt x="680413" y="1920013"/>
                </a:cubicBezTo>
                <a:cubicBezTo>
                  <a:pt x="678745" y="1935862"/>
                  <a:pt x="667053" y="1949529"/>
                  <a:pt x="665293" y="1965368"/>
                </a:cubicBezTo>
                <a:cubicBezTo>
                  <a:pt x="661954" y="1995419"/>
                  <a:pt x="665293" y="2025841"/>
                  <a:pt x="665293" y="2056077"/>
                </a:cubicBezTo>
              </a:path>
            </a:pathLst>
          </a:cu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1370879" y="5036388"/>
            <a:ext cx="241925" cy="2419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2 10"/>
          <p:cNvCxnSpPr/>
          <p:nvPr/>
        </p:nvCxnSpPr>
        <p:spPr>
          <a:xfrm flipH="1">
            <a:off x="857870" y="2035758"/>
            <a:ext cx="364114" cy="446912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V="1">
            <a:off x="647384" y="3725992"/>
            <a:ext cx="0" cy="786767"/>
          </a:xfrm>
          <a:prstGeom prst="straightConnector1">
            <a:avLst/>
          </a:prstGeom>
          <a:ln w="76200" cmpd="sng"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699057" y="6222209"/>
            <a:ext cx="15928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err="1" smtClean="0"/>
              <a:t>Competent</a:t>
            </a:r>
            <a:endParaRPr lang="it-IT" sz="2400" dirty="0"/>
          </a:p>
        </p:txBody>
      </p:sp>
      <p:sp>
        <p:nvSpPr>
          <p:cNvPr id="17" name="Arco 16"/>
          <p:cNvSpPr/>
          <p:nvPr/>
        </p:nvSpPr>
        <p:spPr>
          <a:xfrm flipH="1">
            <a:off x="3611378" y="1945773"/>
            <a:ext cx="2175144" cy="2525673"/>
          </a:xfrm>
          <a:prstGeom prst="arc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" name="Connettore 1 17"/>
          <p:cNvCxnSpPr/>
          <p:nvPr/>
        </p:nvCxnSpPr>
        <p:spPr>
          <a:xfrm>
            <a:off x="4677052" y="1405602"/>
            <a:ext cx="0" cy="4584166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Arco 18"/>
          <p:cNvSpPr/>
          <p:nvPr/>
        </p:nvSpPr>
        <p:spPr>
          <a:xfrm>
            <a:off x="3150649" y="2127369"/>
            <a:ext cx="2008146" cy="3862399"/>
          </a:xfrm>
          <a:prstGeom prst="arc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" name="Connettore 1 19"/>
          <p:cNvCxnSpPr>
            <a:stCxn id="17" idx="2"/>
          </p:cNvCxnSpPr>
          <p:nvPr/>
        </p:nvCxnSpPr>
        <p:spPr>
          <a:xfrm>
            <a:off x="3611378" y="3208610"/>
            <a:ext cx="6417" cy="2781158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>
            <a:stCxn id="22" idx="2"/>
          </p:cNvCxnSpPr>
          <p:nvPr/>
        </p:nvCxnSpPr>
        <p:spPr>
          <a:xfrm>
            <a:off x="5341172" y="4708195"/>
            <a:ext cx="4697" cy="1281573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Arco 21"/>
          <p:cNvSpPr/>
          <p:nvPr/>
        </p:nvSpPr>
        <p:spPr>
          <a:xfrm>
            <a:off x="3813049" y="3785432"/>
            <a:ext cx="1532820" cy="2074881"/>
          </a:xfrm>
          <a:prstGeom prst="arc">
            <a:avLst>
              <a:gd name="adj1" fmla="val 16420899"/>
              <a:gd name="adj2" fmla="val 21086297"/>
            </a:avLst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igura a mano libera 22"/>
          <p:cNvSpPr/>
          <p:nvPr/>
        </p:nvSpPr>
        <p:spPr>
          <a:xfrm>
            <a:off x="3599671" y="3033699"/>
            <a:ext cx="786255" cy="2056077"/>
          </a:xfrm>
          <a:custGeom>
            <a:avLst/>
            <a:gdLst>
              <a:gd name="connsiteX0" fmla="*/ 0 w 786255"/>
              <a:gd name="connsiteY0" fmla="*/ 166300 h 2056077"/>
              <a:gd name="connsiteX1" fmla="*/ 136082 w 786255"/>
              <a:gd name="connsiteY1" fmla="*/ 120946 h 2056077"/>
              <a:gd name="connsiteX2" fmla="*/ 181443 w 786255"/>
              <a:gd name="connsiteY2" fmla="*/ 105828 h 2056077"/>
              <a:gd name="connsiteX3" fmla="*/ 196564 w 786255"/>
              <a:gd name="connsiteY3" fmla="*/ 45355 h 2056077"/>
              <a:gd name="connsiteX4" fmla="*/ 287285 w 786255"/>
              <a:gd name="connsiteY4" fmla="*/ 0 h 2056077"/>
              <a:gd name="connsiteX5" fmla="*/ 378007 w 786255"/>
              <a:gd name="connsiteY5" fmla="*/ 45355 h 2056077"/>
              <a:gd name="connsiteX6" fmla="*/ 453609 w 786255"/>
              <a:gd name="connsiteY6" fmla="*/ 120946 h 2056077"/>
              <a:gd name="connsiteX7" fmla="*/ 574571 w 786255"/>
              <a:gd name="connsiteY7" fmla="*/ 151182 h 2056077"/>
              <a:gd name="connsiteX8" fmla="*/ 604812 w 786255"/>
              <a:gd name="connsiteY8" fmla="*/ 181419 h 2056077"/>
              <a:gd name="connsiteX9" fmla="*/ 619932 w 786255"/>
              <a:gd name="connsiteY9" fmla="*/ 226773 h 2056077"/>
              <a:gd name="connsiteX10" fmla="*/ 635052 w 786255"/>
              <a:gd name="connsiteY10" fmla="*/ 287246 h 2056077"/>
              <a:gd name="connsiteX11" fmla="*/ 650172 w 786255"/>
              <a:gd name="connsiteY11" fmla="*/ 393074 h 2056077"/>
              <a:gd name="connsiteX12" fmla="*/ 725774 w 786255"/>
              <a:gd name="connsiteY12" fmla="*/ 468665 h 2056077"/>
              <a:gd name="connsiteX13" fmla="*/ 756015 w 786255"/>
              <a:gd name="connsiteY13" fmla="*/ 559374 h 2056077"/>
              <a:gd name="connsiteX14" fmla="*/ 771135 w 786255"/>
              <a:gd name="connsiteY14" fmla="*/ 604729 h 2056077"/>
              <a:gd name="connsiteX15" fmla="*/ 786255 w 786255"/>
              <a:gd name="connsiteY15" fmla="*/ 725674 h 2056077"/>
              <a:gd name="connsiteX16" fmla="*/ 740894 w 786255"/>
              <a:gd name="connsiteY16" fmla="*/ 846620 h 2056077"/>
              <a:gd name="connsiteX17" fmla="*/ 695533 w 786255"/>
              <a:gd name="connsiteY17" fmla="*/ 876857 h 2056077"/>
              <a:gd name="connsiteX18" fmla="*/ 665293 w 786255"/>
              <a:gd name="connsiteY18" fmla="*/ 922211 h 2056077"/>
              <a:gd name="connsiteX19" fmla="*/ 680413 w 786255"/>
              <a:gd name="connsiteY19" fmla="*/ 997802 h 2056077"/>
              <a:gd name="connsiteX20" fmla="*/ 710654 w 786255"/>
              <a:gd name="connsiteY20" fmla="*/ 1058275 h 2056077"/>
              <a:gd name="connsiteX21" fmla="*/ 786255 w 786255"/>
              <a:gd name="connsiteY21" fmla="*/ 1164103 h 2056077"/>
              <a:gd name="connsiteX22" fmla="*/ 771135 w 786255"/>
              <a:gd name="connsiteY22" fmla="*/ 1405994 h 2056077"/>
              <a:gd name="connsiteX23" fmla="*/ 740894 w 786255"/>
              <a:gd name="connsiteY23" fmla="*/ 1451349 h 2056077"/>
              <a:gd name="connsiteX24" fmla="*/ 710654 w 786255"/>
              <a:gd name="connsiteY24" fmla="*/ 1542058 h 2056077"/>
              <a:gd name="connsiteX25" fmla="*/ 695533 w 786255"/>
              <a:gd name="connsiteY25" fmla="*/ 1587413 h 2056077"/>
              <a:gd name="connsiteX26" fmla="*/ 665293 w 786255"/>
              <a:gd name="connsiteY26" fmla="*/ 1632767 h 2056077"/>
              <a:gd name="connsiteX27" fmla="*/ 680413 w 786255"/>
              <a:gd name="connsiteY27" fmla="*/ 1920013 h 2056077"/>
              <a:gd name="connsiteX28" fmla="*/ 665293 w 786255"/>
              <a:gd name="connsiteY28" fmla="*/ 1965368 h 2056077"/>
              <a:gd name="connsiteX29" fmla="*/ 665293 w 786255"/>
              <a:gd name="connsiteY29" fmla="*/ 2056077 h 2056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86255" h="2056077">
                <a:moveTo>
                  <a:pt x="0" y="166300"/>
                </a:moveTo>
                <a:lnTo>
                  <a:pt x="136082" y="120946"/>
                </a:lnTo>
                <a:lnTo>
                  <a:pt x="181443" y="105828"/>
                </a:lnTo>
                <a:cubicBezTo>
                  <a:pt x="186483" y="85670"/>
                  <a:pt x="185037" y="62643"/>
                  <a:pt x="196564" y="45355"/>
                </a:cubicBezTo>
                <a:cubicBezTo>
                  <a:pt x="213314" y="20233"/>
                  <a:pt x="261410" y="8624"/>
                  <a:pt x="287285" y="0"/>
                </a:cubicBezTo>
                <a:cubicBezTo>
                  <a:pt x="330111" y="14273"/>
                  <a:pt x="341930" y="13792"/>
                  <a:pt x="378007" y="45355"/>
                </a:cubicBezTo>
                <a:cubicBezTo>
                  <a:pt x="404828" y="68820"/>
                  <a:pt x="419036" y="112304"/>
                  <a:pt x="453609" y="120946"/>
                </a:cubicBezTo>
                <a:lnTo>
                  <a:pt x="574571" y="151182"/>
                </a:lnTo>
                <a:cubicBezTo>
                  <a:pt x="584651" y="161261"/>
                  <a:pt x="597477" y="169196"/>
                  <a:pt x="604812" y="181419"/>
                </a:cubicBezTo>
                <a:cubicBezTo>
                  <a:pt x="613012" y="195083"/>
                  <a:pt x="615554" y="211450"/>
                  <a:pt x="619932" y="226773"/>
                </a:cubicBezTo>
                <a:cubicBezTo>
                  <a:pt x="625641" y="246752"/>
                  <a:pt x="631335" y="266803"/>
                  <a:pt x="635052" y="287246"/>
                </a:cubicBezTo>
                <a:cubicBezTo>
                  <a:pt x="641427" y="322305"/>
                  <a:pt x="639931" y="358943"/>
                  <a:pt x="650172" y="393074"/>
                </a:cubicBezTo>
                <a:cubicBezTo>
                  <a:pt x="662772" y="435068"/>
                  <a:pt x="693018" y="446830"/>
                  <a:pt x="725774" y="468665"/>
                </a:cubicBezTo>
                <a:lnTo>
                  <a:pt x="756015" y="559374"/>
                </a:lnTo>
                <a:lnTo>
                  <a:pt x="771135" y="604729"/>
                </a:lnTo>
                <a:cubicBezTo>
                  <a:pt x="776175" y="645044"/>
                  <a:pt x="786255" y="685045"/>
                  <a:pt x="786255" y="725674"/>
                </a:cubicBezTo>
                <a:cubicBezTo>
                  <a:pt x="786255" y="768945"/>
                  <a:pt x="772178" y="815340"/>
                  <a:pt x="740894" y="846620"/>
                </a:cubicBezTo>
                <a:cubicBezTo>
                  <a:pt x="728044" y="859468"/>
                  <a:pt x="710653" y="866778"/>
                  <a:pt x="695533" y="876857"/>
                </a:cubicBezTo>
                <a:cubicBezTo>
                  <a:pt x="685453" y="891975"/>
                  <a:pt x="667547" y="904181"/>
                  <a:pt x="665293" y="922211"/>
                </a:cubicBezTo>
                <a:cubicBezTo>
                  <a:pt x="662105" y="947709"/>
                  <a:pt x="672286" y="973425"/>
                  <a:pt x="680413" y="997802"/>
                </a:cubicBezTo>
                <a:cubicBezTo>
                  <a:pt x="687541" y="1019183"/>
                  <a:pt x="699471" y="1038707"/>
                  <a:pt x="710654" y="1058275"/>
                </a:cubicBezTo>
                <a:cubicBezTo>
                  <a:pt x="728345" y="1089231"/>
                  <a:pt x="766778" y="1138137"/>
                  <a:pt x="786255" y="1164103"/>
                </a:cubicBezTo>
                <a:cubicBezTo>
                  <a:pt x="781215" y="1244733"/>
                  <a:pt x="783737" y="1326195"/>
                  <a:pt x="771135" y="1405994"/>
                </a:cubicBezTo>
                <a:cubicBezTo>
                  <a:pt x="768301" y="1423942"/>
                  <a:pt x="748275" y="1434745"/>
                  <a:pt x="740894" y="1451349"/>
                </a:cubicBezTo>
                <a:cubicBezTo>
                  <a:pt x="727948" y="1480474"/>
                  <a:pt x="720734" y="1511822"/>
                  <a:pt x="710654" y="1542058"/>
                </a:cubicBezTo>
                <a:cubicBezTo>
                  <a:pt x="705614" y="1557176"/>
                  <a:pt x="704374" y="1574154"/>
                  <a:pt x="695533" y="1587413"/>
                </a:cubicBezTo>
                <a:lnTo>
                  <a:pt x="665293" y="1632767"/>
                </a:lnTo>
                <a:cubicBezTo>
                  <a:pt x="738189" y="1742099"/>
                  <a:pt x="706271" y="1674392"/>
                  <a:pt x="680413" y="1920013"/>
                </a:cubicBezTo>
                <a:cubicBezTo>
                  <a:pt x="678745" y="1935862"/>
                  <a:pt x="667053" y="1949529"/>
                  <a:pt x="665293" y="1965368"/>
                </a:cubicBezTo>
                <a:cubicBezTo>
                  <a:pt x="661954" y="1995419"/>
                  <a:pt x="665293" y="2025841"/>
                  <a:pt x="665293" y="2056077"/>
                </a:cubicBezTo>
              </a:path>
            </a:pathLst>
          </a:cu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Ovale 23"/>
          <p:cNvSpPr/>
          <p:nvPr/>
        </p:nvSpPr>
        <p:spPr>
          <a:xfrm>
            <a:off x="4144001" y="4995075"/>
            <a:ext cx="241925" cy="2419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5" name="Connettore 2 24"/>
          <p:cNvCxnSpPr/>
          <p:nvPr/>
        </p:nvCxnSpPr>
        <p:spPr>
          <a:xfrm flipH="1">
            <a:off x="3630992" y="1994445"/>
            <a:ext cx="364114" cy="446912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>
            <a:off x="3469186" y="3202979"/>
            <a:ext cx="0" cy="963401"/>
          </a:xfrm>
          <a:prstGeom prst="straightConnector1">
            <a:avLst/>
          </a:prstGeom>
          <a:ln w="762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/>
          <p:cNvSpPr txBox="1"/>
          <p:nvPr/>
        </p:nvSpPr>
        <p:spPr>
          <a:xfrm>
            <a:off x="3472179" y="6180896"/>
            <a:ext cx="17980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err="1" smtClean="0"/>
              <a:t>Incompetent</a:t>
            </a:r>
            <a:endParaRPr lang="it-IT" sz="2400" dirty="0"/>
          </a:p>
        </p:txBody>
      </p:sp>
      <p:sp>
        <p:nvSpPr>
          <p:cNvPr id="29" name="Ovale 28"/>
          <p:cNvSpPr/>
          <p:nvPr/>
        </p:nvSpPr>
        <p:spPr>
          <a:xfrm>
            <a:off x="3469186" y="4270834"/>
            <a:ext cx="241925" cy="2419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0" name="Connettore 1 29"/>
          <p:cNvCxnSpPr/>
          <p:nvPr/>
        </p:nvCxnSpPr>
        <p:spPr>
          <a:xfrm flipH="1">
            <a:off x="3605269" y="3208610"/>
            <a:ext cx="6313" cy="1062224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Arco 31"/>
          <p:cNvSpPr/>
          <p:nvPr/>
        </p:nvSpPr>
        <p:spPr>
          <a:xfrm flipH="1">
            <a:off x="6561033" y="1945773"/>
            <a:ext cx="2175144" cy="2525673"/>
          </a:xfrm>
          <a:prstGeom prst="arc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3" name="Connettore 1 32"/>
          <p:cNvCxnSpPr/>
          <p:nvPr/>
        </p:nvCxnSpPr>
        <p:spPr>
          <a:xfrm>
            <a:off x="7626707" y="1405602"/>
            <a:ext cx="0" cy="4584166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Arco 33"/>
          <p:cNvSpPr/>
          <p:nvPr/>
        </p:nvSpPr>
        <p:spPr>
          <a:xfrm>
            <a:off x="6100304" y="2127369"/>
            <a:ext cx="2008146" cy="3862399"/>
          </a:xfrm>
          <a:prstGeom prst="arc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6" name="Connettore 1 35"/>
          <p:cNvCxnSpPr>
            <a:stCxn id="37" idx="2"/>
          </p:cNvCxnSpPr>
          <p:nvPr/>
        </p:nvCxnSpPr>
        <p:spPr>
          <a:xfrm>
            <a:off x="8290827" y="4708195"/>
            <a:ext cx="4697" cy="1281573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Arco 36"/>
          <p:cNvSpPr/>
          <p:nvPr/>
        </p:nvSpPr>
        <p:spPr>
          <a:xfrm>
            <a:off x="6762704" y="3785432"/>
            <a:ext cx="1532820" cy="2074881"/>
          </a:xfrm>
          <a:prstGeom prst="arc">
            <a:avLst>
              <a:gd name="adj1" fmla="val 16420899"/>
              <a:gd name="adj2" fmla="val 21086297"/>
            </a:avLst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Figura a mano libera 37"/>
          <p:cNvSpPr/>
          <p:nvPr/>
        </p:nvSpPr>
        <p:spPr>
          <a:xfrm>
            <a:off x="6549326" y="3033699"/>
            <a:ext cx="786255" cy="2056077"/>
          </a:xfrm>
          <a:custGeom>
            <a:avLst/>
            <a:gdLst>
              <a:gd name="connsiteX0" fmla="*/ 0 w 786255"/>
              <a:gd name="connsiteY0" fmla="*/ 166300 h 2056077"/>
              <a:gd name="connsiteX1" fmla="*/ 136082 w 786255"/>
              <a:gd name="connsiteY1" fmla="*/ 120946 h 2056077"/>
              <a:gd name="connsiteX2" fmla="*/ 181443 w 786255"/>
              <a:gd name="connsiteY2" fmla="*/ 105828 h 2056077"/>
              <a:gd name="connsiteX3" fmla="*/ 196564 w 786255"/>
              <a:gd name="connsiteY3" fmla="*/ 45355 h 2056077"/>
              <a:gd name="connsiteX4" fmla="*/ 287285 w 786255"/>
              <a:gd name="connsiteY4" fmla="*/ 0 h 2056077"/>
              <a:gd name="connsiteX5" fmla="*/ 378007 w 786255"/>
              <a:gd name="connsiteY5" fmla="*/ 45355 h 2056077"/>
              <a:gd name="connsiteX6" fmla="*/ 453609 w 786255"/>
              <a:gd name="connsiteY6" fmla="*/ 120946 h 2056077"/>
              <a:gd name="connsiteX7" fmla="*/ 574571 w 786255"/>
              <a:gd name="connsiteY7" fmla="*/ 151182 h 2056077"/>
              <a:gd name="connsiteX8" fmla="*/ 604812 w 786255"/>
              <a:gd name="connsiteY8" fmla="*/ 181419 h 2056077"/>
              <a:gd name="connsiteX9" fmla="*/ 619932 w 786255"/>
              <a:gd name="connsiteY9" fmla="*/ 226773 h 2056077"/>
              <a:gd name="connsiteX10" fmla="*/ 635052 w 786255"/>
              <a:gd name="connsiteY10" fmla="*/ 287246 h 2056077"/>
              <a:gd name="connsiteX11" fmla="*/ 650172 w 786255"/>
              <a:gd name="connsiteY11" fmla="*/ 393074 h 2056077"/>
              <a:gd name="connsiteX12" fmla="*/ 725774 w 786255"/>
              <a:gd name="connsiteY12" fmla="*/ 468665 h 2056077"/>
              <a:gd name="connsiteX13" fmla="*/ 756015 w 786255"/>
              <a:gd name="connsiteY13" fmla="*/ 559374 h 2056077"/>
              <a:gd name="connsiteX14" fmla="*/ 771135 w 786255"/>
              <a:gd name="connsiteY14" fmla="*/ 604729 h 2056077"/>
              <a:gd name="connsiteX15" fmla="*/ 786255 w 786255"/>
              <a:gd name="connsiteY15" fmla="*/ 725674 h 2056077"/>
              <a:gd name="connsiteX16" fmla="*/ 740894 w 786255"/>
              <a:gd name="connsiteY16" fmla="*/ 846620 h 2056077"/>
              <a:gd name="connsiteX17" fmla="*/ 695533 w 786255"/>
              <a:gd name="connsiteY17" fmla="*/ 876857 h 2056077"/>
              <a:gd name="connsiteX18" fmla="*/ 665293 w 786255"/>
              <a:gd name="connsiteY18" fmla="*/ 922211 h 2056077"/>
              <a:gd name="connsiteX19" fmla="*/ 680413 w 786255"/>
              <a:gd name="connsiteY19" fmla="*/ 997802 h 2056077"/>
              <a:gd name="connsiteX20" fmla="*/ 710654 w 786255"/>
              <a:gd name="connsiteY20" fmla="*/ 1058275 h 2056077"/>
              <a:gd name="connsiteX21" fmla="*/ 786255 w 786255"/>
              <a:gd name="connsiteY21" fmla="*/ 1164103 h 2056077"/>
              <a:gd name="connsiteX22" fmla="*/ 771135 w 786255"/>
              <a:gd name="connsiteY22" fmla="*/ 1405994 h 2056077"/>
              <a:gd name="connsiteX23" fmla="*/ 740894 w 786255"/>
              <a:gd name="connsiteY23" fmla="*/ 1451349 h 2056077"/>
              <a:gd name="connsiteX24" fmla="*/ 710654 w 786255"/>
              <a:gd name="connsiteY24" fmla="*/ 1542058 h 2056077"/>
              <a:gd name="connsiteX25" fmla="*/ 695533 w 786255"/>
              <a:gd name="connsiteY25" fmla="*/ 1587413 h 2056077"/>
              <a:gd name="connsiteX26" fmla="*/ 665293 w 786255"/>
              <a:gd name="connsiteY26" fmla="*/ 1632767 h 2056077"/>
              <a:gd name="connsiteX27" fmla="*/ 680413 w 786255"/>
              <a:gd name="connsiteY27" fmla="*/ 1920013 h 2056077"/>
              <a:gd name="connsiteX28" fmla="*/ 665293 w 786255"/>
              <a:gd name="connsiteY28" fmla="*/ 1965368 h 2056077"/>
              <a:gd name="connsiteX29" fmla="*/ 665293 w 786255"/>
              <a:gd name="connsiteY29" fmla="*/ 2056077 h 2056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86255" h="2056077">
                <a:moveTo>
                  <a:pt x="0" y="166300"/>
                </a:moveTo>
                <a:lnTo>
                  <a:pt x="136082" y="120946"/>
                </a:lnTo>
                <a:lnTo>
                  <a:pt x="181443" y="105828"/>
                </a:lnTo>
                <a:cubicBezTo>
                  <a:pt x="186483" y="85670"/>
                  <a:pt x="185037" y="62643"/>
                  <a:pt x="196564" y="45355"/>
                </a:cubicBezTo>
                <a:cubicBezTo>
                  <a:pt x="213314" y="20233"/>
                  <a:pt x="261410" y="8624"/>
                  <a:pt x="287285" y="0"/>
                </a:cubicBezTo>
                <a:cubicBezTo>
                  <a:pt x="330111" y="14273"/>
                  <a:pt x="341930" y="13792"/>
                  <a:pt x="378007" y="45355"/>
                </a:cubicBezTo>
                <a:cubicBezTo>
                  <a:pt x="404828" y="68820"/>
                  <a:pt x="419036" y="112304"/>
                  <a:pt x="453609" y="120946"/>
                </a:cubicBezTo>
                <a:lnTo>
                  <a:pt x="574571" y="151182"/>
                </a:lnTo>
                <a:cubicBezTo>
                  <a:pt x="584651" y="161261"/>
                  <a:pt x="597477" y="169196"/>
                  <a:pt x="604812" y="181419"/>
                </a:cubicBezTo>
                <a:cubicBezTo>
                  <a:pt x="613012" y="195083"/>
                  <a:pt x="615554" y="211450"/>
                  <a:pt x="619932" y="226773"/>
                </a:cubicBezTo>
                <a:cubicBezTo>
                  <a:pt x="625641" y="246752"/>
                  <a:pt x="631335" y="266803"/>
                  <a:pt x="635052" y="287246"/>
                </a:cubicBezTo>
                <a:cubicBezTo>
                  <a:pt x="641427" y="322305"/>
                  <a:pt x="639931" y="358943"/>
                  <a:pt x="650172" y="393074"/>
                </a:cubicBezTo>
                <a:cubicBezTo>
                  <a:pt x="662772" y="435068"/>
                  <a:pt x="693018" y="446830"/>
                  <a:pt x="725774" y="468665"/>
                </a:cubicBezTo>
                <a:lnTo>
                  <a:pt x="756015" y="559374"/>
                </a:lnTo>
                <a:lnTo>
                  <a:pt x="771135" y="604729"/>
                </a:lnTo>
                <a:cubicBezTo>
                  <a:pt x="776175" y="645044"/>
                  <a:pt x="786255" y="685045"/>
                  <a:pt x="786255" y="725674"/>
                </a:cubicBezTo>
                <a:cubicBezTo>
                  <a:pt x="786255" y="768945"/>
                  <a:pt x="772178" y="815340"/>
                  <a:pt x="740894" y="846620"/>
                </a:cubicBezTo>
                <a:cubicBezTo>
                  <a:pt x="728044" y="859468"/>
                  <a:pt x="710653" y="866778"/>
                  <a:pt x="695533" y="876857"/>
                </a:cubicBezTo>
                <a:cubicBezTo>
                  <a:pt x="685453" y="891975"/>
                  <a:pt x="667547" y="904181"/>
                  <a:pt x="665293" y="922211"/>
                </a:cubicBezTo>
                <a:cubicBezTo>
                  <a:pt x="662105" y="947709"/>
                  <a:pt x="672286" y="973425"/>
                  <a:pt x="680413" y="997802"/>
                </a:cubicBezTo>
                <a:cubicBezTo>
                  <a:pt x="687541" y="1019183"/>
                  <a:pt x="699471" y="1038707"/>
                  <a:pt x="710654" y="1058275"/>
                </a:cubicBezTo>
                <a:cubicBezTo>
                  <a:pt x="728345" y="1089231"/>
                  <a:pt x="766778" y="1138137"/>
                  <a:pt x="786255" y="1164103"/>
                </a:cubicBezTo>
                <a:cubicBezTo>
                  <a:pt x="781215" y="1244733"/>
                  <a:pt x="783737" y="1326195"/>
                  <a:pt x="771135" y="1405994"/>
                </a:cubicBezTo>
                <a:cubicBezTo>
                  <a:pt x="768301" y="1423942"/>
                  <a:pt x="748275" y="1434745"/>
                  <a:pt x="740894" y="1451349"/>
                </a:cubicBezTo>
                <a:cubicBezTo>
                  <a:pt x="727948" y="1480474"/>
                  <a:pt x="720734" y="1511822"/>
                  <a:pt x="710654" y="1542058"/>
                </a:cubicBezTo>
                <a:cubicBezTo>
                  <a:pt x="705614" y="1557176"/>
                  <a:pt x="704374" y="1574154"/>
                  <a:pt x="695533" y="1587413"/>
                </a:cubicBezTo>
                <a:lnTo>
                  <a:pt x="665293" y="1632767"/>
                </a:lnTo>
                <a:cubicBezTo>
                  <a:pt x="738189" y="1742099"/>
                  <a:pt x="706271" y="1674392"/>
                  <a:pt x="680413" y="1920013"/>
                </a:cubicBezTo>
                <a:cubicBezTo>
                  <a:pt x="678745" y="1935862"/>
                  <a:pt x="667053" y="1949529"/>
                  <a:pt x="665293" y="1965368"/>
                </a:cubicBezTo>
                <a:cubicBezTo>
                  <a:pt x="661954" y="1995419"/>
                  <a:pt x="665293" y="2025841"/>
                  <a:pt x="665293" y="2056077"/>
                </a:cubicBezTo>
              </a:path>
            </a:pathLst>
          </a:cu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Ovale 38"/>
          <p:cNvSpPr/>
          <p:nvPr/>
        </p:nvSpPr>
        <p:spPr>
          <a:xfrm>
            <a:off x="7093656" y="4995075"/>
            <a:ext cx="241925" cy="2419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0" name="Connettore 2 39"/>
          <p:cNvCxnSpPr/>
          <p:nvPr/>
        </p:nvCxnSpPr>
        <p:spPr>
          <a:xfrm flipH="1">
            <a:off x="6580647" y="1994445"/>
            <a:ext cx="364114" cy="446912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CasellaDiTesto 41"/>
          <p:cNvSpPr txBox="1"/>
          <p:nvPr/>
        </p:nvSpPr>
        <p:spPr>
          <a:xfrm>
            <a:off x="6428903" y="6055648"/>
            <a:ext cx="184287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dirty="0" err="1" smtClean="0"/>
              <a:t>Absent</a:t>
            </a:r>
            <a:r>
              <a:rPr lang="it-IT" sz="2400" dirty="0" smtClean="0"/>
              <a:t> </a:t>
            </a:r>
          </a:p>
          <a:p>
            <a:pPr algn="ctr"/>
            <a:r>
              <a:rPr lang="it-IT" dirty="0" smtClean="0"/>
              <a:t>(US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detected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2073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rco 2"/>
          <p:cNvSpPr/>
          <p:nvPr/>
        </p:nvSpPr>
        <p:spPr>
          <a:xfrm flipH="1">
            <a:off x="838256" y="1701050"/>
            <a:ext cx="2175144" cy="2525673"/>
          </a:xfrm>
          <a:prstGeom prst="arc">
            <a:avLst/>
          </a:prstGeom>
          <a:ln w="762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" name="Connettore 1 3"/>
          <p:cNvCxnSpPr/>
          <p:nvPr/>
        </p:nvCxnSpPr>
        <p:spPr>
          <a:xfrm>
            <a:off x="1903930" y="1160879"/>
            <a:ext cx="0" cy="4584166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Arco 4"/>
          <p:cNvSpPr/>
          <p:nvPr/>
        </p:nvSpPr>
        <p:spPr>
          <a:xfrm>
            <a:off x="377527" y="1882646"/>
            <a:ext cx="2008146" cy="3862399"/>
          </a:xfrm>
          <a:prstGeom prst="arc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" name="Connettore 1 5"/>
          <p:cNvCxnSpPr>
            <a:stCxn id="3" idx="2"/>
          </p:cNvCxnSpPr>
          <p:nvPr/>
        </p:nvCxnSpPr>
        <p:spPr>
          <a:xfrm>
            <a:off x="838256" y="2963887"/>
            <a:ext cx="6417" cy="2781158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>
            <a:stCxn id="8" idx="2"/>
          </p:cNvCxnSpPr>
          <p:nvPr/>
        </p:nvCxnSpPr>
        <p:spPr>
          <a:xfrm>
            <a:off x="2568050" y="4463472"/>
            <a:ext cx="4697" cy="1281573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Arco 7"/>
          <p:cNvSpPr/>
          <p:nvPr/>
        </p:nvSpPr>
        <p:spPr>
          <a:xfrm>
            <a:off x="1039927" y="3540709"/>
            <a:ext cx="1532820" cy="2074881"/>
          </a:xfrm>
          <a:prstGeom prst="arc">
            <a:avLst>
              <a:gd name="adj1" fmla="val 16420899"/>
              <a:gd name="adj2" fmla="val 21086297"/>
            </a:avLst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igura a mano libera 8"/>
          <p:cNvSpPr/>
          <p:nvPr/>
        </p:nvSpPr>
        <p:spPr>
          <a:xfrm>
            <a:off x="826549" y="2788976"/>
            <a:ext cx="786255" cy="2056077"/>
          </a:xfrm>
          <a:custGeom>
            <a:avLst/>
            <a:gdLst>
              <a:gd name="connsiteX0" fmla="*/ 0 w 786255"/>
              <a:gd name="connsiteY0" fmla="*/ 166300 h 2056077"/>
              <a:gd name="connsiteX1" fmla="*/ 136082 w 786255"/>
              <a:gd name="connsiteY1" fmla="*/ 120946 h 2056077"/>
              <a:gd name="connsiteX2" fmla="*/ 181443 w 786255"/>
              <a:gd name="connsiteY2" fmla="*/ 105828 h 2056077"/>
              <a:gd name="connsiteX3" fmla="*/ 196564 w 786255"/>
              <a:gd name="connsiteY3" fmla="*/ 45355 h 2056077"/>
              <a:gd name="connsiteX4" fmla="*/ 287285 w 786255"/>
              <a:gd name="connsiteY4" fmla="*/ 0 h 2056077"/>
              <a:gd name="connsiteX5" fmla="*/ 378007 w 786255"/>
              <a:gd name="connsiteY5" fmla="*/ 45355 h 2056077"/>
              <a:gd name="connsiteX6" fmla="*/ 453609 w 786255"/>
              <a:gd name="connsiteY6" fmla="*/ 120946 h 2056077"/>
              <a:gd name="connsiteX7" fmla="*/ 574571 w 786255"/>
              <a:gd name="connsiteY7" fmla="*/ 151182 h 2056077"/>
              <a:gd name="connsiteX8" fmla="*/ 604812 w 786255"/>
              <a:gd name="connsiteY8" fmla="*/ 181419 h 2056077"/>
              <a:gd name="connsiteX9" fmla="*/ 619932 w 786255"/>
              <a:gd name="connsiteY9" fmla="*/ 226773 h 2056077"/>
              <a:gd name="connsiteX10" fmla="*/ 635052 w 786255"/>
              <a:gd name="connsiteY10" fmla="*/ 287246 h 2056077"/>
              <a:gd name="connsiteX11" fmla="*/ 650172 w 786255"/>
              <a:gd name="connsiteY11" fmla="*/ 393074 h 2056077"/>
              <a:gd name="connsiteX12" fmla="*/ 725774 w 786255"/>
              <a:gd name="connsiteY12" fmla="*/ 468665 h 2056077"/>
              <a:gd name="connsiteX13" fmla="*/ 756015 w 786255"/>
              <a:gd name="connsiteY13" fmla="*/ 559374 h 2056077"/>
              <a:gd name="connsiteX14" fmla="*/ 771135 w 786255"/>
              <a:gd name="connsiteY14" fmla="*/ 604729 h 2056077"/>
              <a:gd name="connsiteX15" fmla="*/ 786255 w 786255"/>
              <a:gd name="connsiteY15" fmla="*/ 725674 h 2056077"/>
              <a:gd name="connsiteX16" fmla="*/ 740894 w 786255"/>
              <a:gd name="connsiteY16" fmla="*/ 846620 h 2056077"/>
              <a:gd name="connsiteX17" fmla="*/ 695533 w 786255"/>
              <a:gd name="connsiteY17" fmla="*/ 876857 h 2056077"/>
              <a:gd name="connsiteX18" fmla="*/ 665293 w 786255"/>
              <a:gd name="connsiteY18" fmla="*/ 922211 h 2056077"/>
              <a:gd name="connsiteX19" fmla="*/ 680413 w 786255"/>
              <a:gd name="connsiteY19" fmla="*/ 997802 h 2056077"/>
              <a:gd name="connsiteX20" fmla="*/ 710654 w 786255"/>
              <a:gd name="connsiteY20" fmla="*/ 1058275 h 2056077"/>
              <a:gd name="connsiteX21" fmla="*/ 786255 w 786255"/>
              <a:gd name="connsiteY21" fmla="*/ 1164103 h 2056077"/>
              <a:gd name="connsiteX22" fmla="*/ 771135 w 786255"/>
              <a:gd name="connsiteY22" fmla="*/ 1405994 h 2056077"/>
              <a:gd name="connsiteX23" fmla="*/ 740894 w 786255"/>
              <a:gd name="connsiteY23" fmla="*/ 1451349 h 2056077"/>
              <a:gd name="connsiteX24" fmla="*/ 710654 w 786255"/>
              <a:gd name="connsiteY24" fmla="*/ 1542058 h 2056077"/>
              <a:gd name="connsiteX25" fmla="*/ 695533 w 786255"/>
              <a:gd name="connsiteY25" fmla="*/ 1587413 h 2056077"/>
              <a:gd name="connsiteX26" fmla="*/ 665293 w 786255"/>
              <a:gd name="connsiteY26" fmla="*/ 1632767 h 2056077"/>
              <a:gd name="connsiteX27" fmla="*/ 680413 w 786255"/>
              <a:gd name="connsiteY27" fmla="*/ 1920013 h 2056077"/>
              <a:gd name="connsiteX28" fmla="*/ 665293 w 786255"/>
              <a:gd name="connsiteY28" fmla="*/ 1965368 h 2056077"/>
              <a:gd name="connsiteX29" fmla="*/ 665293 w 786255"/>
              <a:gd name="connsiteY29" fmla="*/ 2056077 h 2056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86255" h="2056077">
                <a:moveTo>
                  <a:pt x="0" y="166300"/>
                </a:moveTo>
                <a:lnTo>
                  <a:pt x="136082" y="120946"/>
                </a:lnTo>
                <a:lnTo>
                  <a:pt x="181443" y="105828"/>
                </a:lnTo>
                <a:cubicBezTo>
                  <a:pt x="186483" y="85670"/>
                  <a:pt x="185037" y="62643"/>
                  <a:pt x="196564" y="45355"/>
                </a:cubicBezTo>
                <a:cubicBezTo>
                  <a:pt x="213314" y="20233"/>
                  <a:pt x="261410" y="8624"/>
                  <a:pt x="287285" y="0"/>
                </a:cubicBezTo>
                <a:cubicBezTo>
                  <a:pt x="330111" y="14273"/>
                  <a:pt x="341930" y="13792"/>
                  <a:pt x="378007" y="45355"/>
                </a:cubicBezTo>
                <a:cubicBezTo>
                  <a:pt x="404828" y="68820"/>
                  <a:pt x="419036" y="112304"/>
                  <a:pt x="453609" y="120946"/>
                </a:cubicBezTo>
                <a:lnTo>
                  <a:pt x="574571" y="151182"/>
                </a:lnTo>
                <a:cubicBezTo>
                  <a:pt x="584651" y="161261"/>
                  <a:pt x="597477" y="169196"/>
                  <a:pt x="604812" y="181419"/>
                </a:cubicBezTo>
                <a:cubicBezTo>
                  <a:pt x="613012" y="195083"/>
                  <a:pt x="615554" y="211450"/>
                  <a:pt x="619932" y="226773"/>
                </a:cubicBezTo>
                <a:cubicBezTo>
                  <a:pt x="625641" y="246752"/>
                  <a:pt x="631335" y="266803"/>
                  <a:pt x="635052" y="287246"/>
                </a:cubicBezTo>
                <a:cubicBezTo>
                  <a:pt x="641427" y="322305"/>
                  <a:pt x="639931" y="358943"/>
                  <a:pt x="650172" y="393074"/>
                </a:cubicBezTo>
                <a:cubicBezTo>
                  <a:pt x="662772" y="435068"/>
                  <a:pt x="693018" y="446830"/>
                  <a:pt x="725774" y="468665"/>
                </a:cubicBezTo>
                <a:lnTo>
                  <a:pt x="756015" y="559374"/>
                </a:lnTo>
                <a:lnTo>
                  <a:pt x="771135" y="604729"/>
                </a:lnTo>
                <a:cubicBezTo>
                  <a:pt x="776175" y="645044"/>
                  <a:pt x="786255" y="685045"/>
                  <a:pt x="786255" y="725674"/>
                </a:cubicBezTo>
                <a:cubicBezTo>
                  <a:pt x="786255" y="768945"/>
                  <a:pt x="772178" y="815340"/>
                  <a:pt x="740894" y="846620"/>
                </a:cubicBezTo>
                <a:cubicBezTo>
                  <a:pt x="728044" y="859468"/>
                  <a:pt x="710653" y="866778"/>
                  <a:pt x="695533" y="876857"/>
                </a:cubicBezTo>
                <a:cubicBezTo>
                  <a:pt x="685453" y="891975"/>
                  <a:pt x="667547" y="904181"/>
                  <a:pt x="665293" y="922211"/>
                </a:cubicBezTo>
                <a:cubicBezTo>
                  <a:pt x="662105" y="947709"/>
                  <a:pt x="672286" y="973425"/>
                  <a:pt x="680413" y="997802"/>
                </a:cubicBezTo>
                <a:cubicBezTo>
                  <a:pt x="687541" y="1019183"/>
                  <a:pt x="699471" y="1038707"/>
                  <a:pt x="710654" y="1058275"/>
                </a:cubicBezTo>
                <a:cubicBezTo>
                  <a:pt x="728345" y="1089231"/>
                  <a:pt x="766778" y="1138137"/>
                  <a:pt x="786255" y="1164103"/>
                </a:cubicBezTo>
                <a:cubicBezTo>
                  <a:pt x="781215" y="1244733"/>
                  <a:pt x="783737" y="1326195"/>
                  <a:pt x="771135" y="1405994"/>
                </a:cubicBezTo>
                <a:cubicBezTo>
                  <a:pt x="768301" y="1423942"/>
                  <a:pt x="748275" y="1434745"/>
                  <a:pt x="740894" y="1451349"/>
                </a:cubicBezTo>
                <a:cubicBezTo>
                  <a:pt x="727948" y="1480474"/>
                  <a:pt x="720734" y="1511822"/>
                  <a:pt x="710654" y="1542058"/>
                </a:cubicBezTo>
                <a:cubicBezTo>
                  <a:pt x="705614" y="1557176"/>
                  <a:pt x="704374" y="1574154"/>
                  <a:pt x="695533" y="1587413"/>
                </a:cubicBezTo>
                <a:lnTo>
                  <a:pt x="665293" y="1632767"/>
                </a:lnTo>
                <a:cubicBezTo>
                  <a:pt x="738189" y="1742099"/>
                  <a:pt x="706271" y="1674392"/>
                  <a:pt x="680413" y="1920013"/>
                </a:cubicBezTo>
                <a:cubicBezTo>
                  <a:pt x="678745" y="1935862"/>
                  <a:pt x="667053" y="1949529"/>
                  <a:pt x="665293" y="1965368"/>
                </a:cubicBezTo>
                <a:cubicBezTo>
                  <a:pt x="661954" y="1995419"/>
                  <a:pt x="665293" y="2025841"/>
                  <a:pt x="665293" y="2056077"/>
                </a:cubicBezTo>
              </a:path>
            </a:pathLst>
          </a:cu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1370879" y="4750352"/>
            <a:ext cx="241925" cy="2419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2 10"/>
          <p:cNvCxnSpPr/>
          <p:nvPr/>
        </p:nvCxnSpPr>
        <p:spPr>
          <a:xfrm flipV="1">
            <a:off x="838256" y="1800087"/>
            <a:ext cx="349046" cy="292998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 flipV="1">
            <a:off x="647384" y="3439957"/>
            <a:ext cx="0" cy="595638"/>
          </a:xfrm>
          <a:prstGeom prst="straightConnector1">
            <a:avLst/>
          </a:prstGeom>
          <a:ln w="5715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Arco 35"/>
          <p:cNvSpPr/>
          <p:nvPr/>
        </p:nvSpPr>
        <p:spPr>
          <a:xfrm flipH="1">
            <a:off x="799626" y="1705213"/>
            <a:ext cx="2175144" cy="2525673"/>
          </a:xfrm>
          <a:prstGeom prst="arc">
            <a:avLst>
              <a:gd name="adj1" fmla="val 16200000"/>
              <a:gd name="adj2" fmla="val 17373937"/>
            </a:avLst>
          </a:prstGeom>
          <a:ln w="762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7" name="Connettore 2 36"/>
          <p:cNvCxnSpPr/>
          <p:nvPr/>
        </p:nvCxnSpPr>
        <p:spPr>
          <a:xfrm>
            <a:off x="1415840" y="1507831"/>
            <a:ext cx="420944" cy="0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4" name="Gruppo 43"/>
          <p:cNvGrpSpPr/>
          <p:nvPr/>
        </p:nvGrpSpPr>
        <p:grpSpPr>
          <a:xfrm>
            <a:off x="6508127" y="1274817"/>
            <a:ext cx="2635873" cy="4584166"/>
            <a:chOff x="3150649" y="741616"/>
            <a:chExt cx="2635873" cy="4584166"/>
          </a:xfrm>
        </p:grpSpPr>
        <p:sp>
          <p:nvSpPr>
            <p:cNvPr id="14" name="Arco 13"/>
            <p:cNvSpPr/>
            <p:nvPr/>
          </p:nvSpPr>
          <p:spPr>
            <a:xfrm flipH="1">
              <a:off x="3611378" y="1281787"/>
              <a:ext cx="2175144" cy="2525673"/>
            </a:xfrm>
            <a:prstGeom prst="arc">
              <a:avLst/>
            </a:prstGeom>
            <a:ln w="762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5" name="Connettore 1 14"/>
            <p:cNvCxnSpPr/>
            <p:nvPr/>
          </p:nvCxnSpPr>
          <p:spPr>
            <a:xfrm>
              <a:off x="4677052" y="741616"/>
              <a:ext cx="0" cy="4584166"/>
            </a:xfrm>
            <a:prstGeom prst="line">
              <a:avLst/>
            </a:prstGeom>
            <a:ln w="76200" cmpd="sng">
              <a:solidFill>
                <a:srgbClr val="FF66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Arco 15"/>
            <p:cNvSpPr/>
            <p:nvPr/>
          </p:nvSpPr>
          <p:spPr>
            <a:xfrm>
              <a:off x="3150649" y="1463383"/>
              <a:ext cx="2008146" cy="3862399"/>
            </a:xfrm>
            <a:prstGeom prst="arc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7" name="Connettore 1 16"/>
            <p:cNvCxnSpPr>
              <a:stCxn id="14" idx="2"/>
            </p:cNvCxnSpPr>
            <p:nvPr/>
          </p:nvCxnSpPr>
          <p:spPr>
            <a:xfrm>
              <a:off x="3611378" y="2544624"/>
              <a:ext cx="6417" cy="2781158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7"/>
            <p:cNvCxnSpPr>
              <a:stCxn id="19" idx="2"/>
            </p:cNvCxnSpPr>
            <p:nvPr/>
          </p:nvCxnSpPr>
          <p:spPr>
            <a:xfrm>
              <a:off x="5341172" y="4044209"/>
              <a:ext cx="4697" cy="1281573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Arco 18"/>
            <p:cNvSpPr/>
            <p:nvPr/>
          </p:nvSpPr>
          <p:spPr>
            <a:xfrm>
              <a:off x="3813049" y="3121446"/>
              <a:ext cx="1532820" cy="2074881"/>
            </a:xfrm>
            <a:prstGeom prst="arc">
              <a:avLst>
                <a:gd name="adj1" fmla="val 16420899"/>
                <a:gd name="adj2" fmla="val 21086297"/>
              </a:avLst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Figura a mano libera 19"/>
            <p:cNvSpPr/>
            <p:nvPr/>
          </p:nvSpPr>
          <p:spPr>
            <a:xfrm>
              <a:off x="3599671" y="2369713"/>
              <a:ext cx="786255" cy="2056077"/>
            </a:xfrm>
            <a:custGeom>
              <a:avLst/>
              <a:gdLst>
                <a:gd name="connsiteX0" fmla="*/ 0 w 786255"/>
                <a:gd name="connsiteY0" fmla="*/ 166300 h 2056077"/>
                <a:gd name="connsiteX1" fmla="*/ 136082 w 786255"/>
                <a:gd name="connsiteY1" fmla="*/ 120946 h 2056077"/>
                <a:gd name="connsiteX2" fmla="*/ 181443 w 786255"/>
                <a:gd name="connsiteY2" fmla="*/ 105828 h 2056077"/>
                <a:gd name="connsiteX3" fmla="*/ 196564 w 786255"/>
                <a:gd name="connsiteY3" fmla="*/ 45355 h 2056077"/>
                <a:gd name="connsiteX4" fmla="*/ 287285 w 786255"/>
                <a:gd name="connsiteY4" fmla="*/ 0 h 2056077"/>
                <a:gd name="connsiteX5" fmla="*/ 378007 w 786255"/>
                <a:gd name="connsiteY5" fmla="*/ 45355 h 2056077"/>
                <a:gd name="connsiteX6" fmla="*/ 453609 w 786255"/>
                <a:gd name="connsiteY6" fmla="*/ 120946 h 2056077"/>
                <a:gd name="connsiteX7" fmla="*/ 574571 w 786255"/>
                <a:gd name="connsiteY7" fmla="*/ 151182 h 2056077"/>
                <a:gd name="connsiteX8" fmla="*/ 604812 w 786255"/>
                <a:gd name="connsiteY8" fmla="*/ 181419 h 2056077"/>
                <a:gd name="connsiteX9" fmla="*/ 619932 w 786255"/>
                <a:gd name="connsiteY9" fmla="*/ 226773 h 2056077"/>
                <a:gd name="connsiteX10" fmla="*/ 635052 w 786255"/>
                <a:gd name="connsiteY10" fmla="*/ 287246 h 2056077"/>
                <a:gd name="connsiteX11" fmla="*/ 650172 w 786255"/>
                <a:gd name="connsiteY11" fmla="*/ 393074 h 2056077"/>
                <a:gd name="connsiteX12" fmla="*/ 725774 w 786255"/>
                <a:gd name="connsiteY12" fmla="*/ 468665 h 2056077"/>
                <a:gd name="connsiteX13" fmla="*/ 756015 w 786255"/>
                <a:gd name="connsiteY13" fmla="*/ 559374 h 2056077"/>
                <a:gd name="connsiteX14" fmla="*/ 771135 w 786255"/>
                <a:gd name="connsiteY14" fmla="*/ 604729 h 2056077"/>
                <a:gd name="connsiteX15" fmla="*/ 786255 w 786255"/>
                <a:gd name="connsiteY15" fmla="*/ 725674 h 2056077"/>
                <a:gd name="connsiteX16" fmla="*/ 740894 w 786255"/>
                <a:gd name="connsiteY16" fmla="*/ 846620 h 2056077"/>
                <a:gd name="connsiteX17" fmla="*/ 695533 w 786255"/>
                <a:gd name="connsiteY17" fmla="*/ 876857 h 2056077"/>
                <a:gd name="connsiteX18" fmla="*/ 665293 w 786255"/>
                <a:gd name="connsiteY18" fmla="*/ 922211 h 2056077"/>
                <a:gd name="connsiteX19" fmla="*/ 680413 w 786255"/>
                <a:gd name="connsiteY19" fmla="*/ 997802 h 2056077"/>
                <a:gd name="connsiteX20" fmla="*/ 710654 w 786255"/>
                <a:gd name="connsiteY20" fmla="*/ 1058275 h 2056077"/>
                <a:gd name="connsiteX21" fmla="*/ 786255 w 786255"/>
                <a:gd name="connsiteY21" fmla="*/ 1164103 h 2056077"/>
                <a:gd name="connsiteX22" fmla="*/ 771135 w 786255"/>
                <a:gd name="connsiteY22" fmla="*/ 1405994 h 2056077"/>
                <a:gd name="connsiteX23" fmla="*/ 740894 w 786255"/>
                <a:gd name="connsiteY23" fmla="*/ 1451349 h 2056077"/>
                <a:gd name="connsiteX24" fmla="*/ 710654 w 786255"/>
                <a:gd name="connsiteY24" fmla="*/ 1542058 h 2056077"/>
                <a:gd name="connsiteX25" fmla="*/ 695533 w 786255"/>
                <a:gd name="connsiteY25" fmla="*/ 1587413 h 2056077"/>
                <a:gd name="connsiteX26" fmla="*/ 665293 w 786255"/>
                <a:gd name="connsiteY26" fmla="*/ 1632767 h 2056077"/>
                <a:gd name="connsiteX27" fmla="*/ 680413 w 786255"/>
                <a:gd name="connsiteY27" fmla="*/ 1920013 h 2056077"/>
                <a:gd name="connsiteX28" fmla="*/ 665293 w 786255"/>
                <a:gd name="connsiteY28" fmla="*/ 1965368 h 2056077"/>
                <a:gd name="connsiteX29" fmla="*/ 665293 w 786255"/>
                <a:gd name="connsiteY29" fmla="*/ 2056077 h 2056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786255" h="2056077">
                  <a:moveTo>
                    <a:pt x="0" y="166300"/>
                  </a:moveTo>
                  <a:lnTo>
                    <a:pt x="136082" y="120946"/>
                  </a:lnTo>
                  <a:lnTo>
                    <a:pt x="181443" y="105828"/>
                  </a:lnTo>
                  <a:cubicBezTo>
                    <a:pt x="186483" y="85670"/>
                    <a:pt x="185037" y="62643"/>
                    <a:pt x="196564" y="45355"/>
                  </a:cubicBezTo>
                  <a:cubicBezTo>
                    <a:pt x="213314" y="20233"/>
                    <a:pt x="261410" y="8624"/>
                    <a:pt x="287285" y="0"/>
                  </a:cubicBezTo>
                  <a:cubicBezTo>
                    <a:pt x="330111" y="14273"/>
                    <a:pt x="341930" y="13792"/>
                    <a:pt x="378007" y="45355"/>
                  </a:cubicBezTo>
                  <a:cubicBezTo>
                    <a:pt x="404828" y="68820"/>
                    <a:pt x="419036" y="112304"/>
                    <a:pt x="453609" y="120946"/>
                  </a:cubicBezTo>
                  <a:lnTo>
                    <a:pt x="574571" y="151182"/>
                  </a:lnTo>
                  <a:cubicBezTo>
                    <a:pt x="584651" y="161261"/>
                    <a:pt x="597477" y="169196"/>
                    <a:pt x="604812" y="181419"/>
                  </a:cubicBezTo>
                  <a:cubicBezTo>
                    <a:pt x="613012" y="195083"/>
                    <a:pt x="615554" y="211450"/>
                    <a:pt x="619932" y="226773"/>
                  </a:cubicBezTo>
                  <a:cubicBezTo>
                    <a:pt x="625641" y="246752"/>
                    <a:pt x="631335" y="266803"/>
                    <a:pt x="635052" y="287246"/>
                  </a:cubicBezTo>
                  <a:cubicBezTo>
                    <a:pt x="641427" y="322305"/>
                    <a:pt x="639931" y="358943"/>
                    <a:pt x="650172" y="393074"/>
                  </a:cubicBezTo>
                  <a:cubicBezTo>
                    <a:pt x="662772" y="435068"/>
                    <a:pt x="693018" y="446830"/>
                    <a:pt x="725774" y="468665"/>
                  </a:cubicBezTo>
                  <a:lnTo>
                    <a:pt x="756015" y="559374"/>
                  </a:lnTo>
                  <a:lnTo>
                    <a:pt x="771135" y="604729"/>
                  </a:lnTo>
                  <a:cubicBezTo>
                    <a:pt x="776175" y="645044"/>
                    <a:pt x="786255" y="685045"/>
                    <a:pt x="786255" y="725674"/>
                  </a:cubicBezTo>
                  <a:cubicBezTo>
                    <a:pt x="786255" y="768945"/>
                    <a:pt x="772178" y="815340"/>
                    <a:pt x="740894" y="846620"/>
                  </a:cubicBezTo>
                  <a:cubicBezTo>
                    <a:pt x="728044" y="859468"/>
                    <a:pt x="710653" y="866778"/>
                    <a:pt x="695533" y="876857"/>
                  </a:cubicBezTo>
                  <a:cubicBezTo>
                    <a:pt x="685453" y="891975"/>
                    <a:pt x="667547" y="904181"/>
                    <a:pt x="665293" y="922211"/>
                  </a:cubicBezTo>
                  <a:cubicBezTo>
                    <a:pt x="662105" y="947709"/>
                    <a:pt x="672286" y="973425"/>
                    <a:pt x="680413" y="997802"/>
                  </a:cubicBezTo>
                  <a:cubicBezTo>
                    <a:pt x="687541" y="1019183"/>
                    <a:pt x="699471" y="1038707"/>
                    <a:pt x="710654" y="1058275"/>
                  </a:cubicBezTo>
                  <a:cubicBezTo>
                    <a:pt x="728345" y="1089231"/>
                    <a:pt x="766778" y="1138137"/>
                    <a:pt x="786255" y="1164103"/>
                  </a:cubicBezTo>
                  <a:cubicBezTo>
                    <a:pt x="781215" y="1244733"/>
                    <a:pt x="783737" y="1326195"/>
                    <a:pt x="771135" y="1405994"/>
                  </a:cubicBezTo>
                  <a:cubicBezTo>
                    <a:pt x="768301" y="1423942"/>
                    <a:pt x="748275" y="1434745"/>
                    <a:pt x="740894" y="1451349"/>
                  </a:cubicBezTo>
                  <a:cubicBezTo>
                    <a:pt x="727948" y="1480474"/>
                    <a:pt x="720734" y="1511822"/>
                    <a:pt x="710654" y="1542058"/>
                  </a:cubicBezTo>
                  <a:cubicBezTo>
                    <a:pt x="705614" y="1557176"/>
                    <a:pt x="704374" y="1574154"/>
                    <a:pt x="695533" y="1587413"/>
                  </a:cubicBezTo>
                  <a:lnTo>
                    <a:pt x="665293" y="1632767"/>
                  </a:lnTo>
                  <a:cubicBezTo>
                    <a:pt x="738189" y="1742099"/>
                    <a:pt x="706271" y="1674392"/>
                    <a:pt x="680413" y="1920013"/>
                  </a:cubicBezTo>
                  <a:cubicBezTo>
                    <a:pt x="678745" y="1935862"/>
                    <a:pt x="667053" y="1949529"/>
                    <a:pt x="665293" y="1965368"/>
                  </a:cubicBezTo>
                  <a:cubicBezTo>
                    <a:pt x="661954" y="1995419"/>
                    <a:pt x="665293" y="2025841"/>
                    <a:pt x="665293" y="2056077"/>
                  </a:cubicBezTo>
                </a:path>
              </a:pathLst>
            </a:custGeom>
            <a:ln w="762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" name="Ovale 20"/>
            <p:cNvSpPr/>
            <p:nvPr/>
          </p:nvSpPr>
          <p:spPr>
            <a:xfrm>
              <a:off x="4144001" y="4331089"/>
              <a:ext cx="241925" cy="24192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2" name="Connettore 2 21"/>
            <p:cNvCxnSpPr/>
            <p:nvPr/>
          </p:nvCxnSpPr>
          <p:spPr>
            <a:xfrm flipH="1">
              <a:off x="3630992" y="1330459"/>
              <a:ext cx="364114" cy="446912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2 22"/>
            <p:cNvCxnSpPr/>
            <p:nvPr/>
          </p:nvCxnSpPr>
          <p:spPr>
            <a:xfrm>
              <a:off x="3469186" y="2538993"/>
              <a:ext cx="0" cy="963401"/>
            </a:xfrm>
            <a:prstGeom prst="straightConnector1">
              <a:avLst/>
            </a:prstGeom>
            <a:ln w="762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e 24"/>
            <p:cNvSpPr/>
            <p:nvPr/>
          </p:nvSpPr>
          <p:spPr>
            <a:xfrm>
              <a:off x="3469186" y="3606848"/>
              <a:ext cx="241925" cy="24192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6" name="Connettore 1 25"/>
            <p:cNvCxnSpPr/>
            <p:nvPr/>
          </p:nvCxnSpPr>
          <p:spPr>
            <a:xfrm flipH="1">
              <a:off x="3605269" y="2544624"/>
              <a:ext cx="6313" cy="1062224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Arco 37"/>
            <p:cNvSpPr/>
            <p:nvPr/>
          </p:nvSpPr>
          <p:spPr>
            <a:xfrm flipH="1">
              <a:off x="3599671" y="1276156"/>
              <a:ext cx="2175144" cy="2525673"/>
            </a:xfrm>
            <a:prstGeom prst="arc">
              <a:avLst>
                <a:gd name="adj1" fmla="val 16200000"/>
                <a:gd name="adj2" fmla="val 17373937"/>
              </a:avLst>
            </a:prstGeom>
            <a:ln w="76200" cmpd="sng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39" name="Connettore 2 38"/>
            <p:cNvCxnSpPr/>
            <p:nvPr/>
          </p:nvCxnSpPr>
          <p:spPr>
            <a:xfrm>
              <a:off x="4215885" y="1078774"/>
              <a:ext cx="420944" cy="0"/>
            </a:xfrm>
            <a:prstGeom prst="straightConnector1">
              <a:avLst/>
            </a:prstGeom>
            <a:ln w="5715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Arco 26"/>
          <p:cNvSpPr/>
          <p:nvPr/>
        </p:nvSpPr>
        <p:spPr>
          <a:xfrm flipH="1">
            <a:off x="3724352" y="1813953"/>
            <a:ext cx="2175144" cy="2525673"/>
          </a:xfrm>
          <a:prstGeom prst="arc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8" name="Connettore 1 27"/>
          <p:cNvCxnSpPr/>
          <p:nvPr/>
        </p:nvCxnSpPr>
        <p:spPr>
          <a:xfrm>
            <a:off x="4790026" y="1273782"/>
            <a:ext cx="0" cy="4584166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Arco 28"/>
          <p:cNvSpPr/>
          <p:nvPr/>
        </p:nvSpPr>
        <p:spPr>
          <a:xfrm>
            <a:off x="3263623" y="1995549"/>
            <a:ext cx="2008146" cy="3862399"/>
          </a:xfrm>
          <a:prstGeom prst="arc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0" name="Connettore 1 29"/>
          <p:cNvCxnSpPr>
            <a:stCxn id="31" idx="2"/>
          </p:cNvCxnSpPr>
          <p:nvPr/>
        </p:nvCxnSpPr>
        <p:spPr>
          <a:xfrm>
            <a:off x="5454146" y="4576375"/>
            <a:ext cx="4697" cy="1281573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Arco 30"/>
          <p:cNvSpPr/>
          <p:nvPr/>
        </p:nvSpPr>
        <p:spPr>
          <a:xfrm>
            <a:off x="3926023" y="3653612"/>
            <a:ext cx="1532820" cy="2074881"/>
          </a:xfrm>
          <a:prstGeom prst="arc">
            <a:avLst>
              <a:gd name="adj1" fmla="val 16420899"/>
              <a:gd name="adj2" fmla="val 21086297"/>
            </a:avLst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Figura a mano libera 31"/>
          <p:cNvSpPr/>
          <p:nvPr/>
        </p:nvSpPr>
        <p:spPr>
          <a:xfrm>
            <a:off x="3712645" y="2901879"/>
            <a:ext cx="786255" cy="2056077"/>
          </a:xfrm>
          <a:custGeom>
            <a:avLst/>
            <a:gdLst>
              <a:gd name="connsiteX0" fmla="*/ 0 w 786255"/>
              <a:gd name="connsiteY0" fmla="*/ 166300 h 2056077"/>
              <a:gd name="connsiteX1" fmla="*/ 136082 w 786255"/>
              <a:gd name="connsiteY1" fmla="*/ 120946 h 2056077"/>
              <a:gd name="connsiteX2" fmla="*/ 181443 w 786255"/>
              <a:gd name="connsiteY2" fmla="*/ 105828 h 2056077"/>
              <a:gd name="connsiteX3" fmla="*/ 196564 w 786255"/>
              <a:gd name="connsiteY3" fmla="*/ 45355 h 2056077"/>
              <a:gd name="connsiteX4" fmla="*/ 287285 w 786255"/>
              <a:gd name="connsiteY4" fmla="*/ 0 h 2056077"/>
              <a:gd name="connsiteX5" fmla="*/ 378007 w 786255"/>
              <a:gd name="connsiteY5" fmla="*/ 45355 h 2056077"/>
              <a:gd name="connsiteX6" fmla="*/ 453609 w 786255"/>
              <a:gd name="connsiteY6" fmla="*/ 120946 h 2056077"/>
              <a:gd name="connsiteX7" fmla="*/ 574571 w 786255"/>
              <a:gd name="connsiteY7" fmla="*/ 151182 h 2056077"/>
              <a:gd name="connsiteX8" fmla="*/ 604812 w 786255"/>
              <a:gd name="connsiteY8" fmla="*/ 181419 h 2056077"/>
              <a:gd name="connsiteX9" fmla="*/ 619932 w 786255"/>
              <a:gd name="connsiteY9" fmla="*/ 226773 h 2056077"/>
              <a:gd name="connsiteX10" fmla="*/ 635052 w 786255"/>
              <a:gd name="connsiteY10" fmla="*/ 287246 h 2056077"/>
              <a:gd name="connsiteX11" fmla="*/ 650172 w 786255"/>
              <a:gd name="connsiteY11" fmla="*/ 393074 h 2056077"/>
              <a:gd name="connsiteX12" fmla="*/ 725774 w 786255"/>
              <a:gd name="connsiteY12" fmla="*/ 468665 h 2056077"/>
              <a:gd name="connsiteX13" fmla="*/ 756015 w 786255"/>
              <a:gd name="connsiteY13" fmla="*/ 559374 h 2056077"/>
              <a:gd name="connsiteX14" fmla="*/ 771135 w 786255"/>
              <a:gd name="connsiteY14" fmla="*/ 604729 h 2056077"/>
              <a:gd name="connsiteX15" fmla="*/ 786255 w 786255"/>
              <a:gd name="connsiteY15" fmla="*/ 725674 h 2056077"/>
              <a:gd name="connsiteX16" fmla="*/ 740894 w 786255"/>
              <a:gd name="connsiteY16" fmla="*/ 846620 h 2056077"/>
              <a:gd name="connsiteX17" fmla="*/ 695533 w 786255"/>
              <a:gd name="connsiteY17" fmla="*/ 876857 h 2056077"/>
              <a:gd name="connsiteX18" fmla="*/ 665293 w 786255"/>
              <a:gd name="connsiteY18" fmla="*/ 922211 h 2056077"/>
              <a:gd name="connsiteX19" fmla="*/ 680413 w 786255"/>
              <a:gd name="connsiteY19" fmla="*/ 997802 h 2056077"/>
              <a:gd name="connsiteX20" fmla="*/ 710654 w 786255"/>
              <a:gd name="connsiteY20" fmla="*/ 1058275 h 2056077"/>
              <a:gd name="connsiteX21" fmla="*/ 786255 w 786255"/>
              <a:gd name="connsiteY21" fmla="*/ 1164103 h 2056077"/>
              <a:gd name="connsiteX22" fmla="*/ 771135 w 786255"/>
              <a:gd name="connsiteY22" fmla="*/ 1405994 h 2056077"/>
              <a:gd name="connsiteX23" fmla="*/ 740894 w 786255"/>
              <a:gd name="connsiteY23" fmla="*/ 1451349 h 2056077"/>
              <a:gd name="connsiteX24" fmla="*/ 710654 w 786255"/>
              <a:gd name="connsiteY24" fmla="*/ 1542058 h 2056077"/>
              <a:gd name="connsiteX25" fmla="*/ 695533 w 786255"/>
              <a:gd name="connsiteY25" fmla="*/ 1587413 h 2056077"/>
              <a:gd name="connsiteX26" fmla="*/ 665293 w 786255"/>
              <a:gd name="connsiteY26" fmla="*/ 1632767 h 2056077"/>
              <a:gd name="connsiteX27" fmla="*/ 680413 w 786255"/>
              <a:gd name="connsiteY27" fmla="*/ 1920013 h 2056077"/>
              <a:gd name="connsiteX28" fmla="*/ 665293 w 786255"/>
              <a:gd name="connsiteY28" fmla="*/ 1965368 h 2056077"/>
              <a:gd name="connsiteX29" fmla="*/ 665293 w 786255"/>
              <a:gd name="connsiteY29" fmla="*/ 2056077 h 2056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86255" h="2056077">
                <a:moveTo>
                  <a:pt x="0" y="166300"/>
                </a:moveTo>
                <a:lnTo>
                  <a:pt x="136082" y="120946"/>
                </a:lnTo>
                <a:lnTo>
                  <a:pt x="181443" y="105828"/>
                </a:lnTo>
                <a:cubicBezTo>
                  <a:pt x="186483" y="85670"/>
                  <a:pt x="185037" y="62643"/>
                  <a:pt x="196564" y="45355"/>
                </a:cubicBezTo>
                <a:cubicBezTo>
                  <a:pt x="213314" y="20233"/>
                  <a:pt x="261410" y="8624"/>
                  <a:pt x="287285" y="0"/>
                </a:cubicBezTo>
                <a:cubicBezTo>
                  <a:pt x="330111" y="14273"/>
                  <a:pt x="341930" y="13792"/>
                  <a:pt x="378007" y="45355"/>
                </a:cubicBezTo>
                <a:cubicBezTo>
                  <a:pt x="404828" y="68820"/>
                  <a:pt x="419036" y="112304"/>
                  <a:pt x="453609" y="120946"/>
                </a:cubicBezTo>
                <a:lnTo>
                  <a:pt x="574571" y="151182"/>
                </a:lnTo>
                <a:cubicBezTo>
                  <a:pt x="584651" y="161261"/>
                  <a:pt x="597477" y="169196"/>
                  <a:pt x="604812" y="181419"/>
                </a:cubicBezTo>
                <a:cubicBezTo>
                  <a:pt x="613012" y="195083"/>
                  <a:pt x="615554" y="211450"/>
                  <a:pt x="619932" y="226773"/>
                </a:cubicBezTo>
                <a:cubicBezTo>
                  <a:pt x="625641" y="246752"/>
                  <a:pt x="631335" y="266803"/>
                  <a:pt x="635052" y="287246"/>
                </a:cubicBezTo>
                <a:cubicBezTo>
                  <a:pt x="641427" y="322305"/>
                  <a:pt x="639931" y="358943"/>
                  <a:pt x="650172" y="393074"/>
                </a:cubicBezTo>
                <a:cubicBezTo>
                  <a:pt x="662772" y="435068"/>
                  <a:pt x="693018" y="446830"/>
                  <a:pt x="725774" y="468665"/>
                </a:cubicBezTo>
                <a:lnTo>
                  <a:pt x="756015" y="559374"/>
                </a:lnTo>
                <a:lnTo>
                  <a:pt x="771135" y="604729"/>
                </a:lnTo>
                <a:cubicBezTo>
                  <a:pt x="776175" y="645044"/>
                  <a:pt x="786255" y="685045"/>
                  <a:pt x="786255" y="725674"/>
                </a:cubicBezTo>
                <a:cubicBezTo>
                  <a:pt x="786255" y="768945"/>
                  <a:pt x="772178" y="815340"/>
                  <a:pt x="740894" y="846620"/>
                </a:cubicBezTo>
                <a:cubicBezTo>
                  <a:pt x="728044" y="859468"/>
                  <a:pt x="710653" y="866778"/>
                  <a:pt x="695533" y="876857"/>
                </a:cubicBezTo>
                <a:cubicBezTo>
                  <a:pt x="685453" y="891975"/>
                  <a:pt x="667547" y="904181"/>
                  <a:pt x="665293" y="922211"/>
                </a:cubicBezTo>
                <a:cubicBezTo>
                  <a:pt x="662105" y="947709"/>
                  <a:pt x="672286" y="973425"/>
                  <a:pt x="680413" y="997802"/>
                </a:cubicBezTo>
                <a:cubicBezTo>
                  <a:pt x="687541" y="1019183"/>
                  <a:pt x="699471" y="1038707"/>
                  <a:pt x="710654" y="1058275"/>
                </a:cubicBezTo>
                <a:cubicBezTo>
                  <a:pt x="728345" y="1089231"/>
                  <a:pt x="766778" y="1138137"/>
                  <a:pt x="786255" y="1164103"/>
                </a:cubicBezTo>
                <a:cubicBezTo>
                  <a:pt x="781215" y="1244733"/>
                  <a:pt x="783737" y="1326195"/>
                  <a:pt x="771135" y="1405994"/>
                </a:cubicBezTo>
                <a:cubicBezTo>
                  <a:pt x="768301" y="1423942"/>
                  <a:pt x="748275" y="1434745"/>
                  <a:pt x="740894" y="1451349"/>
                </a:cubicBezTo>
                <a:cubicBezTo>
                  <a:pt x="727948" y="1480474"/>
                  <a:pt x="720734" y="1511822"/>
                  <a:pt x="710654" y="1542058"/>
                </a:cubicBezTo>
                <a:cubicBezTo>
                  <a:pt x="705614" y="1557176"/>
                  <a:pt x="704374" y="1574154"/>
                  <a:pt x="695533" y="1587413"/>
                </a:cubicBezTo>
                <a:lnTo>
                  <a:pt x="665293" y="1632767"/>
                </a:lnTo>
                <a:cubicBezTo>
                  <a:pt x="738189" y="1742099"/>
                  <a:pt x="706271" y="1674392"/>
                  <a:pt x="680413" y="1920013"/>
                </a:cubicBezTo>
                <a:cubicBezTo>
                  <a:pt x="678745" y="1935862"/>
                  <a:pt x="667053" y="1949529"/>
                  <a:pt x="665293" y="1965368"/>
                </a:cubicBezTo>
                <a:cubicBezTo>
                  <a:pt x="661954" y="1995419"/>
                  <a:pt x="665293" y="2025841"/>
                  <a:pt x="665293" y="2056077"/>
                </a:cubicBezTo>
              </a:path>
            </a:pathLst>
          </a:cu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/>
          <p:cNvSpPr/>
          <p:nvPr/>
        </p:nvSpPr>
        <p:spPr>
          <a:xfrm>
            <a:off x="4256975" y="4863255"/>
            <a:ext cx="241925" cy="2419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4" name="Connettore 2 33"/>
          <p:cNvCxnSpPr/>
          <p:nvPr/>
        </p:nvCxnSpPr>
        <p:spPr>
          <a:xfrm flipH="1">
            <a:off x="3743966" y="1862625"/>
            <a:ext cx="364114" cy="446912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Arco 39"/>
          <p:cNvSpPr/>
          <p:nvPr/>
        </p:nvSpPr>
        <p:spPr>
          <a:xfrm flipH="1">
            <a:off x="3653755" y="1832805"/>
            <a:ext cx="2175144" cy="2525673"/>
          </a:xfrm>
          <a:prstGeom prst="arc">
            <a:avLst>
              <a:gd name="adj1" fmla="val 16200000"/>
              <a:gd name="adj2" fmla="val 17373937"/>
            </a:avLst>
          </a:prstGeom>
          <a:ln w="762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1" name="Connettore 2 40"/>
          <p:cNvCxnSpPr/>
          <p:nvPr/>
        </p:nvCxnSpPr>
        <p:spPr>
          <a:xfrm>
            <a:off x="4269969" y="1635423"/>
            <a:ext cx="420944" cy="0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1 44"/>
          <p:cNvCxnSpPr/>
          <p:nvPr/>
        </p:nvCxnSpPr>
        <p:spPr>
          <a:xfrm>
            <a:off x="3712645" y="3072194"/>
            <a:ext cx="6417" cy="2781158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 flipV="1">
            <a:off x="3521773" y="3548265"/>
            <a:ext cx="0" cy="487330"/>
          </a:xfrm>
          <a:prstGeom prst="straightConnector1">
            <a:avLst/>
          </a:prstGeom>
          <a:ln w="5715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/>
          <p:cNvSpPr txBox="1"/>
          <p:nvPr/>
        </p:nvSpPr>
        <p:spPr>
          <a:xfrm>
            <a:off x="3013400" y="932273"/>
            <a:ext cx="613059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With </a:t>
            </a:r>
            <a:r>
              <a:rPr lang="it-IT" b="1" dirty="0" err="1" smtClean="0"/>
              <a:t>Saphenous</a:t>
            </a:r>
            <a:r>
              <a:rPr lang="it-IT" b="1" dirty="0" smtClean="0"/>
              <a:t> </a:t>
            </a:r>
            <a:r>
              <a:rPr lang="it-IT" b="1" dirty="0" err="1"/>
              <a:t>I</a:t>
            </a:r>
            <a:r>
              <a:rPr lang="it-IT" b="1" dirty="0" err="1" smtClean="0"/>
              <a:t>ncompetence</a:t>
            </a:r>
            <a:endParaRPr lang="it-IT" b="1" dirty="0"/>
          </a:p>
        </p:txBody>
      </p:sp>
      <p:cxnSp>
        <p:nvCxnSpPr>
          <p:cNvPr id="55" name="Connettore 1 54"/>
          <p:cNvCxnSpPr/>
          <p:nvPr/>
        </p:nvCxnSpPr>
        <p:spPr>
          <a:xfrm>
            <a:off x="6159619" y="1611975"/>
            <a:ext cx="0" cy="424137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CasellaDiTesto 56"/>
          <p:cNvSpPr txBox="1"/>
          <p:nvPr/>
        </p:nvSpPr>
        <p:spPr>
          <a:xfrm>
            <a:off x="3304702" y="5771254"/>
            <a:ext cx="2436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With </a:t>
            </a:r>
            <a:r>
              <a:rPr lang="it-IT" dirty="0" err="1" smtClean="0"/>
              <a:t>Competent</a:t>
            </a:r>
            <a:r>
              <a:rPr lang="it-IT" dirty="0" smtClean="0"/>
              <a:t> GSV </a:t>
            </a:r>
            <a:r>
              <a:rPr lang="it-IT" dirty="0" err="1" smtClean="0"/>
              <a:t>below</a:t>
            </a:r>
            <a:r>
              <a:rPr lang="it-IT" dirty="0" smtClean="0"/>
              <a:t> the </a:t>
            </a:r>
            <a:r>
              <a:rPr lang="it-IT" dirty="0" err="1" smtClean="0"/>
              <a:t>tributary</a:t>
            </a:r>
            <a:endParaRPr lang="it-IT" dirty="0"/>
          </a:p>
        </p:txBody>
      </p:sp>
      <p:sp>
        <p:nvSpPr>
          <p:cNvPr id="58" name="CasellaDiTesto 57"/>
          <p:cNvSpPr txBox="1"/>
          <p:nvPr/>
        </p:nvSpPr>
        <p:spPr>
          <a:xfrm>
            <a:off x="6529545" y="5771254"/>
            <a:ext cx="2436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With </a:t>
            </a:r>
            <a:r>
              <a:rPr lang="it-IT" dirty="0" err="1" smtClean="0"/>
              <a:t>Incompetent</a:t>
            </a:r>
            <a:r>
              <a:rPr lang="it-IT" dirty="0" smtClean="0"/>
              <a:t> GSV </a:t>
            </a:r>
            <a:r>
              <a:rPr lang="it-IT" dirty="0" err="1" smtClean="0"/>
              <a:t>below</a:t>
            </a:r>
            <a:r>
              <a:rPr lang="it-IT" dirty="0" smtClean="0"/>
              <a:t> the </a:t>
            </a:r>
            <a:r>
              <a:rPr lang="it-IT" dirty="0" err="1" smtClean="0"/>
              <a:t>tributary</a:t>
            </a:r>
            <a:endParaRPr lang="it-IT" dirty="0"/>
          </a:p>
        </p:txBody>
      </p:sp>
      <p:sp>
        <p:nvSpPr>
          <p:cNvPr id="60" name="CasellaDiTesto 59"/>
          <p:cNvSpPr txBox="1"/>
          <p:nvPr/>
        </p:nvSpPr>
        <p:spPr>
          <a:xfrm>
            <a:off x="405367" y="6326403"/>
            <a:ext cx="2271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Shunt </a:t>
            </a:r>
            <a:r>
              <a:rPr lang="it-IT" sz="2400" b="1" dirty="0" err="1" smtClean="0"/>
              <a:t>Type</a:t>
            </a:r>
            <a:r>
              <a:rPr lang="it-IT" sz="2400" b="1" dirty="0" smtClean="0"/>
              <a:t> 2A</a:t>
            </a:r>
            <a:endParaRPr lang="it-IT" sz="2400" b="1" dirty="0"/>
          </a:p>
        </p:txBody>
      </p:sp>
      <p:sp>
        <p:nvSpPr>
          <p:cNvPr id="61" name="CasellaDiTesto 60"/>
          <p:cNvSpPr txBox="1"/>
          <p:nvPr/>
        </p:nvSpPr>
        <p:spPr>
          <a:xfrm>
            <a:off x="3363231" y="6396335"/>
            <a:ext cx="2271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Shunt </a:t>
            </a:r>
            <a:r>
              <a:rPr lang="it-IT" sz="2400" b="1" dirty="0" err="1" smtClean="0"/>
              <a:t>Type</a:t>
            </a:r>
            <a:r>
              <a:rPr lang="it-IT" sz="2400" b="1" dirty="0" smtClean="0"/>
              <a:t> 2B</a:t>
            </a:r>
            <a:endParaRPr lang="it-IT" sz="2400" b="1" dirty="0"/>
          </a:p>
        </p:txBody>
      </p:sp>
      <p:sp>
        <p:nvSpPr>
          <p:cNvPr id="62" name="CasellaDiTesto 61"/>
          <p:cNvSpPr txBox="1"/>
          <p:nvPr/>
        </p:nvSpPr>
        <p:spPr>
          <a:xfrm>
            <a:off x="6422010" y="6344069"/>
            <a:ext cx="2271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Shunt </a:t>
            </a:r>
            <a:r>
              <a:rPr lang="it-IT" sz="2400" b="1" dirty="0" err="1" smtClean="0"/>
              <a:t>Type</a:t>
            </a:r>
            <a:r>
              <a:rPr lang="it-IT" sz="2400" b="1" dirty="0" smtClean="0"/>
              <a:t> 2C</a:t>
            </a:r>
            <a:endParaRPr lang="it-IT" sz="2400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201356" y="0"/>
            <a:ext cx="695139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Possibilities without escape point (negative </a:t>
            </a:r>
            <a:r>
              <a:rPr lang="en-US" sz="2400" b="1" dirty="0" err="1" smtClean="0"/>
              <a:t>Valsalva</a:t>
            </a:r>
            <a:r>
              <a:rPr lang="en-US" sz="2400" b="1" dirty="0" smtClean="0"/>
              <a:t>)</a:t>
            </a:r>
          </a:p>
          <a:p>
            <a:pPr algn="ctr"/>
            <a:r>
              <a:rPr lang="en-US" sz="2800" b="1" dirty="0" smtClean="0"/>
              <a:t>Shunt Type 2</a:t>
            </a:r>
            <a:endParaRPr lang="en-US" sz="2800" b="1" dirty="0"/>
          </a:p>
        </p:txBody>
      </p:sp>
      <p:sp>
        <p:nvSpPr>
          <p:cNvPr id="51" name="CasellaDiTesto 50"/>
          <p:cNvSpPr txBox="1"/>
          <p:nvPr/>
        </p:nvSpPr>
        <p:spPr>
          <a:xfrm>
            <a:off x="0" y="919538"/>
            <a:ext cx="3653755" cy="369332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 smtClean="0"/>
              <a:t>Without</a:t>
            </a:r>
            <a:r>
              <a:rPr lang="it-IT" b="1" dirty="0" smtClean="0"/>
              <a:t> </a:t>
            </a:r>
            <a:r>
              <a:rPr lang="it-IT" b="1" dirty="0" err="1" smtClean="0"/>
              <a:t>Saphenous</a:t>
            </a:r>
            <a:r>
              <a:rPr lang="it-IT" b="1" dirty="0" smtClean="0"/>
              <a:t> </a:t>
            </a:r>
            <a:r>
              <a:rPr lang="it-IT" b="1" dirty="0" err="1" smtClean="0"/>
              <a:t>Incompetence</a:t>
            </a:r>
            <a:endParaRPr lang="it-IT" b="1" dirty="0"/>
          </a:p>
        </p:txBody>
      </p:sp>
      <p:cxnSp>
        <p:nvCxnSpPr>
          <p:cNvPr id="71" name="Connettore 1 70"/>
          <p:cNvCxnSpPr/>
          <p:nvPr/>
        </p:nvCxnSpPr>
        <p:spPr>
          <a:xfrm>
            <a:off x="3225117" y="1488151"/>
            <a:ext cx="0" cy="424137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2720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asellaDiTesto 47"/>
          <p:cNvSpPr txBox="1"/>
          <p:nvPr/>
        </p:nvSpPr>
        <p:spPr>
          <a:xfrm>
            <a:off x="0" y="68591"/>
            <a:ext cx="89662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Possibilities with  a refluxing SFJ - Terminal valve incompetent </a:t>
            </a:r>
          </a:p>
          <a:p>
            <a:pPr algn="ctr"/>
            <a:r>
              <a:rPr lang="en-US" sz="2400" b="1" dirty="0" smtClean="0"/>
              <a:t>(positive </a:t>
            </a:r>
            <a:r>
              <a:rPr lang="en-US" sz="2400" b="1" dirty="0" err="1" smtClean="0"/>
              <a:t>Valsalva</a:t>
            </a:r>
            <a:r>
              <a:rPr lang="en-US" sz="2400" b="1" dirty="0" smtClean="0"/>
              <a:t>)</a:t>
            </a:r>
          </a:p>
        </p:txBody>
      </p:sp>
      <p:sp>
        <p:nvSpPr>
          <p:cNvPr id="51" name="Arco 50"/>
          <p:cNvSpPr/>
          <p:nvPr/>
        </p:nvSpPr>
        <p:spPr>
          <a:xfrm flipH="1">
            <a:off x="1293238" y="1699840"/>
            <a:ext cx="2175144" cy="2525673"/>
          </a:xfrm>
          <a:prstGeom prst="arc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2" name="Connettore 1 51"/>
          <p:cNvCxnSpPr/>
          <p:nvPr/>
        </p:nvCxnSpPr>
        <p:spPr>
          <a:xfrm>
            <a:off x="2358912" y="1159669"/>
            <a:ext cx="0" cy="4584166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Arco 52"/>
          <p:cNvSpPr/>
          <p:nvPr/>
        </p:nvSpPr>
        <p:spPr>
          <a:xfrm>
            <a:off x="832509" y="1881436"/>
            <a:ext cx="2008146" cy="3862399"/>
          </a:xfrm>
          <a:prstGeom prst="arc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4" name="Connettore 1 53"/>
          <p:cNvCxnSpPr>
            <a:stCxn id="51" idx="2"/>
          </p:cNvCxnSpPr>
          <p:nvPr/>
        </p:nvCxnSpPr>
        <p:spPr>
          <a:xfrm>
            <a:off x="1293238" y="2962677"/>
            <a:ext cx="6417" cy="2781158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1 54"/>
          <p:cNvCxnSpPr/>
          <p:nvPr/>
        </p:nvCxnSpPr>
        <p:spPr>
          <a:xfrm>
            <a:off x="3022005" y="4462262"/>
            <a:ext cx="4697" cy="1281573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Arco 55"/>
          <p:cNvSpPr/>
          <p:nvPr/>
        </p:nvSpPr>
        <p:spPr>
          <a:xfrm>
            <a:off x="1494909" y="3539499"/>
            <a:ext cx="1532820" cy="2074881"/>
          </a:xfrm>
          <a:prstGeom prst="arc">
            <a:avLst>
              <a:gd name="adj1" fmla="val 16420899"/>
              <a:gd name="adj2" fmla="val 21086297"/>
            </a:avLst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7" name="Figura a mano libera 56"/>
          <p:cNvSpPr/>
          <p:nvPr/>
        </p:nvSpPr>
        <p:spPr>
          <a:xfrm>
            <a:off x="1281531" y="2787766"/>
            <a:ext cx="786255" cy="2056077"/>
          </a:xfrm>
          <a:custGeom>
            <a:avLst/>
            <a:gdLst>
              <a:gd name="connsiteX0" fmla="*/ 0 w 786255"/>
              <a:gd name="connsiteY0" fmla="*/ 166300 h 2056077"/>
              <a:gd name="connsiteX1" fmla="*/ 136082 w 786255"/>
              <a:gd name="connsiteY1" fmla="*/ 120946 h 2056077"/>
              <a:gd name="connsiteX2" fmla="*/ 181443 w 786255"/>
              <a:gd name="connsiteY2" fmla="*/ 105828 h 2056077"/>
              <a:gd name="connsiteX3" fmla="*/ 196564 w 786255"/>
              <a:gd name="connsiteY3" fmla="*/ 45355 h 2056077"/>
              <a:gd name="connsiteX4" fmla="*/ 287285 w 786255"/>
              <a:gd name="connsiteY4" fmla="*/ 0 h 2056077"/>
              <a:gd name="connsiteX5" fmla="*/ 378007 w 786255"/>
              <a:gd name="connsiteY5" fmla="*/ 45355 h 2056077"/>
              <a:gd name="connsiteX6" fmla="*/ 453609 w 786255"/>
              <a:gd name="connsiteY6" fmla="*/ 120946 h 2056077"/>
              <a:gd name="connsiteX7" fmla="*/ 574571 w 786255"/>
              <a:gd name="connsiteY7" fmla="*/ 151182 h 2056077"/>
              <a:gd name="connsiteX8" fmla="*/ 604812 w 786255"/>
              <a:gd name="connsiteY8" fmla="*/ 181419 h 2056077"/>
              <a:gd name="connsiteX9" fmla="*/ 619932 w 786255"/>
              <a:gd name="connsiteY9" fmla="*/ 226773 h 2056077"/>
              <a:gd name="connsiteX10" fmla="*/ 635052 w 786255"/>
              <a:gd name="connsiteY10" fmla="*/ 287246 h 2056077"/>
              <a:gd name="connsiteX11" fmla="*/ 650172 w 786255"/>
              <a:gd name="connsiteY11" fmla="*/ 393074 h 2056077"/>
              <a:gd name="connsiteX12" fmla="*/ 725774 w 786255"/>
              <a:gd name="connsiteY12" fmla="*/ 468665 h 2056077"/>
              <a:gd name="connsiteX13" fmla="*/ 756015 w 786255"/>
              <a:gd name="connsiteY13" fmla="*/ 559374 h 2056077"/>
              <a:gd name="connsiteX14" fmla="*/ 771135 w 786255"/>
              <a:gd name="connsiteY14" fmla="*/ 604729 h 2056077"/>
              <a:gd name="connsiteX15" fmla="*/ 786255 w 786255"/>
              <a:gd name="connsiteY15" fmla="*/ 725674 h 2056077"/>
              <a:gd name="connsiteX16" fmla="*/ 740894 w 786255"/>
              <a:gd name="connsiteY16" fmla="*/ 846620 h 2056077"/>
              <a:gd name="connsiteX17" fmla="*/ 695533 w 786255"/>
              <a:gd name="connsiteY17" fmla="*/ 876857 h 2056077"/>
              <a:gd name="connsiteX18" fmla="*/ 665293 w 786255"/>
              <a:gd name="connsiteY18" fmla="*/ 922211 h 2056077"/>
              <a:gd name="connsiteX19" fmla="*/ 680413 w 786255"/>
              <a:gd name="connsiteY19" fmla="*/ 997802 h 2056077"/>
              <a:gd name="connsiteX20" fmla="*/ 710654 w 786255"/>
              <a:gd name="connsiteY20" fmla="*/ 1058275 h 2056077"/>
              <a:gd name="connsiteX21" fmla="*/ 786255 w 786255"/>
              <a:gd name="connsiteY21" fmla="*/ 1164103 h 2056077"/>
              <a:gd name="connsiteX22" fmla="*/ 771135 w 786255"/>
              <a:gd name="connsiteY22" fmla="*/ 1405994 h 2056077"/>
              <a:gd name="connsiteX23" fmla="*/ 740894 w 786255"/>
              <a:gd name="connsiteY23" fmla="*/ 1451349 h 2056077"/>
              <a:gd name="connsiteX24" fmla="*/ 710654 w 786255"/>
              <a:gd name="connsiteY24" fmla="*/ 1542058 h 2056077"/>
              <a:gd name="connsiteX25" fmla="*/ 695533 w 786255"/>
              <a:gd name="connsiteY25" fmla="*/ 1587413 h 2056077"/>
              <a:gd name="connsiteX26" fmla="*/ 665293 w 786255"/>
              <a:gd name="connsiteY26" fmla="*/ 1632767 h 2056077"/>
              <a:gd name="connsiteX27" fmla="*/ 680413 w 786255"/>
              <a:gd name="connsiteY27" fmla="*/ 1920013 h 2056077"/>
              <a:gd name="connsiteX28" fmla="*/ 665293 w 786255"/>
              <a:gd name="connsiteY28" fmla="*/ 1965368 h 2056077"/>
              <a:gd name="connsiteX29" fmla="*/ 665293 w 786255"/>
              <a:gd name="connsiteY29" fmla="*/ 2056077 h 2056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86255" h="2056077">
                <a:moveTo>
                  <a:pt x="0" y="166300"/>
                </a:moveTo>
                <a:lnTo>
                  <a:pt x="136082" y="120946"/>
                </a:lnTo>
                <a:lnTo>
                  <a:pt x="181443" y="105828"/>
                </a:lnTo>
                <a:cubicBezTo>
                  <a:pt x="186483" y="85670"/>
                  <a:pt x="185037" y="62643"/>
                  <a:pt x="196564" y="45355"/>
                </a:cubicBezTo>
                <a:cubicBezTo>
                  <a:pt x="213314" y="20233"/>
                  <a:pt x="261410" y="8624"/>
                  <a:pt x="287285" y="0"/>
                </a:cubicBezTo>
                <a:cubicBezTo>
                  <a:pt x="330111" y="14273"/>
                  <a:pt x="341930" y="13792"/>
                  <a:pt x="378007" y="45355"/>
                </a:cubicBezTo>
                <a:cubicBezTo>
                  <a:pt x="404828" y="68820"/>
                  <a:pt x="419036" y="112304"/>
                  <a:pt x="453609" y="120946"/>
                </a:cubicBezTo>
                <a:lnTo>
                  <a:pt x="574571" y="151182"/>
                </a:lnTo>
                <a:cubicBezTo>
                  <a:pt x="584651" y="161261"/>
                  <a:pt x="597477" y="169196"/>
                  <a:pt x="604812" y="181419"/>
                </a:cubicBezTo>
                <a:cubicBezTo>
                  <a:pt x="613012" y="195083"/>
                  <a:pt x="615554" y="211450"/>
                  <a:pt x="619932" y="226773"/>
                </a:cubicBezTo>
                <a:cubicBezTo>
                  <a:pt x="625641" y="246752"/>
                  <a:pt x="631335" y="266803"/>
                  <a:pt x="635052" y="287246"/>
                </a:cubicBezTo>
                <a:cubicBezTo>
                  <a:pt x="641427" y="322305"/>
                  <a:pt x="639931" y="358943"/>
                  <a:pt x="650172" y="393074"/>
                </a:cubicBezTo>
                <a:cubicBezTo>
                  <a:pt x="662772" y="435068"/>
                  <a:pt x="693018" y="446830"/>
                  <a:pt x="725774" y="468665"/>
                </a:cubicBezTo>
                <a:lnTo>
                  <a:pt x="756015" y="559374"/>
                </a:lnTo>
                <a:lnTo>
                  <a:pt x="771135" y="604729"/>
                </a:lnTo>
                <a:cubicBezTo>
                  <a:pt x="776175" y="645044"/>
                  <a:pt x="786255" y="685045"/>
                  <a:pt x="786255" y="725674"/>
                </a:cubicBezTo>
                <a:cubicBezTo>
                  <a:pt x="786255" y="768945"/>
                  <a:pt x="772178" y="815340"/>
                  <a:pt x="740894" y="846620"/>
                </a:cubicBezTo>
                <a:cubicBezTo>
                  <a:pt x="728044" y="859468"/>
                  <a:pt x="710653" y="866778"/>
                  <a:pt x="695533" y="876857"/>
                </a:cubicBezTo>
                <a:cubicBezTo>
                  <a:pt x="685453" y="891975"/>
                  <a:pt x="667547" y="904181"/>
                  <a:pt x="665293" y="922211"/>
                </a:cubicBezTo>
                <a:cubicBezTo>
                  <a:pt x="662105" y="947709"/>
                  <a:pt x="672286" y="973425"/>
                  <a:pt x="680413" y="997802"/>
                </a:cubicBezTo>
                <a:cubicBezTo>
                  <a:pt x="687541" y="1019183"/>
                  <a:pt x="699471" y="1038707"/>
                  <a:pt x="710654" y="1058275"/>
                </a:cubicBezTo>
                <a:cubicBezTo>
                  <a:pt x="728345" y="1089231"/>
                  <a:pt x="766778" y="1138137"/>
                  <a:pt x="786255" y="1164103"/>
                </a:cubicBezTo>
                <a:cubicBezTo>
                  <a:pt x="781215" y="1244733"/>
                  <a:pt x="783737" y="1326195"/>
                  <a:pt x="771135" y="1405994"/>
                </a:cubicBezTo>
                <a:cubicBezTo>
                  <a:pt x="768301" y="1423942"/>
                  <a:pt x="748275" y="1434745"/>
                  <a:pt x="740894" y="1451349"/>
                </a:cubicBezTo>
                <a:cubicBezTo>
                  <a:pt x="727948" y="1480474"/>
                  <a:pt x="720734" y="1511822"/>
                  <a:pt x="710654" y="1542058"/>
                </a:cubicBezTo>
                <a:cubicBezTo>
                  <a:pt x="705614" y="1557176"/>
                  <a:pt x="704374" y="1574154"/>
                  <a:pt x="695533" y="1587413"/>
                </a:cubicBezTo>
                <a:lnTo>
                  <a:pt x="665293" y="1632767"/>
                </a:lnTo>
                <a:cubicBezTo>
                  <a:pt x="738189" y="1742099"/>
                  <a:pt x="706271" y="1674392"/>
                  <a:pt x="680413" y="1920013"/>
                </a:cubicBezTo>
                <a:cubicBezTo>
                  <a:pt x="678745" y="1935862"/>
                  <a:pt x="667053" y="1949529"/>
                  <a:pt x="665293" y="1965368"/>
                </a:cubicBezTo>
                <a:cubicBezTo>
                  <a:pt x="661954" y="1995419"/>
                  <a:pt x="665293" y="2025841"/>
                  <a:pt x="665293" y="2056077"/>
                </a:cubicBezTo>
              </a:path>
            </a:pathLst>
          </a:cu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8" name="Ovale 57"/>
          <p:cNvSpPr/>
          <p:nvPr/>
        </p:nvSpPr>
        <p:spPr>
          <a:xfrm>
            <a:off x="1825861" y="4749142"/>
            <a:ext cx="241925" cy="2419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9" name="Connettore 2 58"/>
          <p:cNvCxnSpPr/>
          <p:nvPr/>
        </p:nvCxnSpPr>
        <p:spPr>
          <a:xfrm flipH="1">
            <a:off x="1312852" y="1748512"/>
            <a:ext cx="364114" cy="446912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2 59"/>
          <p:cNvCxnSpPr/>
          <p:nvPr/>
        </p:nvCxnSpPr>
        <p:spPr>
          <a:xfrm flipV="1">
            <a:off x="1102366" y="3438746"/>
            <a:ext cx="0" cy="786767"/>
          </a:xfrm>
          <a:prstGeom prst="straightConnector1">
            <a:avLst/>
          </a:prstGeom>
          <a:ln w="76200" cmpd="sng"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Arco 61"/>
          <p:cNvSpPr/>
          <p:nvPr/>
        </p:nvSpPr>
        <p:spPr>
          <a:xfrm flipH="1">
            <a:off x="6349525" y="1570385"/>
            <a:ext cx="2175144" cy="2525673"/>
          </a:xfrm>
          <a:prstGeom prst="arc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3" name="Connettore 1 62"/>
          <p:cNvCxnSpPr/>
          <p:nvPr/>
        </p:nvCxnSpPr>
        <p:spPr>
          <a:xfrm>
            <a:off x="7415199" y="1030214"/>
            <a:ext cx="0" cy="4584166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Arco 63"/>
          <p:cNvSpPr/>
          <p:nvPr/>
        </p:nvSpPr>
        <p:spPr>
          <a:xfrm>
            <a:off x="5888796" y="1751981"/>
            <a:ext cx="2008146" cy="3862399"/>
          </a:xfrm>
          <a:prstGeom prst="arc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5" name="Connettore 1 64"/>
          <p:cNvCxnSpPr>
            <a:stCxn id="62" idx="2"/>
          </p:cNvCxnSpPr>
          <p:nvPr/>
        </p:nvCxnSpPr>
        <p:spPr>
          <a:xfrm>
            <a:off x="6349525" y="2833222"/>
            <a:ext cx="6417" cy="2781158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1 65"/>
          <p:cNvCxnSpPr>
            <a:stCxn id="67" idx="2"/>
          </p:cNvCxnSpPr>
          <p:nvPr/>
        </p:nvCxnSpPr>
        <p:spPr>
          <a:xfrm>
            <a:off x="8079319" y="4332807"/>
            <a:ext cx="4697" cy="1281573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Arco 66"/>
          <p:cNvSpPr/>
          <p:nvPr/>
        </p:nvSpPr>
        <p:spPr>
          <a:xfrm>
            <a:off x="6551196" y="3410044"/>
            <a:ext cx="1532820" cy="2074881"/>
          </a:xfrm>
          <a:prstGeom prst="arc">
            <a:avLst>
              <a:gd name="adj1" fmla="val 16420899"/>
              <a:gd name="adj2" fmla="val 21086297"/>
            </a:avLst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8" name="Figura a mano libera 67"/>
          <p:cNvSpPr/>
          <p:nvPr/>
        </p:nvSpPr>
        <p:spPr>
          <a:xfrm>
            <a:off x="6337818" y="2658311"/>
            <a:ext cx="786255" cy="2056077"/>
          </a:xfrm>
          <a:custGeom>
            <a:avLst/>
            <a:gdLst>
              <a:gd name="connsiteX0" fmla="*/ 0 w 786255"/>
              <a:gd name="connsiteY0" fmla="*/ 166300 h 2056077"/>
              <a:gd name="connsiteX1" fmla="*/ 136082 w 786255"/>
              <a:gd name="connsiteY1" fmla="*/ 120946 h 2056077"/>
              <a:gd name="connsiteX2" fmla="*/ 181443 w 786255"/>
              <a:gd name="connsiteY2" fmla="*/ 105828 h 2056077"/>
              <a:gd name="connsiteX3" fmla="*/ 196564 w 786255"/>
              <a:gd name="connsiteY3" fmla="*/ 45355 h 2056077"/>
              <a:gd name="connsiteX4" fmla="*/ 287285 w 786255"/>
              <a:gd name="connsiteY4" fmla="*/ 0 h 2056077"/>
              <a:gd name="connsiteX5" fmla="*/ 378007 w 786255"/>
              <a:gd name="connsiteY5" fmla="*/ 45355 h 2056077"/>
              <a:gd name="connsiteX6" fmla="*/ 453609 w 786255"/>
              <a:gd name="connsiteY6" fmla="*/ 120946 h 2056077"/>
              <a:gd name="connsiteX7" fmla="*/ 574571 w 786255"/>
              <a:gd name="connsiteY7" fmla="*/ 151182 h 2056077"/>
              <a:gd name="connsiteX8" fmla="*/ 604812 w 786255"/>
              <a:gd name="connsiteY8" fmla="*/ 181419 h 2056077"/>
              <a:gd name="connsiteX9" fmla="*/ 619932 w 786255"/>
              <a:gd name="connsiteY9" fmla="*/ 226773 h 2056077"/>
              <a:gd name="connsiteX10" fmla="*/ 635052 w 786255"/>
              <a:gd name="connsiteY10" fmla="*/ 287246 h 2056077"/>
              <a:gd name="connsiteX11" fmla="*/ 650172 w 786255"/>
              <a:gd name="connsiteY11" fmla="*/ 393074 h 2056077"/>
              <a:gd name="connsiteX12" fmla="*/ 725774 w 786255"/>
              <a:gd name="connsiteY12" fmla="*/ 468665 h 2056077"/>
              <a:gd name="connsiteX13" fmla="*/ 756015 w 786255"/>
              <a:gd name="connsiteY13" fmla="*/ 559374 h 2056077"/>
              <a:gd name="connsiteX14" fmla="*/ 771135 w 786255"/>
              <a:gd name="connsiteY14" fmla="*/ 604729 h 2056077"/>
              <a:gd name="connsiteX15" fmla="*/ 786255 w 786255"/>
              <a:gd name="connsiteY15" fmla="*/ 725674 h 2056077"/>
              <a:gd name="connsiteX16" fmla="*/ 740894 w 786255"/>
              <a:gd name="connsiteY16" fmla="*/ 846620 h 2056077"/>
              <a:gd name="connsiteX17" fmla="*/ 695533 w 786255"/>
              <a:gd name="connsiteY17" fmla="*/ 876857 h 2056077"/>
              <a:gd name="connsiteX18" fmla="*/ 665293 w 786255"/>
              <a:gd name="connsiteY18" fmla="*/ 922211 h 2056077"/>
              <a:gd name="connsiteX19" fmla="*/ 680413 w 786255"/>
              <a:gd name="connsiteY19" fmla="*/ 997802 h 2056077"/>
              <a:gd name="connsiteX20" fmla="*/ 710654 w 786255"/>
              <a:gd name="connsiteY20" fmla="*/ 1058275 h 2056077"/>
              <a:gd name="connsiteX21" fmla="*/ 786255 w 786255"/>
              <a:gd name="connsiteY21" fmla="*/ 1164103 h 2056077"/>
              <a:gd name="connsiteX22" fmla="*/ 771135 w 786255"/>
              <a:gd name="connsiteY22" fmla="*/ 1405994 h 2056077"/>
              <a:gd name="connsiteX23" fmla="*/ 740894 w 786255"/>
              <a:gd name="connsiteY23" fmla="*/ 1451349 h 2056077"/>
              <a:gd name="connsiteX24" fmla="*/ 710654 w 786255"/>
              <a:gd name="connsiteY24" fmla="*/ 1542058 h 2056077"/>
              <a:gd name="connsiteX25" fmla="*/ 695533 w 786255"/>
              <a:gd name="connsiteY25" fmla="*/ 1587413 h 2056077"/>
              <a:gd name="connsiteX26" fmla="*/ 665293 w 786255"/>
              <a:gd name="connsiteY26" fmla="*/ 1632767 h 2056077"/>
              <a:gd name="connsiteX27" fmla="*/ 680413 w 786255"/>
              <a:gd name="connsiteY27" fmla="*/ 1920013 h 2056077"/>
              <a:gd name="connsiteX28" fmla="*/ 665293 w 786255"/>
              <a:gd name="connsiteY28" fmla="*/ 1965368 h 2056077"/>
              <a:gd name="connsiteX29" fmla="*/ 665293 w 786255"/>
              <a:gd name="connsiteY29" fmla="*/ 2056077 h 2056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86255" h="2056077">
                <a:moveTo>
                  <a:pt x="0" y="166300"/>
                </a:moveTo>
                <a:lnTo>
                  <a:pt x="136082" y="120946"/>
                </a:lnTo>
                <a:lnTo>
                  <a:pt x="181443" y="105828"/>
                </a:lnTo>
                <a:cubicBezTo>
                  <a:pt x="186483" y="85670"/>
                  <a:pt x="185037" y="62643"/>
                  <a:pt x="196564" y="45355"/>
                </a:cubicBezTo>
                <a:cubicBezTo>
                  <a:pt x="213314" y="20233"/>
                  <a:pt x="261410" y="8624"/>
                  <a:pt x="287285" y="0"/>
                </a:cubicBezTo>
                <a:cubicBezTo>
                  <a:pt x="330111" y="14273"/>
                  <a:pt x="341930" y="13792"/>
                  <a:pt x="378007" y="45355"/>
                </a:cubicBezTo>
                <a:cubicBezTo>
                  <a:pt x="404828" y="68820"/>
                  <a:pt x="419036" y="112304"/>
                  <a:pt x="453609" y="120946"/>
                </a:cubicBezTo>
                <a:lnTo>
                  <a:pt x="574571" y="151182"/>
                </a:lnTo>
                <a:cubicBezTo>
                  <a:pt x="584651" y="161261"/>
                  <a:pt x="597477" y="169196"/>
                  <a:pt x="604812" y="181419"/>
                </a:cubicBezTo>
                <a:cubicBezTo>
                  <a:pt x="613012" y="195083"/>
                  <a:pt x="615554" y="211450"/>
                  <a:pt x="619932" y="226773"/>
                </a:cubicBezTo>
                <a:cubicBezTo>
                  <a:pt x="625641" y="246752"/>
                  <a:pt x="631335" y="266803"/>
                  <a:pt x="635052" y="287246"/>
                </a:cubicBezTo>
                <a:cubicBezTo>
                  <a:pt x="641427" y="322305"/>
                  <a:pt x="639931" y="358943"/>
                  <a:pt x="650172" y="393074"/>
                </a:cubicBezTo>
                <a:cubicBezTo>
                  <a:pt x="662772" y="435068"/>
                  <a:pt x="693018" y="446830"/>
                  <a:pt x="725774" y="468665"/>
                </a:cubicBezTo>
                <a:lnTo>
                  <a:pt x="756015" y="559374"/>
                </a:lnTo>
                <a:lnTo>
                  <a:pt x="771135" y="604729"/>
                </a:lnTo>
                <a:cubicBezTo>
                  <a:pt x="776175" y="645044"/>
                  <a:pt x="786255" y="685045"/>
                  <a:pt x="786255" y="725674"/>
                </a:cubicBezTo>
                <a:cubicBezTo>
                  <a:pt x="786255" y="768945"/>
                  <a:pt x="772178" y="815340"/>
                  <a:pt x="740894" y="846620"/>
                </a:cubicBezTo>
                <a:cubicBezTo>
                  <a:pt x="728044" y="859468"/>
                  <a:pt x="710653" y="866778"/>
                  <a:pt x="695533" y="876857"/>
                </a:cubicBezTo>
                <a:cubicBezTo>
                  <a:pt x="685453" y="891975"/>
                  <a:pt x="667547" y="904181"/>
                  <a:pt x="665293" y="922211"/>
                </a:cubicBezTo>
                <a:cubicBezTo>
                  <a:pt x="662105" y="947709"/>
                  <a:pt x="672286" y="973425"/>
                  <a:pt x="680413" y="997802"/>
                </a:cubicBezTo>
                <a:cubicBezTo>
                  <a:pt x="687541" y="1019183"/>
                  <a:pt x="699471" y="1038707"/>
                  <a:pt x="710654" y="1058275"/>
                </a:cubicBezTo>
                <a:cubicBezTo>
                  <a:pt x="728345" y="1089231"/>
                  <a:pt x="766778" y="1138137"/>
                  <a:pt x="786255" y="1164103"/>
                </a:cubicBezTo>
                <a:cubicBezTo>
                  <a:pt x="781215" y="1244733"/>
                  <a:pt x="783737" y="1326195"/>
                  <a:pt x="771135" y="1405994"/>
                </a:cubicBezTo>
                <a:cubicBezTo>
                  <a:pt x="768301" y="1423942"/>
                  <a:pt x="748275" y="1434745"/>
                  <a:pt x="740894" y="1451349"/>
                </a:cubicBezTo>
                <a:cubicBezTo>
                  <a:pt x="727948" y="1480474"/>
                  <a:pt x="720734" y="1511822"/>
                  <a:pt x="710654" y="1542058"/>
                </a:cubicBezTo>
                <a:cubicBezTo>
                  <a:pt x="705614" y="1557176"/>
                  <a:pt x="704374" y="1574154"/>
                  <a:pt x="695533" y="1587413"/>
                </a:cubicBezTo>
                <a:lnTo>
                  <a:pt x="665293" y="1632767"/>
                </a:lnTo>
                <a:cubicBezTo>
                  <a:pt x="738189" y="1742099"/>
                  <a:pt x="706271" y="1674392"/>
                  <a:pt x="680413" y="1920013"/>
                </a:cubicBezTo>
                <a:cubicBezTo>
                  <a:pt x="678745" y="1935862"/>
                  <a:pt x="667053" y="1949529"/>
                  <a:pt x="665293" y="1965368"/>
                </a:cubicBezTo>
                <a:cubicBezTo>
                  <a:pt x="661954" y="1995419"/>
                  <a:pt x="665293" y="2025841"/>
                  <a:pt x="665293" y="2056077"/>
                </a:cubicBezTo>
              </a:path>
            </a:pathLst>
          </a:cu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9" name="Ovale 68"/>
          <p:cNvSpPr/>
          <p:nvPr/>
        </p:nvSpPr>
        <p:spPr>
          <a:xfrm>
            <a:off x="6882148" y="4619687"/>
            <a:ext cx="241925" cy="2419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0" name="Connettore 2 69"/>
          <p:cNvCxnSpPr/>
          <p:nvPr/>
        </p:nvCxnSpPr>
        <p:spPr>
          <a:xfrm flipH="1">
            <a:off x="6369139" y="1619057"/>
            <a:ext cx="364114" cy="446912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2 70"/>
          <p:cNvCxnSpPr/>
          <p:nvPr/>
        </p:nvCxnSpPr>
        <p:spPr>
          <a:xfrm>
            <a:off x="6207333" y="2827591"/>
            <a:ext cx="0" cy="963401"/>
          </a:xfrm>
          <a:prstGeom prst="straightConnector1">
            <a:avLst/>
          </a:prstGeom>
          <a:ln w="762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Ovale 72"/>
          <p:cNvSpPr/>
          <p:nvPr/>
        </p:nvSpPr>
        <p:spPr>
          <a:xfrm>
            <a:off x="6207333" y="3895446"/>
            <a:ext cx="241925" cy="2419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4" name="Connettore 1 73"/>
          <p:cNvCxnSpPr/>
          <p:nvPr/>
        </p:nvCxnSpPr>
        <p:spPr>
          <a:xfrm flipH="1">
            <a:off x="6343416" y="2833222"/>
            <a:ext cx="6313" cy="1062224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CasellaDiTesto 74"/>
          <p:cNvSpPr txBox="1"/>
          <p:nvPr/>
        </p:nvSpPr>
        <p:spPr>
          <a:xfrm>
            <a:off x="962843" y="5886846"/>
            <a:ext cx="2271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Shunt </a:t>
            </a:r>
            <a:r>
              <a:rPr lang="it-IT" sz="2400" b="1" dirty="0" err="1" smtClean="0"/>
              <a:t>Type</a:t>
            </a:r>
            <a:r>
              <a:rPr lang="it-IT" sz="2400" b="1" dirty="0" smtClean="0"/>
              <a:t> 3</a:t>
            </a:r>
          </a:p>
        </p:txBody>
      </p:sp>
      <p:sp>
        <p:nvSpPr>
          <p:cNvPr id="76" name="CasellaDiTesto 75"/>
          <p:cNvSpPr txBox="1"/>
          <p:nvPr/>
        </p:nvSpPr>
        <p:spPr>
          <a:xfrm>
            <a:off x="5988404" y="5896765"/>
            <a:ext cx="2271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Shunt </a:t>
            </a:r>
            <a:r>
              <a:rPr lang="it-IT" sz="2400" b="1" dirty="0" err="1" smtClean="0"/>
              <a:t>Type</a:t>
            </a:r>
            <a:r>
              <a:rPr lang="it-IT" sz="2400" b="1" dirty="0" smtClean="0"/>
              <a:t> 1 + 2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3802796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715641" y="132817"/>
            <a:ext cx="3952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err="1" smtClean="0"/>
              <a:t>Variables</a:t>
            </a:r>
            <a:r>
              <a:rPr lang="it-IT" sz="2800" b="1" dirty="0" smtClean="0"/>
              <a:t> of Shunt </a:t>
            </a:r>
            <a:r>
              <a:rPr lang="it-IT" sz="2800" b="1" dirty="0" err="1"/>
              <a:t>T</a:t>
            </a:r>
            <a:r>
              <a:rPr lang="it-IT" sz="2800" b="1" dirty="0" err="1" smtClean="0"/>
              <a:t>ype</a:t>
            </a:r>
            <a:r>
              <a:rPr lang="it-IT" sz="2800" b="1" dirty="0" smtClean="0"/>
              <a:t> 3</a:t>
            </a:r>
            <a:endParaRPr lang="it-IT" sz="2800" b="1" dirty="0"/>
          </a:p>
        </p:txBody>
      </p:sp>
      <p:sp>
        <p:nvSpPr>
          <p:cNvPr id="3" name="Arco 2"/>
          <p:cNvSpPr/>
          <p:nvPr/>
        </p:nvSpPr>
        <p:spPr>
          <a:xfrm flipH="1">
            <a:off x="807370" y="1570385"/>
            <a:ext cx="2175144" cy="2525673"/>
          </a:xfrm>
          <a:prstGeom prst="arc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" name="Connettore 1 3"/>
          <p:cNvCxnSpPr/>
          <p:nvPr/>
        </p:nvCxnSpPr>
        <p:spPr>
          <a:xfrm>
            <a:off x="1873044" y="1030214"/>
            <a:ext cx="0" cy="4584166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Arco 4"/>
          <p:cNvSpPr/>
          <p:nvPr/>
        </p:nvSpPr>
        <p:spPr>
          <a:xfrm>
            <a:off x="346641" y="1751981"/>
            <a:ext cx="2008146" cy="3862399"/>
          </a:xfrm>
          <a:prstGeom prst="arc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" name="Connettore 1 5"/>
          <p:cNvCxnSpPr>
            <a:stCxn id="3" idx="2"/>
          </p:cNvCxnSpPr>
          <p:nvPr/>
        </p:nvCxnSpPr>
        <p:spPr>
          <a:xfrm>
            <a:off x="807370" y="2833222"/>
            <a:ext cx="6417" cy="2781158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>
            <a:off x="2536137" y="4332807"/>
            <a:ext cx="4697" cy="1281573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Arco 7"/>
          <p:cNvSpPr/>
          <p:nvPr/>
        </p:nvSpPr>
        <p:spPr>
          <a:xfrm>
            <a:off x="1009041" y="3410044"/>
            <a:ext cx="1532820" cy="2074881"/>
          </a:xfrm>
          <a:prstGeom prst="arc">
            <a:avLst>
              <a:gd name="adj1" fmla="val 16420899"/>
              <a:gd name="adj2" fmla="val 21086297"/>
            </a:avLst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igura a mano libera 8"/>
          <p:cNvSpPr/>
          <p:nvPr/>
        </p:nvSpPr>
        <p:spPr>
          <a:xfrm>
            <a:off x="795663" y="2658311"/>
            <a:ext cx="786255" cy="2056077"/>
          </a:xfrm>
          <a:custGeom>
            <a:avLst/>
            <a:gdLst>
              <a:gd name="connsiteX0" fmla="*/ 0 w 786255"/>
              <a:gd name="connsiteY0" fmla="*/ 166300 h 2056077"/>
              <a:gd name="connsiteX1" fmla="*/ 136082 w 786255"/>
              <a:gd name="connsiteY1" fmla="*/ 120946 h 2056077"/>
              <a:gd name="connsiteX2" fmla="*/ 181443 w 786255"/>
              <a:gd name="connsiteY2" fmla="*/ 105828 h 2056077"/>
              <a:gd name="connsiteX3" fmla="*/ 196564 w 786255"/>
              <a:gd name="connsiteY3" fmla="*/ 45355 h 2056077"/>
              <a:gd name="connsiteX4" fmla="*/ 287285 w 786255"/>
              <a:gd name="connsiteY4" fmla="*/ 0 h 2056077"/>
              <a:gd name="connsiteX5" fmla="*/ 378007 w 786255"/>
              <a:gd name="connsiteY5" fmla="*/ 45355 h 2056077"/>
              <a:gd name="connsiteX6" fmla="*/ 453609 w 786255"/>
              <a:gd name="connsiteY6" fmla="*/ 120946 h 2056077"/>
              <a:gd name="connsiteX7" fmla="*/ 574571 w 786255"/>
              <a:gd name="connsiteY7" fmla="*/ 151182 h 2056077"/>
              <a:gd name="connsiteX8" fmla="*/ 604812 w 786255"/>
              <a:gd name="connsiteY8" fmla="*/ 181419 h 2056077"/>
              <a:gd name="connsiteX9" fmla="*/ 619932 w 786255"/>
              <a:gd name="connsiteY9" fmla="*/ 226773 h 2056077"/>
              <a:gd name="connsiteX10" fmla="*/ 635052 w 786255"/>
              <a:gd name="connsiteY10" fmla="*/ 287246 h 2056077"/>
              <a:gd name="connsiteX11" fmla="*/ 650172 w 786255"/>
              <a:gd name="connsiteY11" fmla="*/ 393074 h 2056077"/>
              <a:gd name="connsiteX12" fmla="*/ 725774 w 786255"/>
              <a:gd name="connsiteY12" fmla="*/ 468665 h 2056077"/>
              <a:gd name="connsiteX13" fmla="*/ 756015 w 786255"/>
              <a:gd name="connsiteY13" fmla="*/ 559374 h 2056077"/>
              <a:gd name="connsiteX14" fmla="*/ 771135 w 786255"/>
              <a:gd name="connsiteY14" fmla="*/ 604729 h 2056077"/>
              <a:gd name="connsiteX15" fmla="*/ 786255 w 786255"/>
              <a:gd name="connsiteY15" fmla="*/ 725674 h 2056077"/>
              <a:gd name="connsiteX16" fmla="*/ 740894 w 786255"/>
              <a:gd name="connsiteY16" fmla="*/ 846620 h 2056077"/>
              <a:gd name="connsiteX17" fmla="*/ 695533 w 786255"/>
              <a:gd name="connsiteY17" fmla="*/ 876857 h 2056077"/>
              <a:gd name="connsiteX18" fmla="*/ 665293 w 786255"/>
              <a:gd name="connsiteY18" fmla="*/ 922211 h 2056077"/>
              <a:gd name="connsiteX19" fmla="*/ 680413 w 786255"/>
              <a:gd name="connsiteY19" fmla="*/ 997802 h 2056077"/>
              <a:gd name="connsiteX20" fmla="*/ 710654 w 786255"/>
              <a:gd name="connsiteY20" fmla="*/ 1058275 h 2056077"/>
              <a:gd name="connsiteX21" fmla="*/ 786255 w 786255"/>
              <a:gd name="connsiteY21" fmla="*/ 1164103 h 2056077"/>
              <a:gd name="connsiteX22" fmla="*/ 771135 w 786255"/>
              <a:gd name="connsiteY22" fmla="*/ 1405994 h 2056077"/>
              <a:gd name="connsiteX23" fmla="*/ 740894 w 786255"/>
              <a:gd name="connsiteY23" fmla="*/ 1451349 h 2056077"/>
              <a:gd name="connsiteX24" fmla="*/ 710654 w 786255"/>
              <a:gd name="connsiteY24" fmla="*/ 1542058 h 2056077"/>
              <a:gd name="connsiteX25" fmla="*/ 695533 w 786255"/>
              <a:gd name="connsiteY25" fmla="*/ 1587413 h 2056077"/>
              <a:gd name="connsiteX26" fmla="*/ 665293 w 786255"/>
              <a:gd name="connsiteY26" fmla="*/ 1632767 h 2056077"/>
              <a:gd name="connsiteX27" fmla="*/ 680413 w 786255"/>
              <a:gd name="connsiteY27" fmla="*/ 1920013 h 2056077"/>
              <a:gd name="connsiteX28" fmla="*/ 665293 w 786255"/>
              <a:gd name="connsiteY28" fmla="*/ 1965368 h 2056077"/>
              <a:gd name="connsiteX29" fmla="*/ 665293 w 786255"/>
              <a:gd name="connsiteY29" fmla="*/ 2056077 h 2056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86255" h="2056077">
                <a:moveTo>
                  <a:pt x="0" y="166300"/>
                </a:moveTo>
                <a:lnTo>
                  <a:pt x="136082" y="120946"/>
                </a:lnTo>
                <a:lnTo>
                  <a:pt x="181443" y="105828"/>
                </a:lnTo>
                <a:cubicBezTo>
                  <a:pt x="186483" y="85670"/>
                  <a:pt x="185037" y="62643"/>
                  <a:pt x="196564" y="45355"/>
                </a:cubicBezTo>
                <a:cubicBezTo>
                  <a:pt x="213314" y="20233"/>
                  <a:pt x="261410" y="8624"/>
                  <a:pt x="287285" y="0"/>
                </a:cubicBezTo>
                <a:cubicBezTo>
                  <a:pt x="330111" y="14273"/>
                  <a:pt x="341930" y="13792"/>
                  <a:pt x="378007" y="45355"/>
                </a:cubicBezTo>
                <a:cubicBezTo>
                  <a:pt x="404828" y="68820"/>
                  <a:pt x="419036" y="112304"/>
                  <a:pt x="453609" y="120946"/>
                </a:cubicBezTo>
                <a:lnTo>
                  <a:pt x="574571" y="151182"/>
                </a:lnTo>
                <a:cubicBezTo>
                  <a:pt x="584651" y="161261"/>
                  <a:pt x="597477" y="169196"/>
                  <a:pt x="604812" y="181419"/>
                </a:cubicBezTo>
                <a:cubicBezTo>
                  <a:pt x="613012" y="195083"/>
                  <a:pt x="615554" y="211450"/>
                  <a:pt x="619932" y="226773"/>
                </a:cubicBezTo>
                <a:cubicBezTo>
                  <a:pt x="625641" y="246752"/>
                  <a:pt x="631335" y="266803"/>
                  <a:pt x="635052" y="287246"/>
                </a:cubicBezTo>
                <a:cubicBezTo>
                  <a:pt x="641427" y="322305"/>
                  <a:pt x="639931" y="358943"/>
                  <a:pt x="650172" y="393074"/>
                </a:cubicBezTo>
                <a:cubicBezTo>
                  <a:pt x="662772" y="435068"/>
                  <a:pt x="693018" y="446830"/>
                  <a:pt x="725774" y="468665"/>
                </a:cubicBezTo>
                <a:lnTo>
                  <a:pt x="756015" y="559374"/>
                </a:lnTo>
                <a:lnTo>
                  <a:pt x="771135" y="604729"/>
                </a:lnTo>
                <a:cubicBezTo>
                  <a:pt x="776175" y="645044"/>
                  <a:pt x="786255" y="685045"/>
                  <a:pt x="786255" y="725674"/>
                </a:cubicBezTo>
                <a:cubicBezTo>
                  <a:pt x="786255" y="768945"/>
                  <a:pt x="772178" y="815340"/>
                  <a:pt x="740894" y="846620"/>
                </a:cubicBezTo>
                <a:cubicBezTo>
                  <a:pt x="728044" y="859468"/>
                  <a:pt x="710653" y="866778"/>
                  <a:pt x="695533" y="876857"/>
                </a:cubicBezTo>
                <a:cubicBezTo>
                  <a:pt x="685453" y="891975"/>
                  <a:pt x="667547" y="904181"/>
                  <a:pt x="665293" y="922211"/>
                </a:cubicBezTo>
                <a:cubicBezTo>
                  <a:pt x="662105" y="947709"/>
                  <a:pt x="672286" y="973425"/>
                  <a:pt x="680413" y="997802"/>
                </a:cubicBezTo>
                <a:cubicBezTo>
                  <a:pt x="687541" y="1019183"/>
                  <a:pt x="699471" y="1038707"/>
                  <a:pt x="710654" y="1058275"/>
                </a:cubicBezTo>
                <a:cubicBezTo>
                  <a:pt x="728345" y="1089231"/>
                  <a:pt x="766778" y="1138137"/>
                  <a:pt x="786255" y="1164103"/>
                </a:cubicBezTo>
                <a:cubicBezTo>
                  <a:pt x="781215" y="1244733"/>
                  <a:pt x="783737" y="1326195"/>
                  <a:pt x="771135" y="1405994"/>
                </a:cubicBezTo>
                <a:cubicBezTo>
                  <a:pt x="768301" y="1423942"/>
                  <a:pt x="748275" y="1434745"/>
                  <a:pt x="740894" y="1451349"/>
                </a:cubicBezTo>
                <a:cubicBezTo>
                  <a:pt x="727948" y="1480474"/>
                  <a:pt x="720734" y="1511822"/>
                  <a:pt x="710654" y="1542058"/>
                </a:cubicBezTo>
                <a:cubicBezTo>
                  <a:pt x="705614" y="1557176"/>
                  <a:pt x="704374" y="1574154"/>
                  <a:pt x="695533" y="1587413"/>
                </a:cubicBezTo>
                <a:lnTo>
                  <a:pt x="665293" y="1632767"/>
                </a:lnTo>
                <a:cubicBezTo>
                  <a:pt x="738189" y="1742099"/>
                  <a:pt x="706271" y="1674392"/>
                  <a:pt x="680413" y="1920013"/>
                </a:cubicBezTo>
                <a:cubicBezTo>
                  <a:pt x="678745" y="1935862"/>
                  <a:pt x="667053" y="1949529"/>
                  <a:pt x="665293" y="1965368"/>
                </a:cubicBezTo>
                <a:cubicBezTo>
                  <a:pt x="661954" y="1995419"/>
                  <a:pt x="665293" y="2025841"/>
                  <a:pt x="665293" y="2056077"/>
                </a:cubicBezTo>
              </a:path>
            </a:pathLst>
          </a:cu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1339993" y="4619687"/>
            <a:ext cx="241925" cy="2419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2 10"/>
          <p:cNvCxnSpPr/>
          <p:nvPr/>
        </p:nvCxnSpPr>
        <p:spPr>
          <a:xfrm flipH="1">
            <a:off x="826984" y="1619057"/>
            <a:ext cx="364114" cy="446912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 flipV="1">
            <a:off x="616498" y="3309291"/>
            <a:ext cx="0" cy="786767"/>
          </a:xfrm>
          <a:prstGeom prst="straightConnector1">
            <a:avLst/>
          </a:prstGeom>
          <a:ln w="57150" cmpd="sng"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476975" y="5757391"/>
            <a:ext cx="2271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Shunt </a:t>
            </a:r>
            <a:r>
              <a:rPr lang="it-IT" sz="2400" b="1" dirty="0" err="1" smtClean="0"/>
              <a:t>Type</a:t>
            </a:r>
            <a:r>
              <a:rPr lang="it-IT" sz="2400" b="1" dirty="0" smtClean="0"/>
              <a:t> 3/a</a:t>
            </a:r>
          </a:p>
        </p:txBody>
      </p:sp>
      <p:sp>
        <p:nvSpPr>
          <p:cNvPr id="14" name="Arco 13"/>
          <p:cNvSpPr/>
          <p:nvPr/>
        </p:nvSpPr>
        <p:spPr>
          <a:xfrm flipH="1">
            <a:off x="3462211" y="1591619"/>
            <a:ext cx="2175144" cy="2525673"/>
          </a:xfrm>
          <a:prstGeom prst="arc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" name="Connettore 1 14"/>
          <p:cNvCxnSpPr/>
          <p:nvPr/>
        </p:nvCxnSpPr>
        <p:spPr>
          <a:xfrm>
            <a:off x="4527885" y="1051448"/>
            <a:ext cx="0" cy="4584166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Arco 15"/>
          <p:cNvSpPr/>
          <p:nvPr/>
        </p:nvSpPr>
        <p:spPr>
          <a:xfrm>
            <a:off x="3001482" y="1773215"/>
            <a:ext cx="2008146" cy="3862399"/>
          </a:xfrm>
          <a:prstGeom prst="arc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/>
          <p:cNvCxnSpPr>
            <a:stCxn id="14" idx="2"/>
          </p:cNvCxnSpPr>
          <p:nvPr/>
        </p:nvCxnSpPr>
        <p:spPr>
          <a:xfrm>
            <a:off x="3462211" y="2854456"/>
            <a:ext cx="6417" cy="2781158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/>
          <p:nvPr/>
        </p:nvCxnSpPr>
        <p:spPr>
          <a:xfrm>
            <a:off x="5190978" y="4354041"/>
            <a:ext cx="4697" cy="1281573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Arco 18"/>
          <p:cNvSpPr/>
          <p:nvPr/>
        </p:nvSpPr>
        <p:spPr>
          <a:xfrm>
            <a:off x="3663882" y="3431278"/>
            <a:ext cx="1532820" cy="2074881"/>
          </a:xfrm>
          <a:prstGeom prst="arc">
            <a:avLst>
              <a:gd name="adj1" fmla="val 16420899"/>
              <a:gd name="adj2" fmla="val 21086297"/>
            </a:avLst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e 20"/>
          <p:cNvSpPr/>
          <p:nvPr/>
        </p:nvSpPr>
        <p:spPr>
          <a:xfrm>
            <a:off x="3365136" y="4714388"/>
            <a:ext cx="241925" cy="2419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" name="Connettore 2 21"/>
          <p:cNvCxnSpPr/>
          <p:nvPr/>
        </p:nvCxnSpPr>
        <p:spPr>
          <a:xfrm flipH="1">
            <a:off x="3481825" y="1640291"/>
            <a:ext cx="364114" cy="446912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 flipV="1">
            <a:off x="3204921" y="3194024"/>
            <a:ext cx="0" cy="555293"/>
          </a:xfrm>
          <a:prstGeom prst="straightConnector1">
            <a:avLst/>
          </a:prstGeom>
          <a:ln w="57150" cmpd="sng"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3131816" y="5778625"/>
            <a:ext cx="2271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Shunt </a:t>
            </a:r>
            <a:r>
              <a:rPr lang="it-IT" sz="2400" b="1" dirty="0" err="1" smtClean="0"/>
              <a:t>Type</a:t>
            </a:r>
            <a:r>
              <a:rPr lang="it-IT" sz="2400" b="1" dirty="0" smtClean="0"/>
              <a:t> 3/b</a:t>
            </a:r>
          </a:p>
        </p:txBody>
      </p:sp>
      <p:cxnSp>
        <p:nvCxnSpPr>
          <p:cNvPr id="25" name="Connettore 2 24"/>
          <p:cNvCxnSpPr/>
          <p:nvPr/>
        </p:nvCxnSpPr>
        <p:spPr>
          <a:xfrm>
            <a:off x="3185487" y="4221746"/>
            <a:ext cx="0" cy="629871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1 25"/>
          <p:cNvCxnSpPr/>
          <p:nvPr/>
        </p:nvCxnSpPr>
        <p:spPr>
          <a:xfrm>
            <a:off x="3475512" y="4332807"/>
            <a:ext cx="1" cy="518810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Figura a mano libera 28"/>
          <p:cNvSpPr/>
          <p:nvPr/>
        </p:nvSpPr>
        <p:spPr>
          <a:xfrm>
            <a:off x="3447428" y="2766633"/>
            <a:ext cx="665293" cy="1561163"/>
          </a:xfrm>
          <a:custGeom>
            <a:avLst/>
            <a:gdLst>
              <a:gd name="connsiteX0" fmla="*/ 0 w 665293"/>
              <a:gd name="connsiteY0" fmla="*/ 30237 h 1561163"/>
              <a:gd name="connsiteX1" fmla="*/ 226804 w 665293"/>
              <a:gd name="connsiteY1" fmla="*/ 30237 h 1561163"/>
              <a:gd name="connsiteX2" fmla="*/ 257045 w 665293"/>
              <a:gd name="connsiteY2" fmla="*/ 0 h 1561163"/>
              <a:gd name="connsiteX3" fmla="*/ 423368 w 665293"/>
              <a:gd name="connsiteY3" fmla="*/ 45355 h 1561163"/>
              <a:gd name="connsiteX4" fmla="*/ 453609 w 665293"/>
              <a:gd name="connsiteY4" fmla="*/ 90710 h 1561163"/>
              <a:gd name="connsiteX5" fmla="*/ 559451 w 665293"/>
              <a:gd name="connsiteY5" fmla="*/ 257010 h 1561163"/>
              <a:gd name="connsiteX6" fmla="*/ 619932 w 665293"/>
              <a:gd name="connsiteY6" fmla="*/ 347719 h 1561163"/>
              <a:gd name="connsiteX7" fmla="*/ 589691 w 665293"/>
              <a:gd name="connsiteY7" fmla="*/ 423310 h 1561163"/>
              <a:gd name="connsiteX8" fmla="*/ 544331 w 665293"/>
              <a:gd name="connsiteY8" fmla="*/ 468665 h 1561163"/>
              <a:gd name="connsiteX9" fmla="*/ 574571 w 665293"/>
              <a:gd name="connsiteY9" fmla="*/ 544256 h 1561163"/>
              <a:gd name="connsiteX10" fmla="*/ 589691 w 665293"/>
              <a:gd name="connsiteY10" fmla="*/ 589611 h 1561163"/>
              <a:gd name="connsiteX11" fmla="*/ 635052 w 665293"/>
              <a:gd name="connsiteY11" fmla="*/ 619847 h 1561163"/>
              <a:gd name="connsiteX12" fmla="*/ 665293 w 665293"/>
              <a:gd name="connsiteY12" fmla="*/ 725675 h 1561163"/>
              <a:gd name="connsiteX13" fmla="*/ 650173 w 665293"/>
              <a:gd name="connsiteY13" fmla="*/ 786147 h 1561163"/>
              <a:gd name="connsiteX14" fmla="*/ 619932 w 665293"/>
              <a:gd name="connsiteY14" fmla="*/ 831502 h 1561163"/>
              <a:gd name="connsiteX15" fmla="*/ 604812 w 665293"/>
              <a:gd name="connsiteY15" fmla="*/ 891975 h 1561163"/>
              <a:gd name="connsiteX16" fmla="*/ 574571 w 665293"/>
              <a:gd name="connsiteY16" fmla="*/ 937330 h 1561163"/>
              <a:gd name="connsiteX17" fmla="*/ 619932 w 665293"/>
              <a:gd name="connsiteY17" fmla="*/ 1133866 h 1561163"/>
              <a:gd name="connsiteX18" fmla="*/ 529210 w 665293"/>
              <a:gd name="connsiteY18" fmla="*/ 1315285 h 1561163"/>
              <a:gd name="connsiteX19" fmla="*/ 453609 w 665293"/>
              <a:gd name="connsiteY19" fmla="*/ 1421112 h 1561163"/>
              <a:gd name="connsiteX20" fmla="*/ 362887 w 665293"/>
              <a:gd name="connsiteY20" fmla="*/ 1481585 h 1561163"/>
              <a:gd name="connsiteX21" fmla="*/ 136083 w 665293"/>
              <a:gd name="connsiteY21" fmla="*/ 1481585 h 1561163"/>
              <a:gd name="connsiteX22" fmla="*/ 90722 w 665293"/>
              <a:gd name="connsiteY22" fmla="*/ 1511822 h 1561163"/>
              <a:gd name="connsiteX23" fmla="*/ 0 w 665293"/>
              <a:gd name="connsiteY23" fmla="*/ 1557176 h 1561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65293" h="1561163">
                <a:moveTo>
                  <a:pt x="0" y="30237"/>
                </a:moveTo>
                <a:cubicBezTo>
                  <a:pt x="70004" y="37236"/>
                  <a:pt x="155706" y="60704"/>
                  <a:pt x="226804" y="30237"/>
                </a:cubicBezTo>
                <a:cubicBezTo>
                  <a:pt x="239906" y="24622"/>
                  <a:pt x="246965" y="10079"/>
                  <a:pt x="257045" y="0"/>
                </a:cubicBezTo>
                <a:cubicBezTo>
                  <a:pt x="328596" y="8943"/>
                  <a:pt x="374356" y="-3651"/>
                  <a:pt x="423368" y="45355"/>
                </a:cubicBezTo>
                <a:cubicBezTo>
                  <a:pt x="436218" y="58203"/>
                  <a:pt x="443529" y="75592"/>
                  <a:pt x="453609" y="90710"/>
                </a:cubicBezTo>
                <a:cubicBezTo>
                  <a:pt x="524377" y="302988"/>
                  <a:pt x="428597" y="60756"/>
                  <a:pt x="559451" y="257010"/>
                </a:cubicBezTo>
                <a:lnTo>
                  <a:pt x="619932" y="347719"/>
                </a:lnTo>
                <a:cubicBezTo>
                  <a:pt x="609852" y="372916"/>
                  <a:pt x="604076" y="400297"/>
                  <a:pt x="589691" y="423310"/>
                </a:cubicBezTo>
                <a:cubicBezTo>
                  <a:pt x="578358" y="441441"/>
                  <a:pt x="546983" y="447448"/>
                  <a:pt x="544331" y="468665"/>
                </a:cubicBezTo>
                <a:cubicBezTo>
                  <a:pt x="540965" y="495594"/>
                  <a:pt x="565041" y="518846"/>
                  <a:pt x="574571" y="544256"/>
                </a:cubicBezTo>
                <a:cubicBezTo>
                  <a:pt x="580167" y="559177"/>
                  <a:pt x="579735" y="577168"/>
                  <a:pt x="589691" y="589611"/>
                </a:cubicBezTo>
                <a:cubicBezTo>
                  <a:pt x="601044" y="603800"/>
                  <a:pt x="619932" y="609768"/>
                  <a:pt x="635052" y="619847"/>
                </a:cubicBezTo>
                <a:cubicBezTo>
                  <a:pt x="642183" y="641237"/>
                  <a:pt x="665293" y="706688"/>
                  <a:pt x="665293" y="725675"/>
                </a:cubicBezTo>
                <a:cubicBezTo>
                  <a:pt x="665293" y="746453"/>
                  <a:pt x="658359" y="767050"/>
                  <a:pt x="650173" y="786147"/>
                </a:cubicBezTo>
                <a:cubicBezTo>
                  <a:pt x="643014" y="802848"/>
                  <a:pt x="630012" y="816384"/>
                  <a:pt x="619932" y="831502"/>
                </a:cubicBezTo>
                <a:cubicBezTo>
                  <a:pt x="614892" y="851660"/>
                  <a:pt x="612998" y="872877"/>
                  <a:pt x="604812" y="891975"/>
                </a:cubicBezTo>
                <a:cubicBezTo>
                  <a:pt x="597653" y="908676"/>
                  <a:pt x="575965" y="919213"/>
                  <a:pt x="574571" y="937330"/>
                </a:cubicBezTo>
                <a:cubicBezTo>
                  <a:pt x="564647" y="1066320"/>
                  <a:pt x="571229" y="1060823"/>
                  <a:pt x="619932" y="1133866"/>
                </a:cubicBezTo>
                <a:cubicBezTo>
                  <a:pt x="578197" y="1259054"/>
                  <a:pt x="607373" y="1198055"/>
                  <a:pt x="529210" y="1315285"/>
                </a:cubicBezTo>
                <a:cubicBezTo>
                  <a:pt x="514495" y="1337354"/>
                  <a:pt x="468959" y="1407469"/>
                  <a:pt x="453609" y="1421112"/>
                </a:cubicBezTo>
                <a:cubicBezTo>
                  <a:pt x="426444" y="1445255"/>
                  <a:pt x="362887" y="1481585"/>
                  <a:pt x="362887" y="1481585"/>
                </a:cubicBezTo>
                <a:cubicBezTo>
                  <a:pt x="264440" y="1465180"/>
                  <a:pt x="247116" y="1453830"/>
                  <a:pt x="136083" y="1481585"/>
                </a:cubicBezTo>
                <a:cubicBezTo>
                  <a:pt x="118454" y="1485992"/>
                  <a:pt x="105842" y="1501743"/>
                  <a:pt x="90722" y="1511822"/>
                </a:cubicBezTo>
                <a:cubicBezTo>
                  <a:pt x="67631" y="1581083"/>
                  <a:pt x="91537" y="1557176"/>
                  <a:pt x="0" y="1557176"/>
                </a:cubicBezTo>
              </a:path>
            </a:pathLst>
          </a:cu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0" name="Connettore 1 29"/>
          <p:cNvCxnSpPr/>
          <p:nvPr/>
        </p:nvCxnSpPr>
        <p:spPr>
          <a:xfrm>
            <a:off x="5797868" y="4303611"/>
            <a:ext cx="4697" cy="1281573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Arco 30"/>
          <p:cNvSpPr/>
          <p:nvPr/>
        </p:nvSpPr>
        <p:spPr>
          <a:xfrm flipH="1">
            <a:off x="6723942" y="1562423"/>
            <a:ext cx="2175144" cy="2525673"/>
          </a:xfrm>
          <a:prstGeom prst="arc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2" name="Connettore 1 31"/>
          <p:cNvCxnSpPr/>
          <p:nvPr/>
        </p:nvCxnSpPr>
        <p:spPr>
          <a:xfrm>
            <a:off x="7789616" y="1022252"/>
            <a:ext cx="0" cy="4584166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Arco 32"/>
          <p:cNvSpPr/>
          <p:nvPr/>
        </p:nvSpPr>
        <p:spPr>
          <a:xfrm>
            <a:off x="6263213" y="1744019"/>
            <a:ext cx="2008146" cy="3862399"/>
          </a:xfrm>
          <a:prstGeom prst="arc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4" name="Connettore 1 33"/>
          <p:cNvCxnSpPr>
            <a:stCxn id="31" idx="2"/>
          </p:cNvCxnSpPr>
          <p:nvPr/>
        </p:nvCxnSpPr>
        <p:spPr>
          <a:xfrm>
            <a:off x="6723942" y="2825260"/>
            <a:ext cx="6417" cy="2781158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/>
          <p:nvPr/>
        </p:nvCxnSpPr>
        <p:spPr>
          <a:xfrm>
            <a:off x="8452709" y="4324845"/>
            <a:ext cx="4697" cy="1281573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Arco 35"/>
          <p:cNvSpPr/>
          <p:nvPr/>
        </p:nvSpPr>
        <p:spPr>
          <a:xfrm>
            <a:off x="6925613" y="3402082"/>
            <a:ext cx="1532820" cy="2074881"/>
          </a:xfrm>
          <a:prstGeom prst="arc">
            <a:avLst>
              <a:gd name="adj1" fmla="val 16420899"/>
              <a:gd name="adj2" fmla="val 21086297"/>
            </a:avLst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2 37"/>
          <p:cNvCxnSpPr/>
          <p:nvPr/>
        </p:nvCxnSpPr>
        <p:spPr>
          <a:xfrm flipH="1">
            <a:off x="6743556" y="1611095"/>
            <a:ext cx="364114" cy="446912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flipV="1">
            <a:off x="6466652" y="3164828"/>
            <a:ext cx="0" cy="584489"/>
          </a:xfrm>
          <a:prstGeom prst="straightConnector1">
            <a:avLst/>
          </a:prstGeom>
          <a:ln w="57150" cmpd="sng"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CasellaDiTesto 39"/>
          <p:cNvSpPr txBox="1"/>
          <p:nvPr/>
        </p:nvSpPr>
        <p:spPr>
          <a:xfrm>
            <a:off x="6393547" y="5749429"/>
            <a:ext cx="2271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Shunt </a:t>
            </a:r>
            <a:r>
              <a:rPr lang="it-IT" sz="2400" b="1" dirty="0" err="1" smtClean="0"/>
              <a:t>Type</a:t>
            </a:r>
            <a:r>
              <a:rPr lang="it-IT" sz="2400" b="1" dirty="0" smtClean="0"/>
              <a:t> 3/c</a:t>
            </a:r>
          </a:p>
        </p:txBody>
      </p:sp>
      <p:cxnSp>
        <p:nvCxnSpPr>
          <p:cNvPr id="41" name="Connettore 2 40"/>
          <p:cNvCxnSpPr/>
          <p:nvPr/>
        </p:nvCxnSpPr>
        <p:spPr>
          <a:xfrm>
            <a:off x="6447218" y="4192550"/>
            <a:ext cx="0" cy="629871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/>
          <p:nvPr/>
        </p:nvCxnSpPr>
        <p:spPr>
          <a:xfrm>
            <a:off x="6737243" y="4303611"/>
            <a:ext cx="1" cy="518810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Figura a mano libera 42"/>
          <p:cNvSpPr/>
          <p:nvPr/>
        </p:nvSpPr>
        <p:spPr>
          <a:xfrm>
            <a:off x="6709159" y="2737437"/>
            <a:ext cx="665293" cy="1561163"/>
          </a:xfrm>
          <a:custGeom>
            <a:avLst/>
            <a:gdLst>
              <a:gd name="connsiteX0" fmla="*/ 0 w 665293"/>
              <a:gd name="connsiteY0" fmla="*/ 30237 h 1561163"/>
              <a:gd name="connsiteX1" fmla="*/ 226804 w 665293"/>
              <a:gd name="connsiteY1" fmla="*/ 30237 h 1561163"/>
              <a:gd name="connsiteX2" fmla="*/ 257045 w 665293"/>
              <a:gd name="connsiteY2" fmla="*/ 0 h 1561163"/>
              <a:gd name="connsiteX3" fmla="*/ 423368 w 665293"/>
              <a:gd name="connsiteY3" fmla="*/ 45355 h 1561163"/>
              <a:gd name="connsiteX4" fmla="*/ 453609 w 665293"/>
              <a:gd name="connsiteY4" fmla="*/ 90710 h 1561163"/>
              <a:gd name="connsiteX5" fmla="*/ 559451 w 665293"/>
              <a:gd name="connsiteY5" fmla="*/ 257010 h 1561163"/>
              <a:gd name="connsiteX6" fmla="*/ 619932 w 665293"/>
              <a:gd name="connsiteY6" fmla="*/ 347719 h 1561163"/>
              <a:gd name="connsiteX7" fmla="*/ 589691 w 665293"/>
              <a:gd name="connsiteY7" fmla="*/ 423310 h 1561163"/>
              <a:gd name="connsiteX8" fmla="*/ 544331 w 665293"/>
              <a:gd name="connsiteY8" fmla="*/ 468665 h 1561163"/>
              <a:gd name="connsiteX9" fmla="*/ 574571 w 665293"/>
              <a:gd name="connsiteY9" fmla="*/ 544256 h 1561163"/>
              <a:gd name="connsiteX10" fmla="*/ 589691 w 665293"/>
              <a:gd name="connsiteY10" fmla="*/ 589611 h 1561163"/>
              <a:gd name="connsiteX11" fmla="*/ 635052 w 665293"/>
              <a:gd name="connsiteY11" fmla="*/ 619847 h 1561163"/>
              <a:gd name="connsiteX12" fmla="*/ 665293 w 665293"/>
              <a:gd name="connsiteY12" fmla="*/ 725675 h 1561163"/>
              <a:gd name="connsiteX13" fmla="*/ 650173 w 665293"/>
              <a:gd name="connsiteY13" fmla="*/ 786147 h 1561163"/>
              <a:gd name="connsiteX14" fmla="*/ 619932 w 665293"/>
              <a:gd name="connsiteY14" fmla="*/ 831502 h 1561163"/>
              <a:gd name="connsiteX15" fmla="*/ 604812 w 665293"/>
              <a:gd name="connsiteY15" fmla="*/ 891975 h 1561163"/>
              <a:gd name="connsiteX16" fmla="*/ 574571 w 665293"/>
              <a:gd name="connsiteY16" fmla="*/ 937330 h 1561163"/>
              <a:gd name="connsiteX17" fmla="*/ 619932 w 665293"/>
              <a:gd name="connsiteY17" fmla="*/ 1133866 h 1561163"/>
              <a:gd name="connsiteX18" fmla="*/ 529210 w 665293"/>
              <a:gd name="connsiteY18" fmla="*/ 1315285 h 1561163"/>
              <a:gd name="connsiteX19" fmla="*/ 453609 w 665293"/>
              <a:gd name="connsiteY19" fmla="*/ 1421112 h 1561163"/>
              <a:gd name="connsiteX20" fmla="*/ 362887 w 665293"/>
              <a:gd name="connsiteY20" fmla="*/ 1481585 h 1561163"/>
              <a:gd name="connsiteX21" fmla="*/ 136083 w 665293"/>
              <a:gd name="connsiteY21" fmla="*/ 1481585 h 1561163"/>
              <a:gd name="connsiteX22" fmla="*/ 90722 w 665293"/>
              <a:gd name="connsiteY22" fmla="*/ 1511822 h 1561163"/>
              <a:gd name="connsiteX23" fmla="*/ 0 w 665293"/>
              <a:gd name="connsiteY23" fmla="*/ 1557176 h 1561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65293" h="1561163">
                <a:moveTo>
                  <a:pt x="0" y="30237"/>
                </a:moveTo>
                <a:cubicBezTo>
                  <a:pt x="70004" y="37236"/>
                  <a:pt x="155706" y="60704"/>
                  <a:pt x="226804" y="30237"/>
                </a:cubicBezTo>
                <a:cubicBezTo>
                  <a:pt x="239906" y="24622"/>
                  <a:pt x="246965" y="10079"/>
                  <a:pt x="257045" y="0"/>
                </a:cubicBezTo>
                <a:cubicBezTo>
                  <a:pt x="328596" y="8943"/>
                  <a:pt x="374356" y="-3651"/>
                  <a:pt x="423368" y="45355"/>
                </a:cubicBezTo>
                <a:cubicBezTo>
                  <a:pt x="436218" y="58203"/>
                  <a:pt x="443529" y="75592"/>
                  <a:pt x="453609" y="90710"/>
                </a:cubicBezTo>
                <a:cubicBezTo>
                  <a:pt x="524377" y="302988"/>
                  <a:pt x="428597" y="60756"/>
                  <a:pt x="559451" y="257010"/>
                </a:cubicBezTo>
                <a:lnTo>
                  <a:pt x="619932" y="347719"/>
                </a:lnTo>
                <a:cubicBezTo>
                  <a:pt x="609852" y="372916"/>
                  <a:pt x="604076" y="400297"/>
                  <a:pt x="589691" y="423310"/>
                </a:cubicBezTo>
                <a:cubicBezTo>
                  <a:pt x="578358" y="441441"/>
                  <a:pt x="546983" y="447448"/>
                  <a:pt x="544331" y="468665"/>
                </a:cubicBezTo>
                <a:cubicBezTo>
                  <a:pt x="540965" y="495594"/>
                  <a:pt x="565041" y="518846"/>
                  <a:pt x="574571" y="544256"/>
                </a:cubicBezTo>
                <a:cubicBezTo>
                  <a:pt x="580167" y="559177"/>
                  <a:pt x="579735" y="577168"/>
                  <a:pt x="589691" y="589611"/>
                </a:cubicBezTo>
                <a:cubicBezTo>
                  <a:pt x="601044" y="603800"/>
                  <a:pt x="619932" y="609768"/>
                  <a:pt x="635052" y="619847"/>
                </a:cubicBezTo>
                <a:cubicBezTo>
                  <a:pt x="642183" y="641237"/>
                  <a:pt x="665293" y="706688"/>
                  <a:pt x="665293" y="725675"/>
                </a:cubicBezTo>
                <a:cubicBezTo>
                  <a:pt x="665293" y="746453"/>
                  <a:pt x="658359" y="767050"/>
                  <a:pt x="650173" y="786147"/>
                </a:cubicBezTo>
                <a:cubicBezTo>
                  <a:pt x="643014" y="802848"/>
                  <a:pt x="630012" y="816384"/>
                  <a:pt x="619932" y="831502"/>
                </a:cubicBezTo>
                <a:cubicBezTo>
                  <a:pt x="614892" y="851660"/>
                  <a:pt x="612998" y="872877"/>
                  <a:pt x="604812" y="891975"/>
                </a:cubicBezTo>
                <a:cubicBezTo>
                  <a:pt x="597653" y="908676"/>
                  <a:pt x="575965" y="919213"/>
                  <a:pt x="574571" y="937330"/>
                </a:cubicBezTo>
                <a:cubicBezTo>
                  <a:pt x="564647" y="1066320"/>
                  <a:pt x="571229" y="1060823"/>
                  <a:pt x="619932" y="1133866"/>
                </a:cubicBezTo>
                <a:cubicBezTo>
                  <a:pt x="578197" y="1259054"/>
                  <a:pt x="607373" y="1198055"/>
                  <a:pt x="529210" y="1315285"/>
                </a:cubicBezTo>
                <a:cubicBezTo>
                  <a:pt x="514495" y="1337354"/>
                  <a:pt x="468959" y="1407469"/>
                  <a:pt x="453609" y="1421112"/>
                </a:cubicBezTo>
                <a:cubicBezTo>
                  <a:pt x="426444" y="1445255"/>
                  <a:pt x="362887" y="1481585"/>
                  <a:pt x="362887" y="1481585"/>
                </a:cubicBezTo>
                <a:cubicBezTo>
                  <a:pt x="264440" y="1465180"/>
                  <a:pt x="247116" y="1453830"/>
                  <a:pt x="136083" y="1481585"/>
                </a:cubicBezTo>
                <a:cubicBezTo>
                  <a:pt x="118454" y="1485992"/>
                  <a:pt x="105842" y="1501743"/>
                  <a:pt x="90722" y="1511822"/>
                </a:cubicBezTo>
                <a:cubicBezTo>
                  <a:pt x="67631" y="1581083"/>
                  <a:pt x="91537" y="1557176"/>
                  <a:pt x="0" y="1557176"/>
                </a:cubicBezTo>
              </a:path>
            </a:pathLst>
          </a:cu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Figura a mano libera 43"/>
          <p:cNvSpPr/>
          <p:nvPr/>
        </p:nvSpPr>
        <p:spPr>
          <a:xfrm>
            <a:off x="6728532" y="4747119"/>
            <a:ext cx="605801" cy="650084"/>
          </a:xfrm>
          <a:custGeom>
            <a:avLst/>
            <a:gdLst>
              <a:gd name="connsiteX0" fmla="*/ 0 w 605801"/>
              <a:gd name="connsiteY0" fmla="*/ 60473 h 650084"/>
              <a:gd name="connsiteX1" fmla="*/ 257046 w 605801"/>
              <a:gd name="connsiteY1" fmla="*/ 45355 h 650084"/>
              <a:gd name="connsiteX2" fmla="*/ 302406 w 605801"/>
              <a:gd name="connsiteY2" fmla="*/ 15119 h 650084"/>
              <a:gd name="connsiteX3" fmla="*/ 347767 w 605801"/>
              <a:gd name="connsiteY3" fmla="*/ 0 h 650084"/>
              <a:gd name="connsiteX4" fmla="*/ 468730 w 605801"/>
              <a:gd name="connsiteY4" fmla="*/ 15119 h 650084"/>
              <a:gd name="connsiteX5" fmla="*/ 498970 w 605801"/>
              <a:gd name="connsiteY5" fmla="*/ 60473 h 650084"/>
              <a:gd name="connsiteX6" fmla="*/ 559451 w 605801"/>
              <a:gd name="connsiteY6" fmla="*/ 136064 h 650084"/>
              <a:gd name="connsiteX7" fmla="*/ 559451 w 605801"/>
              <a:gd name="connsiteY7" fmla="*/ 302365 h 650084"/>
              <a:gd name="connsiteX8" fmla="*/ 604812 w 605801"/>
              <a:gd name="connsiteY8" fmla="*/ 393074 h 650084"/>
              <a:gd name="connsiteX9" fmla="*/ 589692 w 605801"/>
              <a:gd name="connsiteY9" fmla="*/ 514020 h 650084"/>
              <a:gd name="connsiteX10" fmla="*/ 604812 w 605801"/>
              <a:gd name="connsiteY10" fmla="*/ 589611 h 650084"/>
              <a:gd name="connsiteX11" fmla="*/ 604812 w 605801"/>
              <a:gd name="connsiteY11" fmla="*/ 650084 h 650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05801" h="650084">
                <a:moveTo>
                  <a:pt x="0" y="60473"/>
                </a:moveTo>
                <a:cubicBezTo>
                  <a:pt x="85682" y="55434"/>
                  <a:pt x="172165" y="58085"/>
                  <a:pt x="257046" y="45355"/>
                </a:cubicBezTo>
                <a:cubicBezTo>
                  <a:pt x="275016" y="42660"/>
                  <a:pt x="286153" y="23245"/>
                  <a:pt x="302406" y="15119"/>
                </a:cubicBezTo>
                <a:cubicBezTo>
                  <a:pt x="316662" y="7992"/>
                  <a:pt x="332647" y="5040"/>
                  <a:pt x="347767" y="0"/>
                </a:cubicBezTo>
                <a:cubicBezTo>
                  <a:pt x="388088" y="5040"/>
                  <a:pt x="431001" y="29"/>
                  <a:pt x="468730" y="15119"/>
                </a:cubicBezTo>
                <a:cubicBezTo>
                  <a:pt x="485601" y="21866"/>
                  <a:pt x="487618" y="46285"/>
                  <a:pt x="498970" y="60473"/>
                </a:cubicBezTo>
                <a:cubicBezTo>
                  <a:pt x="585149" y="168182"/>
                  <a:pt x="466379" y="-3526"/>
                  <a:pt x="559451" y="136064"/>
                </a:cubicBezTo>
                <a:cubicBezTo>
                  <a:pt x="593747" y="273222"/>
                  <a:pt x="559451" y="103741"/>
                  <a:pt x="559451" y="302365"/>
                </a:cubicBezTo>
                <a:cubicBezTo>
                  <a:pt x="559451" y="333658"/>
                  <a:pt x="589526" y="370147"/>
                  <a:pt x="604812" y="393074"/>
                </a:cubicBezTo>
                <a:cubicBezTo>
                  <a:pt x="599772" y="433389"/>
                  <a:pt x="589692" y="473391"/>
                  <a:pt x="589692" y="514020"/>
                </a:cubicBezTo>
                <a:cubicBezTo>
                  <a:pt x="589692" y="539716"/>
                  <a:pt x="601974" y="564072"/>
                  <a:pt x="604812" y="589611"/>
                </a:cubicBezTo>
                <a:cubicBezTo>
                  <a:pt x="607038" y="609645"/>
                  <a:pt x="604812" y="629926"/>
                  <a:pt x="604812" y="650084"/>
                </a:cubicBezTo>
              </a:path>
            </a:pathLst>
          </a:cu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Ovale 44"/>
          <p:cNvSpPr/>
          <p:nvPr/>
        </p:nvSpPr>
        <p:spPr>
          <a:xfrm>
            <a:off x="7213370" y="5276240"/>
            <a:ext cx="241925" cy="2419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8631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/>
          <p:cNvSpPr txBox="1"/>
          <p:nvPr/>
        </p:nvSpPr>
        <p:spPr>
          <a:xfrm>
            <a:off x="968750" y="5720444"/>
            <a:ext cx="2271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Shunt </a:t>
            </a:r>
            <a:r>
              <a:rPr lang="it-IT" sz="2400" b="1" dirty="0" err="1" smtClean="0"/>
              <a:t>Type</a:t>
            </a:r>
            <a:r>
              <a:rPr lang="it-IT" sz="2400" b="1" dirty="0" smtClean="0"/>
              <a:t> 4 +II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2748312" y="132817"/>
            <a:ext cx="3031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err="1" smtClean="0"/>
              <a:t>Pelvic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escape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point</a:t>
            </a:r>
            <a:endParaRPr lang="it-IT" sz="2800" b="1" dirty="0"/>
          </a:p>
        </p:txBody>
      </p:sp>
      <p:grpSp>
        <p:nvGrpSpPr>
          <p:cNvPr id="40" name="Gruppo 39"/>
          <p:cNvGrpSpPr/>
          <p:nvPr/>
        </p:nvGrpSpPr>
        <p:grpSpPr>
          <a:xfrm>
            <a:off x="5619165" y="731246"/>
            <a:ext cx="2646594" cy="4584166"/>
            <a:chOff x="335920" y="1030214"/>
            <a:chExt cx="2646594" cy="4584166"/>
          </a:xfrm>
        </p:grpSpPr>
        <p:cxnSp>
          <p:nvCxnSpPr>
            <p:cNvPr id="2" name="Connettore 1 1"/>
            <p:cNvCxnSpPr/>
            <p:nvPr/>
          </p:nvCxnSpPr>
          <p:spPr>
            <a:xfrm>
              <a:off x="1873044" y="1030214"/>
              <a:ext cx="0" cy="4584166"/>
            </a:xfrm>
            <a:prstGeom prst="line">
              <a:avLst/>
            </a:prstGeom>
            <a:ln w="76200" cmpd="sng">
              <a:solidFill>
                <a:srgbClr val="FF66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Arco 2"/>
            <p:cNvSpPr/>
            <p:nvPr/>
          </p:nvSpPr>
          <p:spPr>
            <a:xfrm>
              <a:off x="346641" y="1751981"/>
              <a:ext cx="2008146" cy="3862399"/>
            </a:xfrm>
            <a:prstGeom prst="arc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4" name="Connettore 1 3"/>
            <p:cNvCxnSpPr/>
            <p:nvPr/>
          </p:nvCxnSpPr>
          <p:spPr>
            <a:xfrm>
              <a:off x="807370" y="2833222"/>
              <a:ext cx="6417" cy="2781158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ttore 1 4"/>
            <p:cNvCxnSpPr/>
            <p:nvPr/>
          </p:nvCxnSpPr>
          <p:spPr>
            <a:xfrm>
              <a:off x="2536137" y="4332807"/>
              <a:ext cx="4697" cy="1281573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Arco 5"/>
            <p:cNvSpPr/>
            <p:nvPr/>
          </p:nvSpPr>
          <p:spPr>
            <a:xfrm>
              <a:off x="1009041" y="3410044"/>
              <a:ext cx="1532820" cy="2074881"/>
            </a:xfrm>
            <a:prstGeom prst="arc">
              <a:avLst>
                <a:gd name="adj1" fmla="val 16420899"/>
                <a:gd name="adj2" fmla="val 21086297"/>
              </a:avLst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Figura a mano libera 6"/>
            <p:cNvSpPr/>
            <p:nvPr/>
          </p:nvSpPr>
          <p:spPr>
            <a:xfrm>
              <a:off x="795663" y="2658311"/>
              <a:ext cx="786255" cy="2056077"/>
            </a:xfrm>
            <a:custGeom>
              <a:avLst/>
              <a:gdLst>
                <a:gd name="connsiteX0" fmla="*/ 0 w 786255"/>
                <a:gd name="connsiteY0" fmla="*/ 166300 h 2056077"/>
                <a:gd name="connsiteX1" fmla="*/ 136082 w 786255"/>
                <a:gd name="connsiteY1" fmla="*/ 120946 h 2056077"/>
                <a:gd name="connsiteX2" fmla="*/ 181443 w 786255"/>
                <a:gd name="connsiteY2" fmla="*/ 105828 h 2056077"/>
                <a:gd name="connsiteX3" fmla="*/ 196564 w 786255"/>
                <a:gd name="connsiteY3" fmla="*/ 45355 h 2056077"/>
                <a:gd name="connsiteX4" fmla="*/ 287285 w 786255"/>
                <a:gd name="connsiteY4" fmla="*/ 0 h 2056077"/>
                <a:gd name="connsiteX5" fmla="*/ 378007 w 786255"/>
                <a:gd name="connsiteY5" fmla="*/ 45355 h 2056077"/>
                <a:gd name="connsiteX6" fmla="*/ 453609 w 786255"/>
                <a:gd name="connsiteY6" fmla="*/ 120946 h 2056077"/>
                <a:gd name="connsiteX7" fmla="*/ 574571 w 786255"/>
                <a:gd name="connsiteY7" fmla="*/ 151182 h 2056077"/>
                <a:gd name="connsiteX8" fmla="*/ 604812 w 786255"/>
                <a:gd name="connsiteY8" fmla="*/ 181419 h 2056077"/>
                <a:gd name="connsiteX9" fmla="*/ 619932 w 786255"/>
                <a:gd name="connsiteY9" fmla="*/ 226773 h 2056077"/>
                <a:gd name="connsiteX10" fmla="*/ 635052 w 786255"/>
                <a:gd name="connsiteY10" fmla="*/ 287246 h 2056077"/>
                <a:gd name="connsiteX11" fmla="*/ 650172 w 786255"/>
                <a:gd name="connsiteY11" fmla="*/ 393074 h 2056077"/>
                <a:gd name="connsiteX12" fmla="*/ 725774 w 786255"/>
                <a:gd name="connsiteY12" fmla="*/ 468665 h 2056077"/>
                <a:gd name="connsiteX13" fmla="*/ 756015 w 786255"/>
                <a:gd name="connsiteY13" fmla="*/ 559374 h 2056077"/>
                <a:gd name="connsiteX14" fmla="*/ 771135 w 786255"/>
                <a:gd name="connsiteY14" fmla="*/ 604729 h 2056077"/>
                <a:gd name="connsiteX15" fmla="*/ 786255 w 786255"/>
                <a:gd name="connsiteY15" fmla="*/ 725674 h 2056077"/>
                <a:gd name="connsiteX16" fmla="*/ 740894 w 786255"/>
                <a:gd name="connsiteY16" fmla="*/ 846620 h 2056077"/>
                <a:gd name="connsiteX17" fmla="*/ 695533 w 786255"/>
                <a:gd name="connsiteY17" fmla="*/ 876857 h 2056077"/>
                <a:gd name="connsiteX18" fmla="*/ 665293 w 786255"/>
                <a:gd name="connsiteY18" fmla="*/ 922211 h 2056077"/>
                <a:gd name="connsiteX19" fmla="*/ 680413 w 786255"/>
                <a:gd name="connsiteY19" fmla="*/ 997802 h 2056077"/>
                <a:gd name="connsiteX20" fmla="*/ 710654 w 786255"/>
                <a:gd name="connsiteY20" fmla="*/ 1058275 h 2056077"/>
                <a:gd name="connsiteX21" fmla="*/ 786255 w 786255"/>
                <a:gd name="connsiteY21" fmla="*/ 1164103 h 2056077"/>
                <a:gd name="connsiteX22" fmla="*/ 771135 w 786255"/>
                <a:gd name="connsiteY22" fmla="*/ 1405994 h 2056077"/>
                <a:gd name="connsiteX23" fmla="*/ 740894 w 786255"/>
                <a:gd name="connsiteY23" fmla="*/ 1451349 h 2056077"/>
                <a:gd name="connsiteX24" fmla="*/ 710654 w 786255"/>
                <a:gd name="connsiteY24" fmla="*/ 1542058 h 2056077"/>
                <a:gd name="connsiteX25" fmla="*/ 695533 w 786255"/>
                <a:gd name="connsiteY25" fmla="*/ 1587413 h 2056077"/>
                <a:gd name="connsiteX26" fmla="*/ 665293 w 786255"/>
                <a:gd name="connsiteY26" fmla="*/ 1632767 h 2056077"/>
                <a:gd name="connsiteX27" fmla="*/ 680413 w 786255"/>
                <a:gd name="connsiteY27" fmla="*/ 1920013 h 2056077"/>
                <a:gd name="connsiteX28" fmla="*/ 665293 w 786255"/>
                <a:gd name="connsiteY28" fmla="*/ 1965368 h 2056077"/>
                <a:gd name="connsiteX29" fmla="*/ 665293 w 786255"/>
                <a:gd name="connsiteY29" fmla="*/ 2056077 h 2056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786255" h="2056077">
                  <a:moveTo>
                    <a:pt x="0" y="166300"/>
                  </a:moveTo>
                  <a:lnTo>
                    <a:pt x="136082" y="120946"/>
                  </a:lnTo>
                  <a:lnTo>
                    <a:pt x="181443" y="105828"/>
                  </a:lnTo>
                  <a:cubicBezTo>
                    <a:pt x="186483" y="85670"/>
                    <a:pt x="185037" y="62643"/>
                    <a:pt x="196564" y="45355"/>
                  </a:cubicBezTo>
                  <a:cubicBezTo>
                    <a:pt x="213314" y="20233"/>
                    <a:pt x="261410" y="8624"/>
                    <a:pt x="287285" y="0"/>
                  </a:cubicBezTo>
                  <a:cubicBezTo>
                    <a:pt x="330111" y="14273"/>
                    <a:pt x="341930" y="13792"/>
                    <a:pt x="378007" y="45355"/>
                  </a:cubicBezTo>
                  <a:cubicBezTo>
                    <a:pt x="404828" y="68820"/>
                    <a:pt x="419036" y="112304"/>
                    <a:pt x="453609" y="120946"/>
                  </a:cubicBezTo>
                  <a:lnTo>
                    <a:pt x="574571" y="151182"/>
                  </a:lnTo>
                  <a:cubicBezTo>
                    <a:pt x="584651" y="161261"/>
                    <a:pt x="597477" y="169196"/>
                    <a:pt x="604812" y="181419"/>
                  </a:cubicBezTo>
                  <a:cubicBezTo>
                    <a:pt x="613012" y="195083"/>
                    <a:pt x="615554" y="211450"/>
                    <a:pt x="619932" y="226773"/>
                  </a:cubicBezTo>
                  <a:cubicBezTo>
                    <a:pt x="625641" y="246752"/>
                    <a:pt x="631335" y="266803"/>
                    <a:pt x="635052" y="287246"/>
                  </a:cubicBezTo>
                  <a:cubicBezTo>
                    <a:pt x="641427" y="322305"/>
                    <a:pt x="639931" y="358943"/>
                    <a:pt x="650172" y="393074"/>
                  </a:cubicBezTo>
                  <a:cubicBezTo>
                    <a:pt x="662772" y="435068"/>
                    <a:pt x="693018" y="446830"/>
                    <a:pt x="725774" y="468665"/>
                  </a:cubicBezTo>
                  <a:lnTo>
                    <a:pt x="756015" y="559374"/>
                  </a:lnTo>
                  <a:lnTo>
                    <a:pt x="771135" y="604729"/>
                  </a:lnTo>
                  <a:cubicBezTo>
                    <a:pt x="776175" y="645044"/>
                    <a:pt x="786255" y="685045"/>
                    <a:pt x="786255" y="725674"/>
                  </a:cubicBezTo>
                  <a:cubicBezTo>
                    <a:pt x="786255" y="768945"/>
                    <a:pt x="772178" y="815340"/>
                    <a:pt x="740894" y="846620"/>
                  </a:cubicBezTo>
                  <a:cubicBezTo>
                    <a:pt x="728044" y="859468"/>
                    <a:pt x="710653" y="866778"/>
                    <a:pt x="695533" y="876857"/>
                  </a:cubicBezTo>
                  <a:cubicBezTo>
                    <a:pt x="685453" y="891975"/>
                    <a:pt x="667547" y="904181"/>
                    <a:pt x="665293" y="922211"/>
                  </a:cubicBezTo>
                  <a:cubicBezTo>
                    <a:pt x="662105" y="947709"/>
                    <a:pt x="672286" y="973425"/>
                    <a:pt x="680413" y="997802"/>
                  </a:cubicBezTo>
                  <a:cubicBezTo>
                    <a:pt x="687541" y="1019183"/>
                    <a:pt x="699471" y="1038707"/>
                    <a:pt x="710654" y="1058275"/>
                  </a:cubicBezTo>
                  <a:cubicBezTo>
                    <a:pt x="728345" y="1089231"/>
                    <a:pt x="766778" y="1138137"/>
                    <a:pt x="786255" y="1164103"/>
                  </a:cubicBezTo>
                  <a:cubicBezTo>
                    <a:pt x="781215" y="1244733"/>
                    <a:pt x="783737" y="1326195"/>
                    <a:pt x="771135" y="1405994"/>
                  </a:cubicBezTo>
                  <a:cubicBezTo>
                    <a:pt x="768301" y="1423942"/>
                    <a:pt x="748275" y="1434745"/>
                    <a:pt x="740894" y="1451349"/>
                  </a:cubicBezTo>
                  <a:cubicBezTo>
                    <a:pt x="727948" y="1480474"/>
                    <a:pt x="720734" y="1511822"/>
                    <a:pt x="710654" y="1542058"/>
                  </a:cubicBezTo>
                  <a:cubicBezTo>
                    <a:pt x="705614" y="1557176"/>
                    <a:pt x="704374" y="1574154"/>
                    <a:pt x="695533" y="1587413"/>
                  </a:cubicBezTo>
                  <a:lnTo>
                    <a:pt x="665293" y="1632767"/>
                  </a:lnTo>
                  <a:cubicBezTo>
                    <a:pt x="738189" y="1742099"/>
                    <a:pt x="706271" y="1674392"/>
                    <a:pt x="680413" y="1920013"/>
                  </a:cubicBezTo>
                  <a:cubicBezTo>
                    <a:pt x="678745" y="1935862"/>
                    <a:pt x="667053" y="1949529"/>
                    <a:pt x="665293" y="1965368"/>
                  </a:cubicBezTo>
                  <a:cubicBezTo>
                    <a:pt x="661954" y="1995419"/>
                    <a:pt x="665293" y="2025841"/>
                    <a:pt x="665293" y="2056077"/>
                  </a:cubicBezTo>
                </a:path>
              </a:pathLst>
            </a:custGeom>
            <a:ln w="762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Ovale 7"/>
            <p:cNvSpPr/>
            <p:nvPr/>
          </p:nvSpPr>
          <p:spPr>
            <a:xfrm>
              <a:off x="1339993" y="4619687"/>
              <a:ext cx="241925" cy="24192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9" name="Connettore 2 8"/>
            <p:cNvCxnSpPr/>
            <p:nvPr/>
          </p:nvCxnSpPr>
          <p:spPr>
            <a:xfrm flipH="1">
              <a:off x="826984" y="1619057"/>
              <a:ext cx="364114" cy="446912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2 9"/>
            <p:cNvCxnSpPr/>
            <p:nvPr/>
          </p:nvCxnSpPr>
          <p:spPr>
            <a:xfrm flipV="1">
              <a:off x="616498" y="3309291"/>
              <a:ext cx="0" cy="786767"/>
            </a:xfrm>
            <a:prstGeom prst="straightConnector1">
              <a:avLst/>
            </a:prstGeom>
            <a:ln w="57150" cmpd="sng">
              <a:solidFill>
                <a:schemeClr val="accent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Arco 11"/>
            <p:cNvSpPr/>
            <p:nvPr/>
          </p:nvSpPr>
          <p:spPr>
            <a:xfrm flipH="1">
              <a:off x="807370" y="1570385"/>
              <a:ext cx="2175144" cy="2525673"/>
            </a:xfrm>
            <a:prstGeom prst="arc">
              <a:avLst>
                <a:gd name="adj1" fmla="val 17548417"/>
                <a:gd name="adj2" fmla="val 0"/>
              </a:avLst>
            </a:prstGeom>
            <a:ln w="762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Arco 13"/>
            <p:cNvSpPr/>
            <p:nvPr/>
          </p:nvSpPr>
          <p:spPr>
            <a:xfrm flipH="1">
              <a:off x="785472" y="1570385"/>
              <a:ext cx="2175144" cy="2525673"/>
            </a:xfrm>
            <a:prstGeom prst="arc">
              <a:avLst>
                <a:gd name="adj1" fmla="val 16200000"/>
                <a:gd name="adj2" fmla="val 17571557"/>
              </a:avLst>
            </a:prstGeom>
            <a:ln w="76200" cmpd="sng">
              <a:solidFill>
                <a:srgbClr val="3366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Arco 14"/>
            <p:cNvSpPr/>
            <p:nvPr/>
          </p:nvSpPr>
          <p:spPr>
            <a:xfrm>
              <a:off x="335920" y="1751981"/>
              <a:ext cx="2008146" cy="3862399"/>
            </a:xfrm>
            <a:prstGeom prst="arc">
              <a:avLst>
                <a:gd name="adj1" fmla="val 16200000"/>
                <a:gd name="adj2" fmla="val 16862297"/>
              </a:avLst>
            </a:prstGeom>
            <a:ln w="5715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" name="Figura a mano libera 15"/>
            <p:cNvSpPr/>
            <p:nvPr/>
          </p:nvSpPr>
          <p:spPr>
            <a:xfrm>
              <a:off x="1614290" y="1360639"/>
              <a:ext cx="1134022" cy="529138"/>
            </a:xfrm>
            <a:custGeom>
              <a:avLst/>
              <a:gdLst>
                <a:gd name="connsiteX0" fmla="*/ 0 w 1134022"/>
                <a:gd name="connsiteY0" fmla="*/ 529138 h 529138"/>
                <a:gd name="connsiteX1" fmla="*/ 45360 w 1134022"/>
                <a:gd name="connsiteY1" fmla="*/ 453547 h 529138"/>
                <a:gd name="connsiteX2" fmla="*/ 90721 w 1134022"/>
                <a:gd name="connsiteY2" fmla="*/ 438429 h 529138"/>
                <a:gd name="connsiteX3" fmla="*/ 287285 w 1134022"/>
                <a:gd name="connsiteY3" fmla="*/ 453547 h 529138"/>
                <a:gd name="connsiteX4" fmla="*/ 650172 w 1134022"/>
                <a:gd name="connsiteY4" fmla="*/ 483783 h 529138"/>
                <a:gd name="connsiteX5" fmla="*/ 786255 w 1134022"/>
                <a:gd name="connsiteY5" fmla="*/ 468665 h 529138"/>
                <a:gd name="connsiteX6" fmla="*/ 861856 w 1134022"/>
                <a:gd name="connsiteY6" fmla="*/ 438429 h 529138"/>
                <a:gd name="connsiteX7" fmla="*/ 907217 w 1134022"/>
                <a:gd name="connsiteY7" fmla="*/ 423310 h 529138"/>
                <a:gd name="connsiteX8" fmla="*/ 952578 w 1134022"/>
                <a:gd name="connsiteY8" fmla="*/ 377956 h 529138"/>
                <a:gd name="connsiteX9" fmla="*/ 967699 w 1134022"/>
                <a:gd name="connsiteY9" fmla="*/ 317483 h 529138"/>
                <a:gd name="connsiteX10" fmla="*/ 1058420 w 1134022"/>
                <a:gd name="connsiteY10" fmla="*/ 226774 h 529138"/>
                <a:gd name="connsiteX11" fmla="*/ 1088661 w 1134022"/>
                <a:gd name="connsiteY11" fmla="*/ 181419 h 529138"/>
                <a:gd name="connsiteX12" fmla="*/ 1103781 w 1134022"/>
                <a:gd name="connsiteY12" fmla="*/ 120946 h 529138"/>
                <a:gd name="connsiteX13" fmla="*/ 1134022 w 1134022"/>
                <a:gd name="connsiteY13" fmla="*/ 30237 h 529138"/>
                <a:gd name="connsiteX14" fmla="*/ 1103781 w 1134022"/>
                <a:gd name="connsiteY14" fmla="*/ 0 h 52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34022" h="529138">
                  <a:moveTo>
                    <a:pt x="0" y="529138"/>
                  </a:moveTo>
                  <a:cubicBezTo>
                    <a:pt x="15120" y="503941"/>
                    <a:pt x="24580" y="474324"/>
                    <a:pt x="45360" y="453547"/>
                  </a:cubicBezTo>
                  <a:cubicBezTo>
                    <a:pt x="56631" y="442278"/>
                    <a:pt x="74783" y="438429"/>
                    <a:pt x="90721" y="438429"/>
                  </a:cubicBezTo>
                  <a:cubicBezTo>
                    <a:pt x="156436" y="438429"/>
                    <a:pt x="221764" y="448508"/>
                    <a:pt x="287285" y="453547"/>
                  </a:cubicBezTo>
                  <a:cubicBezTo>
                    <a:pt x="433579" y="477926"/>
                    <a:pt x="448322" y="483783"/>
                    <a:pt x="650172" y="483783"/>
                  </a:cubicBezTo>
                  <a:cubicBezTo>
                    <a:pt x="695812" y="483783"/>
                    <a:pt x="740894" y="473704"/>
                    <a:pt x="786255" y="468665"/>
                  </a:cubicBezTo>
                  <a:cubicBezTo>
                    <a:pt x="811455" y="458586"/>
                    <a:pt x="836443" y="447958"/>
                    <a:pt x="861856" y="438429"/>
                  </a:cubicBezTo>
                  <a:cubicBezTo>
                    <a:pt x="876780" y="432833"/>
                    <a:pt x="893955" y="432150"/>
                    <a:pt x="907217" y="423310"/>
                  </a:cubicBezTo>
                  <a:cubicBezTo>
                    <a:pt x="925008" y="411451"/>
                    <a:pt x="937458" y="393074"/>
                    <a:pt x="952578" y="377956"/>
                  </a:cubicBezTo>
                  <a:cubicBezTo>
                    <a:pt x="957618" y="357798"/>
                    <a:pt x="955782" y="334504"/>
                    <a:pt x="967699" y="317483"/>
                  </a:cubicBezTo>
                  <a:cubicBezTo>
                    <a:pt x="992225" y="282451"/>
                    <a:pt x="1034697" y="262354"/>
                    <a:pt x="1058420" y="226774"/>
                  </a:cubicBezTo>
                  <a:lnTo>
                    <a:pt x="1088661" y="181419"/>
                  </a:lnTo>
                  <a:cubicBezTo>
                    <a:pt x="1093701" y="161261"/>
                    <a:pt x="1097810" y="140848"/>
                    <a:pt x="1103781" y="120946"/>
                  </a:cubicBezTo>
                  <a:cubicBezTo>
                    <a:pt x="1112941" y="90418"/>
                    <a:pt x="1134022" y="30237"/>
                    <a:pt x="1134022" y="30237"/>
                  </a:cubicBezTo>
                  <a:lnTo>
                    <a:pt x="1103781" y="0"/>
                  </a:lnTo>
                </a:path>
              </a:pathLst>
            </a:custGeom>
            <a:ln w="5715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7" name="Connettore 2 16"/>
            <p:cNvCxnSpPr/>
            <p:nvPr/>
          </p:nvCxnSpPr>
          <p:spPr>
            <a:xfrm flipH="1">
              <a:off x="2536137" y="1565159"/>
              <a:ext cx="364114" cy="446912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2 17"/>
            <p:cNvCxnSpPr/>
            <p:nvPr/>
          </p:nvCxnSpPr>
          <p:spPr>
            <a:xfrm flipV="1">
              <a:off x="1381044" y="1360639"/>
              <a:ext cx="466491" cy="122293"/>
            </a:xfrm>
            <a:prstGeom prst="straightConnector1">
              <a:avLst/>
            </a:prstGeom>
            <a:ln w="57150" cmpd="sng">
              <a:solidFill>
                <a:schemeClr val="accent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CasellaDiTesto 28"/>
          <p:cNvSpPr txBox="1"/>
          <p:nvPr/>
        </p:nvSpPr>
        <p:spPr>
          <a:xfrm>
            <a:off x="5997278" y="5707974"/>
            <a:ext cx="2271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Shunt </a:t>
            </a:r>
            <a:r>
              <a:rPr lang="it-IT" sz="2400" b="1" dirty="0" err="1" smtClean="0"/>
              <a:t>Type</a:t>
            </a:r>
            <a:r>
              <a:rPr lang="it-IT" sz="2400" b="1" dirty="0" smtClean="0"/>
              <a:t> 5</a:t>
            </a:r>
          </a:p>
        </p:txBody>
      </p:sp>
      <p:grpSp>
        <p:nvGrpSpPr>
          <p:cNvPr id="39" name="Gruppo 38"/>
          <p:cNvGrpSpPr/>
          <p:nvPr/>
        </p:nvGrpSpPr>
        <p:grpSpPr>
          <a:xfrm>
            <a:off x="1100346" y="851911"/>
            <a:ext cx="2646594" cy="4584166"/>
            <a:chOff x="3056707" y="1017208"/>
            <a:chExt cx="2646594" cy="4584166"/>
          </a:xfrm>
        </p:grpSpPr>
        <p:cxnSp>
          <p:nvCxnSpPr>
            <p:cNvPr id="20" name="Connettore 1 19"/>
            <p:cNvCxnSpPr/>
            <p:nvPr/>
          </p:nvCxnSpPr>
          <p:spPr>
            <a:xfrm>
              <a:off x="4593831" y="1017208"/>
              <a:ext cx="0" cy="4584166"/>
            </a:xfrm>
            <a:prstGeom prst="line">
              <a:avLst/>
            </a:prstGeom>
            <a:ln w="76200" cmpd="sng">
              <a:solidFill>
                <a:srgbClr val="FF66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Arco 20"/>
            <p:cNvSpPr/>
            <p:nvPr/>
          </p:nvSpPr>
          <p:spPr>
            <a:xfrm>
              <a:off x="3067428" y="1738975"/>
              <a:ext cx="2008146" cy="3862399"/>
            </a:xfrm>
            <a:prstGeom prst="arc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2" name="Connettore 1 21"/>
            <p:cNvCxnSpPr/>
            <p:nvPr/>
          </p:nvCxnSpPr>
          <p:spPr>
            <a:xfrm>
              <a:off x="3528157" y="2820216"/>
              <a:ext cx="6417" cy="2781158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1 22"/>
            <p:cNvCxnSpPr/>
            <p:nvPr/>
          </p:nvCxnSpPr>
          <p:spPr>
            <a:xfrm>
              <a:off x="5256924" y="4319801"/>
              <a:ext cx="4697" cy="1281573"/>
            </a:xfrm>
            <a:prstGeom prst="line">
              <a:avLst/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Arco 23"/>
            <p:cNvSpPr/>
            <p:nvPr/>
          </p:nvSpPr>
          <p:spPr>
            <a:xfrm>
              <a:off x="3729828" y="3397038"/>
              <a:ext cx="1532820" cy="2074881"/>
            </a:xfrm>
            <a:prstGeom prst="arc">
              <a:avLst>
                <a:gd name="adj1" fmla="val 16420899"/>
                <a:gd name="adj2" fmla="val 21086297"/>
              </a:avLst>
            </a:pr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5" name="Figura a mano libera 24"/>
            <p:cNvSpPr/>
            <p:nvPr/>
          </p:nvSpPr>
          <p:spPr>
            <a:xfrm>
              <a:off x="3516450" y="2645305"/>
              <a:ext cx="786255" cy="2056077"/>
            </a:xfrm>
            <a:custGeom>
              <a:avLst/>
              <a:gdLst>
                <a:gd name="connsiteX0" fmla="*/ 0 w 786255"/>
                <a:gd name="connsiteY0" fmla="*/ 166300 h 2056077"/>
                <a:gd name="connsiteX1" fmla="*/ 136082 w 786255"/>
                <a:gd name="connsiteY1" fmla="*/ 120946 h 2056077"/>
                <a:gd name="connsiteX2" fmla="*/ 181443 w 786255"/>
                <a:gd name="connsiteY2" fmla="*/ 105828 h 2056077"/>
                <a:gd name="connsiteX3" fmla="*/ 196564 w 786255"/>
                <a:gd name="connsiteY3" fmla="*/ 45355 h 2056077"/>
                <a:gd name="connsiteX4" fmla="*/ 287285 w 786255"/>
                <a:gd name="connsiteY4" fmla="*/ 0 h 2056077"/>
                <a:gd name="connsiteX5" fmla="*/ 378007 w 786255"/>
                <a:gd name="connsiteY5" fmla="*/ 45355 h 2056077"/>
                <a:gd name="connsiteX6" fmla="*/ 453609 w 786255"/>
                <a:gd name="connsiteY6" fmla="*/ 120946 h 2056077"/>
                <a:gd name="connsiteX7" fmla="*/ 574571 w 786255"/>
                <a:gd name="connsiteY7" fmla="*/ 151182 h 2056077"/>
                <a:gd name="connsiteX8" fmla="*/ 604812 w 786255"/>
                <a:gd name="connsiteY8" fmla="*/ 181419 h 2056077"/>
                <a:gd name="connsiteX9" fmla="*/ 619932 w 786255"/>
                <a:gd name="connsiteY9" fmla="*/ 226773 h 2056077"/>
                <a:gd name="connsiteX10" fmla="*/ 635052 w 786255"/>
                <a:gd name="connsiteY10" fmla="*/ 287246 h 2056077"/>
                <a:gd name="connsiteX11" fmla="*/ 650172 w 786255"/>
                <a:gd name="connsiteY11" fmla="*/ 393074 h 2056077"/>
                <a:gd name="connsiteX12" fmla="*/ 725774 w 786255"/>
                <a:gd name="connsiteY12" fmla="*/ 468665 h 2056077"/>
                <a:gd name="connsiteX13" fmla="*/ 756015 w 786255"/>
                <a:gd name="connsiteY13" fmla="*/ 559374 h 2056077"/>
                <a:gd name="connsiteX14" fmla="*/ 771135 w 786255"/>
                <a:gd name="connsiteY14" fmla="*/ 604729 h 2056077"/>
                <a:gd name="connsiteX15" fmla="*/ 786255 w 786255"/>
                <a:gd name="connsiteY15" fmla="*/ 725674 h 2056077"/>
                <a:gd name="connsiteX16" fmla="*/ 740894 w 786255"/>
                <a:gd name="connsiteY16" fmla="*/ 846620 h 2056077"/>
                <a:gd name="connsiteX17" fmla="*/ 695533 w 786255"/>
                <a:gd name="connsiteY17" fmla="*/ 876857 h 2056077"/>
                <a:gd name="connsiteX18" fmla="*/ 665293 w 786255"/>
                <a:gd name="connsiteY18" fmla="*/ 922211 h 2056077"/>
                <a:gd name="connsiteX19" fmla="*/ 680413 w 786255"/>
                <a:gd name="connsiteY19" fmla="*/ 997802 h 2056077"/>
                <a:gd name="connsiteX20" fmla="*/ 710654 w 786255"/>
                <a:gd name="connsiteY20" fmla="*/ 1058275 h 2056077"/>
                <a:gd name="connsiteX21" fmla="*/ 786255 w 786255"/>
                <a:gd name="connsiteY21" fmla="*/ 1164103 h 2056077"/>
                <a:gd name="connsiteX22" fmla="*/ 771135 w 786255"/>
                <a:gd name="connsiteY22" fmla="*/ 1405994 h 2056077"/>
                <a:gd name="connsiteX23" fmla="*/ 740894 w 786255"/>
                <a:gd name="connsiteY23" fmla="*/ 1451349 h 2056077"/>
                <a:gd name="connsiteX24" fmla="*/ 710654 w 786255"/>
                <a:gd name="connsiteY24" fmla="*/ 1542058 h 2056077"/>
                <a:gd name="connsiteX25" fmla="*/ 695533 w 786255"/>
                <a:gd name="connsiteY25" fmla="*/ 1587413 h 2056077"/>
                <a:gd name="connsiteX26" fmla="*/ 665293 w 786255"/>
                <a:gd name="connsiteY26" fmla="*/ 1632767 h 2056077"/>
                <a:gd name="connsiteX27" fmla="*/ 680413 w 786255"/>
                <a:gd name="connsiteY27" fmla="*/ 1920013 h 2056077"/>
                <a:gd name="connsiteX28" fmla="*/ 665293 w 786255"/>
                <a:gd name="connsiteY28" fmla="*/ 1965368 h 2056077"/>
                <a:gd name="connsiteX29" fmla="*/ 665293 w 786255"/>
                <a:gd name="connsiteY29" fmla="*/ 2056077 h 2056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786255" h="2056077">
                  <a:moveTo>
                    <a:pt x="0" y="166300"/>
                  </a:moveTo>
                  <a:lnTo>
                    <a:pt x="136082" y="120946"/>
                  </a:lnTo>
                  <a:lnTo>
                    <a:pt x="181443" y="105828"/>
                  </a:lnTo>
                  <a:cubicBezTo>
                    <a:pt x="186483" y="85670"/>
                    <a:pt x="185037" y="62643"/>
                    <a:pt x="196564" y="45355"/>
                  </a:cubicBezTo>
                  <a:cubicBezTo>
                    <a:pt x="213314" y="20233"/>
                    <a:pt x="261410" y="8624"/>
                    <a:pt x="287285" y="0"/>
                  </a:cubicBezTo>
                  <a:cubicBezTo>
                    <a:pt x="330111" y="14273"/>
                    <a:pt x="341930" y="13792"/>
                    <a:pt x="378007" y="45355"/>
                  </a:cubicBezTo>
                  <a:cubicBezTo>
                    <a:pt x="404828" y="68820"/>
                    <a:pt x="419036" y="112304"/>
                    <a:pt x="453609" y="120946"/>
                  </a:cubicBezTo>
                  <a:lnTo>
                    <a:pt x="574571" y="151182"/>
                  </a:lnTo>
                  <a:cubicBezTo>
                    <a:pt x="584651" y="161261"/>
                    <a:pt x="597477" y="169196"/>
                    <a:pt x="604812" y="181419"/>
                  </a:cubicBezTo>
                  <a:cubicBezTo>
                    <a:pt x="613012" y="195083"/>
                    <a:pt x="615554" y="211450"/>
                    <a:pt x="619932" y="226773"/>
                  </a:cubicBezTo>
                  <a:cubicBezTo>
                    <a:pt x="625641" y="246752"/>
                    <a:pt x="631335" y="266803"/>
                    <a:pt x="635052" y="287246"/>
                  </a:cubicBezTo>
                  <a:cubicBezTo>
                    <a:pt x="641427" y="322305"/>
                    <a:pt x="639931" y="358943"/>
                    <a:pt x="650172" y="393074"/>
                  </a:cubicBezTo>
                  <a:cubicBezTo>
                    <a:pt x="662772" y="435068"/>
                    <a:pt x="693018" y="446830"/>
                    <a:pt x="725774" y="468665"/>
                  </a:cubicBezTo>
                  <a:lnTo>
                    <a:pt x="756015" y="559374"/>
                  </a:lnTo>
                  <a:lnTo>
                    <a:pt x="771135" y="604729"/>
                  </a:lnTo>
                  <a:cubicBezTo>
                    <a:pt x="776175" y="645044"/>
                    <a:pt x="786255" y="685045"/>
                    <a:pt x="786255" y="725674"/>
                  </a:cubicBezTo>
                  <a:cubicBezTo>
                    <a:pt x="786255" y="768945"/>
                    <a:pt x="772178" y="815340"/>
                    <a:pt x="740894" y="846620"/>
                  </a:cubicBezTo>
                  <a:cubicBezTo>
                    <a:pt x="728044" y="859468"/>
                    <a:pt x="710653" y="866778"/>
                    <a:pt x="695533" y="876857"/>
                  </a:cubicBezTo>
                  <a:cubicBezTo>
                    <a:pt x="685453" y="891975"/>
                    <a:pt x="667547" y="904181"/>
                    <a:pt x="665293" y="922211"/>
                  </a:cubicBezTo>
                  <a:cubicBezTo>
                    <a:pt x="662105" y="947709"/>
                    <a:pt x="672286" y="973425"/>
                    <a:pt x="680413" y="997802"/>
                  </a:cubicBezTo>
                  <a:cubicBezTo>
                    <a:pt x="687541" y="1019183"/>
                    <a:pt x="699471" y="1038707"/>
                    <a:pt x="710654" y="1058275"/>
                  </a:cubicBezTo>
                  <a:cubicBezTo>
                    <a:pt x="728345" y="1089231"/>
                    <a:pt x="766778" y="1138137"/>
                    <a:pt x="786255" y="1164103"/>
                  </a:cubicBezTo>
                  <a:cubicBezTo>
                    <a:pt x="781215" y="1244733"/>
                    <a:pt x="783737" y="1326195"/>
                    <a:pt x="771135" y="1405994"/>
                  </a:cubicBezTo>
                  <a:cubicBezTo>
                    <a:pt x="768301" y="1423942"/>
                    <a:pt x="748275" y="1434745"/>
                    <a:pt x="740894" y="1451349"/>
                  </a:cubicBezTo>
                  <a:cubicBezTo>
                    <a:pt x="727948" y="1480474"/>
                    <a:pt x="720734" y="1511822"/>
                    <a:pt x="710654" y="1542058"/>
                  </a:cubicBezTo>
                  <a:cubicBezTo>
                    <a:pt x="705614" y="1557176"/>
                    <a:pt x="704374" y="1574154"/>
                    <a:pt x="695533" y="1587413"/>
                  </a:cubicBezTo>
                  <a:lnTo>
                    <a:pt x="665293" y="1632767"/>
                  </a:lnTo>
                  <a:cubicBezTo>
                    <a:pt x="738189" y="1742099"/>
                    <a:pt x="706271" y="1674392"/>
                    <a:pt x="680413" y="1920013"/>
                  </a:cubicBezTo>
                  <a:cubicBezTo>
                    <a:pt x="678745" y="1935862"/>
                    <a:pt x="667053" y="1949529"/>
                    <a:pt x="665293" y="1965368"/>
                  </a:cubicBezTo>
                  <a:cubicBezTo>
                    <a:pt x="661954" y="1995419"/>
                    <a:pt x="665293" y="2025841"/>
                    <a:pt x="665293" y="2056077"/>
                  </a:cubicBezTo>
                </a:path>
              </a:pathLst>
            </a:custGeom>
            <a:ln w="762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" name="Ovale 25"/>
            <p:cNvSpPr/>
            <p:nvPr/>
          </p:nvSpPr>
          <p:spPr>
            <a:xfrm>
              <a:off x="4060780" y="4606681"/>
              <a:ext cx="241925" cy="24192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7" name="Connettore 2 26"/>
            <p:cNvCxnSpPr/>
            <p:nvPr/>
          </p:nvCxnSpPr>
          <p:spPr>
            <a:xfrm flipH="1">
              <a:off x="3547771" y="1606051"/>
              <a:ext cx="364114" cy="446912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2 27"/>
            <p:cNvCxnSpPr/>
            <p:nvPr/>
          </p:nvCxnSpPr>
          <p:spPr>
            <a:xfrm flipV="1">
              <a:off x="3332984" y="4332807"/>
              <a:ext cx="0" cy="786767"/>
            </a:xfrm>
            <a:prstGeom prst="straightConnector1">
              <a:avLst/>
            </a:prstGeom>
            <a:ln w="57150" cmpd="sng">
              <a:solidFill>
                <a:schemeClr val="accent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Arco 29"/>
            <p:cNvSpPr/>
            <p:nvPr/>
          </p:nvSpPr>
          <p:spPr>
            <a:xfrm flipH="1">
              <a:off x="3528157" y="1557379"/>
              <a:ext cx="2175144" cy="2525673"/>
            </a:xfrm>
            <a:prstGeom prst="arc">
              <a:avLst>
                <a:gd name="adj1" fmla="val 17548417"/>
                <a:gd name="adj2" fmla="val 0"/>
              </a:avLst>
            </a:prstGeom>
            <a:ln w="762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1" name="Arco 30"/>
            <p:cNvSpPr/>
            <p:nvPr/>
          </p:nvSpPr>
          <p:spPr>
            <a:xfrm flipH="1">
              <a:off x="3506259" y="1557379"/>
              <a:ext cx="2175144" cy="2525673"/>
            </a:xfrm>
            <a:prstGeom prst="arc">
              <a:avLst>
                <a:gd name="adj1" fmla="val 16200000"/>
                <a:gd name="adj2" fmla="val 17571557"/>
              </a:avLst>
            </a:prstGeom>
            <a:ln w="76200" cmpd="sng">
              <a:solidFill>
                <a:srgbClr val="3366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" name="Arco 31"/>
            <p:cNvSpPr/>
            <p:nvPr/>
          </p:nvSpPr>
          <p:spPr>
            <a:xfrm>
              <a:off x="3056707" y="1738975"/>
              <a:ext cx="2008146" cy="3862399"/>
            </a:xfrm>
            <a:prstGeom prst="arc">
              <a:avLst>
                <a:gd name="adj1" fmla="val 16200000"/>
                <a:gd name="adj2" fmla="val 16862297"/>
              </a:avLst>
            </a:prstGeom>
            <a:ln w="5715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Figura a mano libera 32"/>
            <p:cNvSpPr/>
            <p:nvPr/>
          </p:nvSpPr>
          <p:spPr>
            <a:xfrm>
              <a:off x="4335077" y="1347633"/>
              <a:ext cx="1134022" cy="529138"/>
            </a:xfrm>
            <a:custGeom>
              <a:avLst/>
              <a:gdLst>
                <a:gd name="connsiteX0" fmla="*/ 0 w 1134022"/>
                <a:gd name="connsiteY0" fmla="*/ 529138 h 529138"/>
                <a:gd name="connsiteX1" fmla="*/ 45360 w 1134022"/>
                <a:gd name="connsiteY1" fmla="*/ 453547 h 529138"/>
                <a:gd name="connsiteX2" fmla="*/ 90721 w 1134022"/>
                <a:gd name="connsiteY2" fmla="*/ 438429 h 529138"/>
                <a:gd name="connsiteX3" fmla="*/ 287285 w 1134022"/>
                <a:gd name="connsiteY3" fmla="*/ 453547 h 529138"/>
                <a:gd name="connsiteX4" fmla="*/ 650172 w 1134022"/>
                <a:gd name="connsiteY4" fmla="*/ 483783 h 529138"/>
                <a:gd name="connsiteX5" fmla="*/ 786255 w 1134022"/>
                <a:gd name="connsiteY5" fmla="*/ 468665 h 529138"/>
                <a:gd name="connsiteX6" fmla="*/ 861856 w 1134022"/>
                <a:gd name="connsiteY6" fmla="*/ 438429 h 529138"/>
                <a:gd name="connsiteX7" fmla="*/ 907217 w 1134022"/>
                <a:gd name="connsiteY7" fmla="*/ 423310 h 529138"/>
                <a:gd name="connsiteX8" fmla="*/ 952578 w 1134022"/>
                <a:gd name="connsiteY8" fmla="*/ 377956 h 529138"/>
                <a:gd name="connsiteX9" fmla="*/ 967699 w 1134022"/>
                <a:gd name="connsiteY9" fmla="*/ 317483 h 529138"/>
                <a:gd name="connsiteX10" fmla="*/ 1058420 w 1134022"/>
                <a:gd name="connsiteY10" fmla="*/ 226774 h 529138"/>
                <a:gd name="connsiteX11" fmla="*/ 1088661 w 1134022"/>
                <a:gd name="connsiteY11" fmla="*/ 181419 h 529138"/>
                <a:gd name="connsiteX12" fmla="*/ 1103781 w 1134022"/>
                <a:gd name="connsiteY12" fmla="*/ 120946 h 529138"/>
                <a:gd name="connsiteX13" fmla="*/ 1134022 w 1134022"/>
                <a:gd name="connsiteY13" fmla="*/ 30237 h 529138"/>
                <a:gd name="connsiteX14" fmla="*/ 1103781 w 1134022"/>
                <a:gd name="connsiteY14" fmla="*/ 0 h 52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34022" h="529138">
                  <a:moveTo>
                    <a:pt x="0" y="529138"/>
                  </a:moveTo>
                  <a:cubicBezTo>
                    <a:pt x="15120" y="503941"/>
                    <a:pt x="24580" y="474324"/>
                    <a:pt x="45360" y="453547"/>
                  </a:cubicBezTo>
                  <a:cubicBezTo>
                    <a:pt x="56631" y="442278"/>
                    <a:pt x="74783" y="438429"/>
                    <a:pt x="90721" y="438429"/>
                  </a:cubicBezTo>
                  <a:cubicBezTo>
                    <a:pt x="156436" y="438429"/>
                    <a:pt x="221764" y="448508"/>
                    <a:pt x="287285" y="453547"/>
                  </a:cubicBezTo>
                  <a:cubicBezTo>
                    <a:pt x="433579" y="477926"/>
                    <a:pt x="448322" y="483783"/>
                    <a:pt x="650172" y="483783"/>
                  </a:cubicBezTo>
                  <a:cubicBezTo>
                    <a:pt x="695812" y="483783"/>
                    <a:pt x="740894" y="473704"/>
                    <a:pt x="786255" y="468665"/>
                  </a:cubicBezTo>
                  <a:cubicBezTo>
                    <a:pt x="811455" y="458586"/>
                    <a:pt x="836443" y="447958"/>
                    <a:pt x="861856" y="438429"/>
                  </a:cubicBezTo>
                  <a:cubicBezTo>
                    <a:pt x="876780" y="432833"/>
                    <a:pt x="893955" y="432150"/>
                    <a:pt x="907217" y="423310"/>
                  </a:cubicBezTo>
                  <a:cubicBezTo>
                    <a:pt x="925008" y="411451"/>
                    <a:pt x="937458" y="393074"/>
                    <a:pt x="952578" y="377956"/>
                  </a:cubicBezTo>
                  <a:cubicBezTo>
                    <a:pt x="957618" y="357798"/>
                    <a:pt x="955782" y="334504"/>
                    <a:pt x="967699" y="317483"/>
                  </a:cubicBezTo>
                  <a:cubicBezTo>
                    <a:pt x="992225" y="282451"/>
                    <a:pt x="1034697" y="262354"/>
                    <a:pt x="1058420" y="226774"/>
                  </a:cubicBezTo>
                  <a:lnTo>
                    <a:pt x="1088661" y="181419"/>
                  </a:lnTo>
                  <a:cubicBezTo>
                    <a:pt x="1093701" y="161261"/>
                    <a:pt x="1097810" y="140848"/>
                    <a:pt x="1103781" y="120946"/>
                  </a:cubicBezTo>
                  <a:cubicBezTo>
                    <a:pt x="1112941" y="90418"/>
                    <a:pt x="1134022" y="30237"/>
                    <a:pt x="1134022" y="30237"/>
                  </a:cubicBezTo>
                  <a:lnTo>
                    <a:pt x="1103781" y="0"/>
                  </a:lnTo>
                </a:path>
              </a:pathLst>
            </a:custGeom>
            <a:ln w="5715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34" name="Connettore 2 33"/>
            <p:cNvCxnSpPr/>
            <p:nvPr/>
          </p:nvCxnSpPr>
          <p:spPr>
            <a:xfrm flipH="1">
              <a:off x="5256924" y="1552153"/>
              <a:ext cx="364114" cy="446912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2 34"/>
            <p:cNvCxnSpPr/>
            <p:nvPr/>
          </p:nvCxnSpPr>
          <p:spPr>
            <a:xfrm flipV="1">
              <a:off x="4101831" y="1347633"/>
              <a:ext cx="466491" cy="122293"/>
            </a:xfrm>
            <a:prstGeom prst="straightConnector1">
              <a:avLst/>
            </a:prstGeom>
            <a:ln w="57150" cmpd="sng">
              <a:solidFill>
                <a:schemeClr val="accent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2 35"/>
            <p:cNvCxnSpPr/>
            <p:nvPr/>
          </p:nvCxnSpPr>
          <p:spPr>
            <a:xfrm>
              <a:off x="3392399" y="2814584"/>
              <a:ext cx="0" cy="963401"/>
            </a:xfrm>
            <a:prstGeom prst="straightConnector1">
              <a:avLst/>
            </a:prstGeom>
            <a:ln w="762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1 36"/>
            <p:cNvCxnSpPr/>
            <p:nvPr/>
          </p:nvCxnSpPr>
          <p:spPr>
            <a:xfrm flipH="1">
              <a:off x="3528482" y="2820215"/>
              <a:ext cx="6313" cy="1062224"/>
            </a:xfrm>
            <a:prstGeom prst="line">
              <a:avLst/>
            </a:prstGeom>
            <a:ln w="5715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e 37"/>
            <p:cNvSpPr/>
            <p:nvPr/>
          </p:nvSpPr>
          <p:spPr>
            <a:xfrm>
              <a:off x="3385296" y="3761476"/>
              <a:ext cx="241925" cy="24192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519324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/>
          <p:cNvCxnSpPr/>
          <p:nvPr/>
        </p:nvCxnSpPr>
        <p:spPr>
          <a:xfrm>
            <a:off x="4581240" y="1522998"/>
            <a:ext cx="0" cy="4584166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Arco 3"/>
          <p:cNvSpPr/>
          <p:nvPr/>
        </p:nvSpPr>
        <p:spPr>
          <a:xfrm>
            <a:off x="3054837" y="2244765"/>
            <a:ext cx="2008146" cy="3862399"/>
          </a:xfrm>
          <a:prstGeom prst="arc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" name="Connettore 1 4"/>
          <p:cNvCxnSpPr/>
          <p:nvPr/>
        </p:nvCxnSpPr>
        <p:spPr>
          <a:xfrm>
            <a:off x="3515566" y="3326006"/>
            <a:ext cx="6417" cy="2781158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/>
          <p:cNvCxnSpPr/>
          <p:nvPr/>
        </p:nvCxnSpPr>
        <p:spPr>
          <a:xfrm>
            <a:off x="5244333" y="4825591"/>
            <a:ext cx="4697" cy="1281573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Arco 6"/>
          <p:cNvSpPr/>
          <p:nvPr/>
        </p:nvSpPr>
        <p:spPr>
          <a:xfrm>
            <a:off x="3717237" y="3902828"/>
            <a:ext cx="1532820" cy="2074881"/>
          </a:xfrm>
          <a:prstGeom prst="arc">
            <a:avLst>
              <a:gd name="adj1" fmla="val 16420899"/>
              <a:gd name="adj2" fmla="val 21086297"/>
            </a:avLst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igura a mano libera 7"/>
          <p:cNvSpPr/>
          <p:nvPr/>
        </p:nvSpPr>
        <p:spPr>
          <a:xfrm>
            <a:off x="3503859" y="3151095"/>
            <a:ext cx="786255" cy="2056077"/>
          </a:xfrm>
          <a:custGeom>
            <a:avLst/>
            <a:gdLst>
              <a:gd name="connsiteX0" fmla="*/ 0 w 786255"/>
              <a:gd name="connsiteY0" fmla="*/ 166300 h 2056077"/>
              <a:gd name="connsiteX1" fmla="*/ 136082 w 786255"/>
              <a:gd name="connsiteY1" fmla="*/ 120946 h 2056077"/>
              <a:gd name="connsiteX2" fmla="*/ 181443 w 786255"/>
              <a:gd name="connsiteY2" fmla="*/ 105828 h 2056077"/>
              <a:gd name="connsiteX3" fmla="*/ 196564 w 786255"/>
              <a:gd name="connsiteY3" fmla="*/ 45355 h 2056077"/>
              <a:gd name="connsiteX4" fmla="*/ 287285 w 786255"/>
              <a:gd name="connsiteY4" fmla="*/ 0 h 2056077"/>
              <a:gd name="connsiteX5" fmla="*/ 378007 w 786255"/>
              <a:gd name="connsiteY5" fmla="*/ 45355 h 2056077"/>
              <a:gd name="connsiteX6" fmla="*/ 453609 w 786255"/>
              <a:gd name="connsiteY6" fmla="*/ 120946 h 2056077"/>
              <a:gd name="connsiteX7" fmla="*/ 574571 w 786255"/>
              <a:gd name="connsiteY7" fmla="*/ 151182 h 2056077"/>
              <a:gd name="connsiteX8" fmla="*/ 604812 w 786255"/>
              <a:gd name="connsiteY8" fmla="*/ 181419 h 2056077"/>
              <a:gd name="connsiteX9" fmla="*/ 619932 w 786255"/>
              <a:gd name="connsiteY9" fmla="*/ 226773 h 2056077"/>
              <a:gd name="connsiteX10" fmla="*/ 635052 w 786255"/>
              <a:gd name="connsiteY10" fmla="*/ 287246 h 2056077"/>
              <a:gd name="connsiteX11" fmla="*/ 650172 w 786255"/>
              <a:gd name="connsiteY11" fmla="*/ 393074 h 2056077"/>
              <a:gd name="connsiteX12" fmla="*/ 725774 w 786255"/>
              <a:gd name="connsiteY12" fmla="*/ 468665 h 2056077"/>
              <a:gd name="connsiteX13" fmla="*/ 756015 w 786255"/>
              <a:gd name="connsiteY13" fmla="*/ 559374 h 2056077"/>
              <a:gd name="connsiteX14" fmla="*/ 771135 w 786255"/>
              <a:gd name="connsiteY14" fmla="*/ 604729 h 2056077"/>
              <a:gd name="connsiteX15" fmla="*/ 786255 w 786255"/>
              <a:gd name="connsiteY15" fmla="*/ 725674 h 2056077"/>
              <a:gd name="connsiteX16" fmla="*/ 740894 w 786255"/>
              <a:gd name="connsiteY16" fmla="*/ 846620 h 2056077"/>
              <a:gd name="connsiteX17" fmla="*/ 695533 w 786255"/>
              <a:gd name="connsiteY17" fmla="*/ 876857 h 2056077"/>
              <a:gd name="connsiteX18" fmla="*/ 665293 w 786255"/>
              <a:gd name="connsiteY18" fmla="*/ 922211 h 2056077"/>
              <a:gd name="connsiteX19" fmla="*/ 680413 w 786255"/>
              <a:gd name="connsiteY19" fmla="*/ 997802 h 2056077"/>
              <a:gd name="connsiteX20" fmla="*/ 710654 w 786255"/>
              <a:gd name="connsiteY20" fmla="*/ 1058275 h 2056077"/>
              <a:gd name="connsiteX21" fmla="*/ 786255 w 786255"/>
              <a:gd name="connsiteY21" fmla="*/ 1164103 h 2056077"/>
              <a:gd name="connsiteX22" fmla="*/ 771135 w 786255"/>
              <a:gd name="connsiteY22" fmla="*/ 1405994 h 2056077"/>
              <a:gd name="connsiteX23" fmla="*/ 740894 w 786255"/>
              <a:gd name="connsiteY23" fmla="*/ 1451349 h 2056077"/>
              <a:gd name="connsiteX24" fmla="*/ 710654 w 786255"/>
              <a:gd name="connsiteY24" fmla="*/ 1542058 h 2056077"/>
              <a:gd name="connsiteX25" fmla="*/ 695533 w 786255"/>
              <a:gd name="connsiteY25" fmla="*/ 1587413 h 2056077"/>
              <a:gd name="connsiteX26" fmla="*/ 665293 w 786255"/>
              <a:gd name="connsiteY26" fmla="*/ 1632767 h 2056077"/>
              <a:gd name="connsiteX27" fmla="*/ 680413 w 786255"/>
              <a:gd name="connsiteY27" fmla="*/ 1920013 h 2056077"/>
              <a:gd name="connsiteX28" fmla="*/ 665293 w 786255"/>
              <a:gd name="connsiteY28" fmla="*/ 1965368 h 2056077"/>
              <a:gd name="connsiteX29" fmla="*/ 665293 w 786255"/>
              <a:gd name="connsiteY29" fmla="*/ 2056077 h 2056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86255" h="2056077">
                <a:moveTo>
                  <a:pt x="0" y="166300"/>
                </a:moveTo>
                <a:lnTo>
                  <a:pt x="136082" y="120946"/>
                </a:lnTo>
                <a:lnTo>
                  <a:pt x="181443" y="105828"/>
                </a:lnTo>
                <a:cubicBezTo>
                  <a:pt x="186483" y="85670"/>
                  <a:pt x="185037" y="62643"/>
                  <a:pt x="196564" y="45355"/>
                </a:cubicBezTo>
                <a:cubicBezTo>
                  <a:pt x="213314" y="20233"/>
                  <a:pt x="261410" y="8624"/>
                  <a:pt x="287285" y="0"/>
                </a:cubicBezTo>
                <a:cubicBezTo>
                  <a:pt x="330111" y="14273"/>
                  <a:pt x="341930" y="13792"/>
                  <a:pt x="378007" y="45355"/>
                </a:cubicBezTo>
                <a:cubicBezTo>
                  <a:pt x="404828" y="68820"/>
                  <a:pt x="419036" y="112304"/>
                  <a:pt x="453609" y="120946"/>
                </a:cubicBezTo>
                <a:lnTo>
                  <a:pt x="574571" y="151182"/>
                </a:lnTo>
                <a:cubicBezTo>
                  <a:pt x="584651" y="161261"/>
                  <a:pt x="597477" y="169196"/>
                  <a:pt x="604812" y="181419"/>
                </a:cubicBezTo>
                <a:cubicBezTo>
                  <a:pt x="613012" y="195083"/>
                  <a:pt x="615554" y="211450"/>
                  <a:pt x="619932" y="226773"/>
                </a:cubicBezTo>
                <a:cubicBezTo>
                  <a:pt x="625641" y="246752"/>
                  <a:pt x="631335" y="266803"/>
                  <a:pt x="635052" y="287246"/>
                </a:cubicBezTo>
                <a:cubicBezTo>
                  <a:pt x="641427" y="322305"/>
                  <a:pt x="639931" y="358943"/>
                  <a:pt x="650172" y="393074"/>
                </a:cubicBezTo>
                <a:cubicBezTo>
                  <a:pt x="662772" y="435068"/>
                  <a:pt x="693018" y="446830"/>
                  <a:pt x="725774" y="468665"/>
                </a:cubicBezTo>
                <a:lnTo>
                  <a:pt x="756015" y="559374"/>
                </a:lnTo>
                <a:lnTo>
                  <a:pt x="771135" y="604729"/>
                </a:lnTo>
                <a:cubicBezTo>
                  <a:pt x="776175" y="645044"/>
                  <a:pt x="786255" y="685045"/>
                  <a:pt x="786255" y="725674"/>
                </a:cubicBezTo>
                <a:cubicBezTo>
                  <a:pt x="786255" y="768945"/>
                  <a:pt x="772178" y="815340"/>
                  <a:pt x="740894" y="846620"/>
                </a:cubicBezTo>
                <a:cubicBezTo>
                  <a:pt x="728044" y="859468"/>
                  <a:pt x="710653" y="866778"/>
                  <a:pt x="695533" y="876857"/>
                </a:cubicBezTo>
                <a:cubicBezTo>
                  <a:pt x="685453" y="891975"/>
                  <a:pt x="667547" y="904181"/>
                  <a:pt x="665293" y="922211"/>
                </a:cubicBezTo>
                <a:cubicBezTo>
                  <a:pt x="662105" y="947709"/>
                  <a:pt x="672286" y="973425"/>
                  <a:pt x="680413" y="997802"/>
                </a:cubicBezTo>
                <a:cubicBezTo>
                  <a:pt x="687541" y="1019183"/>
                  <a:pt x="699471" y="1038707"/>
                  <a:pt x="710654" y="1058275"/>
                </a:cubicBezTo>
                <a:cubicBezTo>
                  <a:pt x="728345" y="1089231"/>
                  <a:pt x="766778" y="1138137"/>
                  <a:pt x="786255" y="1164103"/>
                </a:cubicBezTo>
                <a:cubicBezTo>
                  <a:pt x="781215" y="1244733"/>
                  <a:pt x="783737" y="1326195"/>
                  <a:pt x="771135" y="1405994"/>
                </a:cubicBezTo>
                <a:cubicBezTo>
                  <a:pt x="768301" y="1423942"/>
                  <a:pt x="748275" y="1434745"/>
                  <a:pt x="740894" y="1451349"/>
                </a:cubicBezTo>
                <a:cubicBezTo>
                  <a:pt x="727948" y="1480474"/>
                  <a:pt x="720734" y="1511822"/>
                  <a:pt x="710654" y="1542058"/>
                </a:cubicBezTo>
                <a:cubicBezTo>
                  <a:pt x="705614" y="1557176"/>
                  <a:pt x="704374" y="1574154"/>
                  <a:pt x="695533" y="1587413"/>
                </a:cubicBezTo>
                <a:lnTo>
                  <a:pt x="665293" y="1632767"/>
                </a:lnTo>
                <a:cubicBezTo>
                  <a:pt x="738189" y="1742099"/>
                  <a:pt x="706271" y="1674392"/>
                  <a:pt x="680413" y="1920013"/>
                </a:cubicBezTo>
                <a:cubicBezTo>
                  <a:pt x="678745" y="1935862"/>
                  <a:pt x="667053" y="1949529"/>
                  <a:pt x="665293" y="1965368"/>
                </a:cubicBezTo>
                <a:cubicBezTo>
                  <a:pt x="661954" y="1995419"/>
                  <a:pt x="665293" y="2025841"/>
                  <a:pt x="665293" y="2056077"/>
                </a:cubicBezTo>
              </a:path>
            </a:pathLst>
          </a:cu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4048189" y="5112471"/>
            <a:ext cx="241925" cy="2419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" name="Connettore 2 9"/>
          <p:cNvCxnSpPr/>
          <p:nvPr/>
        </p:nvCxnSpPr>
        <p:spPr>
          <a:xfrm flipH="1">
            <a:off x="3535180" y="2111841"/>
            <a:ext cx="364114" cy="446912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 flipV="1">
            <a:off x="3324694" y="3802075"/>
            <a:ext cx="0" cy="786767"/>
          </a:xfrm>
          <a:prstGeom prst="straightConnector1">
            <a:avLst/>
          </a:prstGeom>
          <a:ln w="57150" cmpd="sng"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Arco 11"/>
          <p:cNvSpPr/>
          <p:nvPr/>
        </p:nvSpPr>
        <p:spPr>
          <a:xfrm flipH="1">
            <a:off x="3515566" y="2063169"/>
            <a:ext cx="2175144" cy="2525673"/>
          </a:xfrm>
          <a:prstGeom prst="arc">
            <a:avLst>
              <a:gd name="adj1" fmla="val 17548417"/>
              <a:gd name="adj2" fmla="val 0"/>
            </a:avLst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Arco 12"/>
          <p:cNvSpPr/>
          <p:nvPr/>
        </p:nvSpPr>
        <p:spPr>
          <a:xfrm flipH="1">
            <a:off x="3493668" y="2063169"/>
            <a:ext cx="2175144" cy="2525673"/>
          </a:xfrm>
          <a:prstGeom prst="arc">
            <a:avLst>
              <a:gd name="adj1" fmla="val 16200000"/>
              <a:gd name="adj2" fmla="val 17571557"/>
            </a:avLst>
          </a:prstGeom>
          <a:ln w="76200" cmpd="sng"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Arco 13"/>
          <p:cNvSpPr/>
          <p:nvPr/>
        </p:nvSpPr>
        <p:spPr>
          <a:xfrm>
            <a:off x="3044116" y="2244765"/>
            <a:ext cx="2008146" cy="3862399"/>
          </a:xfrm>
          <a:prstGeom prst="arc">
            <a:avLst>
              <a:gd name="adj1" fmla="val 16200000"/>
              <a:gd name="adj2" fmla="val 227746"/>
            </a:avLst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2 16"/>
          <p:cNvCxnSpPr/>
          <p:nvPr/>
        </p:nvCxnSpPr>
        <p:spPr>
          <a:xfrm flipV="1">
            <a:off x="4089240" y="1853423"/>
            <a:ext cx="466491" cy="122293"/>
          </a:xfrm>
          <a:prstGeom prst="straightConnector1">
            <a:avLst/>
          </a:prstGeom>
          <a:ln w="57150" cmpd="sng"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Arco 17"/>
          <p:cNvSpPr/>
          <p:nvPr/>
        </p:nvSpPr>
        <p:spPr>
          <a:xfrm>
            <a:off x="3733557" y="3934284"/>
            <a:ext cx="1532820" cy="2074881"/>
          </a:xfrm>
          <a:prstGeom prst="arc">
            <a:avLst>
              <a:gd name="adj1" fmla="val 16420899"/>
              <a:gd name="adj2" fmla="val 18355765"/>
            </a:avLst>
          </a:pr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" name="Connettore 2 18"/>
          <p:cNvCxnSpPr/>
          <p:nvPr/>
        </p:nvCxnSpPr>
        <p:spPr>
          <a:xfrm>
            <a:off x="4647502" y="3807999"/>
            <a:ext cx="415481" cy="189657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 flipH="1" flipV="1">
            <a:off x="5043326" y="3122460"/>
            <a:ext cx="115868" cy="481858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 flipH="1" flipV="1">
            <a:off x="4647502" y="2397816"/>
            <a:ext cx="295668" cy="414414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/>
          <p:cNvSpPr txBox="1"/>
          <p:nvPr/>
        </p:nvSpPr>
        <p:spPr>
          <a:xfrm>
            <a:off x="375536" y="234584"/>
            <a:ext cx="86361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 smtClean="0"/>
              <a:t>Muscle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Contractive</a:t>
            </a:r>
            <a:r>
              <a:rPr lang="it-IT" sz="2400" b="1" dirty="0" smtClean="0"/>
              <a:t> </a:t>
            </a:r>
            <a:r>
              <a:rPr lang="it-IT" sz="2400" b="1" dirty="0" err="1"/>
              <a:t>C</a:t>
            </a:r>
            <a:r>
              <a:rPr lang="it-IT" sz="2400" b="1" dirty="0" err="1" smtClean="0"/>
              <a:t>entripetal</a:t>
            </a:r>
            <a:r>
              <a:rPr lang="it-IT" sz="2400" b="1" dirty="0" smtClean="0"/>
              <a:t> Flow in the Giacomini </a:t>
            </a:r>
            <a:r>
              <a:rPr lang="it-IT" sz="2400" b="1" dirty="0" err="1" smtClean="0"/>
              <a:t>Vein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that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feeds</a:t>
            </a:r>
            <a:r>
              <a:rPr lang="it-IT" sz="2400" b="1" dirty="0" smtClean="0"/>
              <a:t> a </a:t>
            </a:r>
            <a:r>
              <a:rPr lang="it-IT" sz="2400" b="1" dirty="0" err="1" smtClean="0"/>
              <a:t>centrifugal</a:t>
            </a:r>
            <a:r>
              <a:rPr lang="it-IT" sz="2400" b="1" dirty="0" smtClean="0"/>
              <a:t> flow in the GSV </a:t>
            </a:r>
            <a:r>
              <a:rPr lang="it-IT" sz="2400" b="1" dirty="0" err="1" smtClean="0"/>
              <a:t>during</a:t>
            </a:r>
            <a:r>
              <a:rPr lang="it-IT" sz="2400" b="1" dirty="0" smtClean="0"/>
              <a:t> the </a:t>
            </a:r>
            <a:r>
              <a:rPr lang="it-IT" sz="2400" b="1" dirty="0" err="1" smtClean="0"/>
              <a:t>relaxation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phase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35712438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192</Words>
  <Application>Microsoft Macintosh PowerPoint</Application>
  <PresentationFormat>Presentazione su schermo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Studio Medico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Stefano Ermini</dc:creator>
  <cp:lastModifiedBy>Stefano Ermini</cp:lastModifiedBy>
  <cp:revision>11</cp:revision>
  <dcterms:created xsi:type="dcterms:W3CDTF">2013-08-14T09:17:59Z</dcterms:created>
  <dcterms:modified xsi:type="dcterms:W3CDTF">2013-08-14T14:29:05Z</dcterms:modified>
</cp:coreProperties>
</file>