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7" r:id="rId2"/>
    <p:sldId id="368" r:id="rId3"/>
    <p:sldId id="293" r:id="rId4"/>
    <p:sldId id="375" r:id="rId5"/>
    <p:sldId id="376" r:id="rId6"/>
    <p:sldId id="292" r:id="rId7"/>
    <p:sldId id="374" r:id="rId8"/>
    <p:sldId id="396" r:id="rId9"/>
    <p:sldId id="294" r:id="rId10"/>
    <p:sldId id="369" r:id="rId11"/>
    <p:sldId id="370" r:id="rId12"/>
    <p:sldId id="371" r:id="rId13"/>
    <p:sldId id="372" r:id="rId14"/>
    <p:sldId id="320" r:id="rId15"/>
    <p:sldId id="321" r:id="rId16"/>
    <p:sldId id="322" r:id="rId17"/>
    <p:sldId id="296" r:id="rId18"/>
    <p:sldId id="313" r:id="rId19"/>
    <p:sldId id="314" r:id="rId20"/>
    <p:sldId id="323" r:id="rId21"/>
    <p:sldId id="377" r:id="rId22"/>
    <p:sldId id="31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66" d="100"/>
          <a:sy n="66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478EDB-F1A2-499F-8303-8E3A3B634E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55EAD-6B89-4B06-9902-1EC478D7166D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44BF8-5CB8-41E7-BBED-AF1F9F302C8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59F86-B955-4FF0-B8B9-F7FE8B685233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20EAD-8A71-4BEA-A312-3ABB8117347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7D969-83F5-4ADA-A3DD-79F6871FBE4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53E22-91BD-4229-A9A0-31972B93EE2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5E2EA-0A3C-40A4-B05A-8AC204D6CC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8D9CA-71B5-4A9C-8BE4-E1046A25402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F6A34-D79D-439C-B402-3AE6345307F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8BFD6-02F1-4F4E-9FFC-7744C801610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42E00-3822-44B6-AA9D-64756556D6B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739C3-5630-4F1D-950F-351AF4E32A65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7D20F-B638-4671-BBD6-420FCB79C72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CB220-85CF-4E20-8247-7AE53EAC38A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564E4-9F24-4699-9244-614D0A8D355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F901A-5CA5-4639-BE9D-BC4A9E0B86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763D2-D4A3-4BBD-8803-6487FD39658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4FE86-1FBF-4188-B58D-B009B614AC8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7889-CABF-4B88-BCD7-4FED1AD385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D041-2D9A-42A6-8BCF-E975C55303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2EFD-2057-4098-A7EB-1A211D336F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DE0A-07A8-4711-8FDE-D5C95DDDE2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558B-9741-479E-B7D6-4D9436BEABC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9D73F-015D-4034-8C62-1E4D5AC3DE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8B7-BBBE-4C8F-B4D9-E5C1300A78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E3D2-EBE6-4501-8B86-4E7892B15B1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0F84-ED60-4C02-B446-2A9A11FABF4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AC9E-116A-4FB3-A39E-42C683E8AA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B8969C-2084-472B-BB9D-C665BDB2CB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jpeg"/><Relationship Id="rId5" Type="http://schemas.openxmlformats.org/officeDocument/2006/relationships/image" Target="../media/image20.png"/><Relationship Id="rId10" Type="http://schemas.openxmlformats.org/officeDocument/2006/relationships/image" Target="../media/image26.jpeg"/><Relationship Id="rId4" Type="http://schemas.openxmlformats.org/officeDocument/2006/relationships/image" Target="../media/image19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ude\Dropbox\dossiers communs 2 ordinateurs\A FAIRE\congres et cours\milan chiva\Copertina Simposio Milano ottobre 2015.JPG"/>
          <p:cNvPicPr>
            <a:picLocks noChangeAspect="1" noChangeArrowheads="1"/>
          </p:cNvPicPr>
          <p:nvPr/>
        </p:nvPicPr>
        <p:blipFill>
          <a:blip r:embed="rId3" cstate="print"/>
          <a:srcRect t="90997"/>
          <a:stretch>
            <a:fillRect/>
          </a:stretch>
        </p:blipFill>
        <p:spPr bwMode="auto">
          <a:xfrm>
            <a:off x="838200" y="5265738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Users\claude\Dropbox\dossiers communs 2 ordinateurs\A FAIRE\congres et cours\milan chiva\Copertina Simposio Milano ottobre 2015.JPG"/>
          <p:cNvPicPr>
            <a:picLocks noChangeAspect="1" noChangeArrowheads="1"/>
          </p:cNvPicPr>
          <p:nvPr/>
        </p:nvPicPr>
        <p:blipFill>
          <a:blip r:embed="rId4" cstate="print"/>
          <a:srcRect t="30869" r="7396" b="33119"/>
          <a:stretch>
            <a:fillRect/>
          </a:stretch>
        </p:blipFill>
        <p:spPr bwMode="auto">
          <a:xfrm>
            <a:off x="1752600" y="3055938"/>
            <a:ext cx="548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671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VENOUS MALFORMATION </a:t>
            </a:r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</a:rPr>
              <a:t>Pathophysiology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</a:rPr>
              <a:t>hemodynamic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</a:rPr>
              <a:t>assessment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</a:rPr>
              <a:t>treatment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accent2">
                    <a:lumMod val="75000"/>
                  </a:schemeClr>
                </a:solidFill>
              </a:rPr>
              <a:t>strategy</a:t>
            </a:r>
            <a:endParaRPr lang="fr-FR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fr-FR" sz="4000" dirty="0" smtClean="0">
                <a:solidFill>
                  <a:srgbClr val="FF0000"/>
                </a:solidFill>
              </a:rPr>
              <a:t>PART 2</a:t>
            </a:r>
            <a:r>
              <a:rPr lang="fr-FR" sz="4000" dirty="0" smtClean="0">
                <a:solidFill>
                  <a:srgbClr val="FF0000"/>
                </a:solidFill>
              </a:rPr>
              <a:t> 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492375"/>
            <a:ext cx="9144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C.FRANCESCHI R.DELFRATE A.BAHNINI C.</a:t>
            </a:r>
            <a:r>
              <a:rPr lang="fr-FR" dirty="0"/>
              <a:t>LAURIAN M.BRICCHI CL.MASSONI A.BISDORFF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" descr="PSEUDO K POST 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620713"/>
            <a:ext cx="446405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mage 4" descr="MALF VEIN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563" y="620713"/>
            <a:ext cx="448151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2420938"/>
            <a:ext cx="9144000" cy="4437062"/>
            <a:chOff x="0" y="896"/>
            <a:chExt cx="5760" cy="3078"/>
          </a:xfrm>
        </p:grpSpPr>
        <p:pic>
          <p:nvPicPr>
            <p:cNvPr id="51205" name="Picture 3" descr="malf ferranti 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4" y="2659"/>
              <a:ext cx="2200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6" name="Picture 4" descr="malf ferran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7" y="2659"/>
              <a:ext cx="2041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5" descr="malf ferranti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" y="2750"/>
              <a:ext cx="1633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6" descr="malf ferranti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750"/>
              <a:ext cx="1565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7" descr="P109067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834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8" descr="P109067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896"/>
              <a:ext cx="5760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3" name="Picture 9" descr="P10906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10"/>
          <p:cNvSpPr txBox="1">
            <a:spLocks noChangeArrowheads="1"/>
          </p:cNvSpPr>
          <p:nvPr/>
        </p:nvSpPr>
        <p:spPr bwMode="auto">
          <a:xfrm>
            <a:off x="0" y="2205038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VM sub aponeurotic Ant. Tibial compartment.Previous foam treatment.Pain increased after foam (1 year) .VM unchanged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2420938"/>
            <a:ext cx="9144000" cy="4437062"/>
            <a:chOff x="0" y="896"/>
            <a:chExt cx="5760" cy="3078"/>
          </a:xfrm>
        </p:grpSpPr>
        <p:pic>
          <p:nvPicPr>
            <p:cNvPr id="52231" name="Picture 3" descr="malf ferranti 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4" y="2659"/>
              <a:ext cx="2200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4" descr="malf ferrant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7" y="2659"/>
              <a:ext cx="2041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5" descr="malf ferranti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" y="2750"/>
              <a:ext cx="1633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4" name="Picture 6" descr="malf ferranti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750"/>
              <a:ext cx="1565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5" name="Picture 7" descr="P109067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834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6" name="Picture 8" descr="P109067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896"/>
              <a:ext cx="5760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27" name="Picture 9" descr="IMGP09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36613"/>
            <a:ext cx="29527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0" descr="IMGP09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9350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1" descr="IMGP094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6238" y="908050"/>
            <a:ext cx="29273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1116013" y="3284538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Echo guided surgical exhaustive ablation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al ferranti post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419475"/>
            <a:ext cx="45227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mal ferranti p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644900"/>
            <a:ext cx="33686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malf post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350"/>
            <a:ext cx="87487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mal ferranti post 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6338"/>
            <a:ext cx="25209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835150" y="1916113"/>
            <a:ext cx="424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30 days post Op. Swelling dramatically reduced. No pain.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" descr="NADJHI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15888"/>
            <a:ext cx="55880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Image 2" descr="NAJIH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916113"/>
            <a:ext cx="39243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ZoneTexte 3"/>
          <p:cNvSpPr txBox="1">
            <a:spLocks noChangeArrowheads="1"/>
          </p:cNvSpPr>
          <p:nvPr/>
        </p:nvSpPr>
        <p:spPr bwMode="auto">
          <a:xfrm>
            <a:off x="250825" y="5373688"/>
            <a:ext cx="553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VM  of </a:t>
            </a:r>
            <a:r>
              <a:rPr lang="fr-FR" sz="3200"/>
              <a:t>gastrocnemius</a:t>
            </a:r>
            <a:r>
              <a:rPr lang="fr-FR"/>
              <a:t> (caput mediale)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 1" descr="DSC001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88913"/>
            <a:ext cx="44275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Image 2" descr="DSC001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73463"/>
            <a:ext cx="43799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Image 3" descr="DSC0012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138" y="188913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Image 4" descr="DSC0013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50" y="357346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7437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Image 2" descr="IMAGE_002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4300" y="188913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Image 3" descr="DSC049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4763"/>
            <a:ext cx="248443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Image 4" descr="DSC0496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437063"/>
            <a:ext cx="32797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_MV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27717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IMG_02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5925" y="44450"/>
            <a:ext cx="2768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IMG_02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213" y="80963"/>
            <a:ext cx="292893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IMG_02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663" y="2420938"/>
            <a:ext cx="26511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IMG_02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1013" y="2376488"/>
            <a:ext cx="268763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IMG_02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4797425"/>
            <a:ext cx="28082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IMG_028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8025" y="2381250"/>
            <a:ext cx="28162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835650" y="1892300"/>
            <a:ext cx="3200400" cy="457200"/>
          </a:xfrm>
          <a:prstGeom prst="rect">
            <a:avLst/>
          </a:prstGeom>
          <a:solidFill>
            <a:schemeClr val="bg1"/>
          </a:solidFill>
          <a:ln w="136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Duplex marking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035300" y="1700213"/>
            <a:ext cx="1408113" cy="457200"/>
          </a:xfrm>
          <a:prstGeom prst="rect">
            <a:avLst/>
          </a:prstGeom>
          <a:solidFill>
            <a:schemeClr val="bg1"/>
          </a:solidFill>
          <a:ln w="136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MRI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76250" y="1628775"/>
            <a:ext cx="1408113" cy="457200"/>
          </a:xfrm>
          <a:prstGeom prst="rect">
            <a:avLst/>
          </a:prstGeom>
          <a:solidFill>
            <a:schemeClr val="bg1"/>
          </a:solidFill>
          <a:ln w="136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Duplex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G_09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330575"/>
            <a:ext cx="26463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IMG_1011"/>
          <p:cNvPicPr>
            <a:picLocks noChangeAspect="1" noChangeArrowheads="1"/>
          </p:cNvPicPr>
          <p:nvPr/>
        </p:nvPicPr>
        <p:blipFill>
          <a:blip r:embed="rId4" cstate="print">
            <a:lum bright="-30000" contrast="18000"/>
          </a:blip>
          <a:srcRect/>
          <a:stretch>
            <a:fillRect/>
          </a:stretch>
        </p:blipFill>
        <p:spPr bwMode="auto">
          <a:xfrm>
            <a:off x="0" y="2781300"/>
            <a:ext cx="36195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_ROU006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0" y="549275"/>
            <a:ext cx="36353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_ROU003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6011863" y="549275"/>
            <a:ext cx="3132137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_ROU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45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IMG_1012"/>
          <p:cNvPicPr>
            <a:picLocks noChangeAspect="1" noChangeArrowheads="1"/>
          </p:cNvPicPr>
          <p:nvPr/>
        </p:nvPicPr>
        <p:blipFill>
          <a:blip r:embed="rId8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5986463" y="3284538"/>
            <a:ext cx="31940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419475" y="657225"/>
            <a:ext cx="27368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chemeClr val="accent2"/>
                </a:solidFill>
              </a:rPr>
              <a:t>MALFORMATION VEINEUSE DU MUSCLE SOLEAIRE</a:t>
            </a:r>
          </a:p>
          <a:p>
            <a:pPr algn="ctr">
              <a:spcBef>
                <a:spcPct val="50000"/>
              </a:spcBef>
            </a:pPr>
            <a:r>
              <a:rPr lang="fr-FR" sz="2000"/>
              <a:t>Echodoppler</a:t>
            </a:r>
          </a:p>
          <a:p>
            <a:pPr algn="ctr">
              <a:spcBef>
                <a:spcPct val="50000"/>
              </a:spcBef>
            </a:pPr>
            <a:r>
              <a:rPr lang="fr-FR" sz="2000"/>
              <a:t>IRM</a:t>
            </a:r>
          </a:p>
          <a:p>
            <a:pPr algn="ctr">
              <a:spcBef>
                <a:spcPct val="50000"/>
              </a:spcBef>
            </a:pPr>
            <a:r>
              <a:rPr lang="fr-FR" sz="2000"/>
              <a:t>Marquage pré_opératoire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G_09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488" y="19050"/>
            <a:ext cx="287813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IMG_1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350" y="-28575"/>
            <a:ext cx="3295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IMG_1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2873375"/>
            <a:ext cx="1728788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IMG_1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465513"/>
            <a:ext cx="36353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IMG_09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3" y="42863"/>
            <a:ext cx="3378201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268538" y="4221163"/>
            <a:ext cx="27368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chemeClr val="accent2"/>
                </a:solidFill>
              </a:rPr>
              <a:t>MALFORMATION VEINEUSE DU MUSCLE SOLEAIRE</a:t>
            </a:r>
          </a:p>
          <a:p>
            <a:pPr algn="ctr">
              <a:spcBef>
                <a:spcPct val="50000"/>
              </a:spcBef>
            </a:pPr>
            <a:r>
              <a:rPr lang="fr-FR" sz="2000"/>
              <a:t>EXERESE ECHOGUIDEE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19250" y="2420938"/>
            <a:ext cx="5205413" cy="584200"/>
          </a:xfrm>
          <a:prstGeom prst="rect">
            <a:avLst/>
          </a:prstGeom>
          <a:noFill/>
          <a:ln w="136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3"/>
            <a:r>
              <a:rPr lang="fr-FR" sz="3200" b="1">
                <a:solidFill>
                  <a:schemeClr val="bg1"/>
                </a:solidFill>
              </a:rPr>
              <a:t>Extra Troncular VM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1" descr="DSC010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628775"/>
            <a:ext cx="7092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ZoneTexte 2"/>
          <p:cNvSpPr txBox="1">
            <a:spLocks noChangeArrowheads="1"/>
          </p:cNvSpPr>
          <p:nvPr/>
        </p:nvSpPr>
        <p:spPr bwMode="auto">
          <a:xfrm>
            <a:off x="2593975" y="476250"/>
            <a:ext cx="356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Multiple VM of </a:t>
            </a:r>
            <a:r>
              <a:rPr lang="en-US"/>
              <a:t>upper</a:t>
            </a:r>
            <a:r>
              <a:rPr lang="fr-FR"/>
              <a:t> </a:t>
            </a:r>
            <a:r>
              <a:rPr lang="en-US"/>
              <a:t>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C:\Users\claude\Desktop\Hemostator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1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8" descr="C:\Users\claude\Desktop\hemostator 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50" y="0"/>
            <a:ext cx="431165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635896" y="4997494"/>
            <a:ext cx="5220072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Simple </a:t>
            </a:r>
            <a:r>
              <a:rPr lang="fr-FR" sz="2800" b="1" dirty="0" err="1" smtClean="0">
                <a:solidFill>
                  <a:schemeClr val="accent2"/>
                </a:solidFill>
              </a:rPr>
              <a:t>device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permitting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easy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hemostasis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so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reducing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dramatically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blood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err="1" smtClean="0">
                <a:solidFill>
                  <a:schemeClr val="accent2"/>
                </a:solidFill>
              </a:rPr>
              <a:t>loss</a:t>
            </a:r>
            <a:r>
              <a:rPr lang="fr-FR" sz="2800" b="1" dirty="0" smtClean="0">
                <a:solidFill>
                  <a:schemeClr val="accent2"/>
                </a:solidFill>
              </a:rPr>
              <a:t>  </a:t>
            </a:r>
            <a:r>
              <a:rPr lang="fr-FR" sz="2800" b="1" dirty="0" err="1" smtClean="0">
                <a:solidFill>
                  <a:schemeClr val="accent2"/>
                </a:solidFill>
              </a:rPr>
              <a:t>during</a:t>
            </a:r>
            <a:r>
              <a:rPr lang="fr-FR" sz="2800" b="1" dirty="0" smtClean="0">
                <a:solidFill>
                  <a:schemeClr val="accent2"/>
                </a:solidFill>
              </a:rPr>
              <a:t> the </a:t>
            </a:r>
            <a:r>
              <a:rPr lang="fr-FR" sz="2800" b="1" dirty="0" err="1" smtClean="0">
                <a:solidFill>
                  <a:schemeClr val="accent2"/>
                </a:solidFill>
              </a:rPr>
              <a:t>operations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endParaRPr lang="fr-FR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256588" cy="5078313"/>
          </a:xfrm>
          <a:prstGeom prst="rect">
            <a:avLst/>
          </a:prstGeom>
          <a:noFill/>
          <a:ln w="136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ACURATE DEEP and SUPRFICIAL </a:t>
            </a:r>
            <a:r>
              <a:rPr lang="en-US" dirty="0" smtClean="0">
                <a:solidFill>
                  <a:schemeClr val="bg1"/>
                </a:solidFill>
              </a:rPr>
              <a:t>IDENTICAFITION </a:t>
            </a:r>
            <a:r>
              <a:rPr lang="en-US" dirty="0">
                <a:solidFill>
                  <a:schemeClr val="bg1"/>
                </a:solidFill>
              </a:rPr>
              <a:t>of EVERY PATTERN and associated ones is MANDATORY in order to ELABORATE an appropriate STRATEGY and implement the most suitable TACTIQUE.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When STRATEGY is possible and its IMPLEMENTATION is feasible, the patients are relieved and some cross the freak borders to joins the community of “normal” esthetic concerns.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If not, we prefer therapy limited to compression…..	in order to avoid “incomprehensible” complications due to a misunderstood situation.  </a:t>
            </a:r>
            <a:endParaRPr lang="en-US" dirty="0" smtClean="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The “</a:t>
            </a:r>
            <a:r>
              <a:rPr lang="en-US" dirty="0" err="1" smtClean="0">
                <a:solidFill>
                  <a:schemeClr val="bg1"/>
                </a:solidFill>
              </a:rPr>
              <a:t>Hemostator</a:t>
            </a:r>
            <a:r>
              <a:rPr lang="en-US" dirty="0" smtClean="0">
                <a:solidFill>
                  <a:schemeClr val="bg1"/>
                </a:solidFill>
              </a:rPr>
              <a:t>” would help to reduce the excesses of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bleeding during the operations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533400" y="1371600"/>
            <a:ext cx="8001000" cy="4572000"/>
            <a:chOff x="0" y="1440"/>
            <a:chExt cx="5760" cy="2880"/>
          </a:xfrm>
        </p:grpSpPr>
        <p:sp>
          <p:nvSpPr>
            <p:cNvPr id="43012" name="Rectangle 3" descr="Grands confettis"/>
            <p:cNvSpPr>
              <a:spLocks noChangeArrowheads="1"/>
            </p:cNvSpPr>
            <p:nvPr/>
          </p:nvSpPr>
          <p:spPr bwMode="auto">
            <a:xfrm>
              <a:off x="0" y="2352"/>
              <a:ext cx="5760" cy="1968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13" name="Rectangle 4" descr="Petits confettis"/>
            <p:cNvSpPr>
              <a:spLocks noChangeArrowheads="1"/>
            </p:cNvSpPr>
            <p:nvPr/>
          </p:nvSpPr>
          <p:spPr bwMode="auto">
            <a:xfrm>
              <a:off x="0" y="1488"/>
              <a:ext cx="5760" cy="768"/>
            </a:xfrm>
            <a:prstGeom prst="rect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14" name="Rectangle 5" descr="Briques horizontales"/>
            <p:cNvSpPr>
              <a:spLocks noChangeArrowheads="1"/>
            </p:cNvSpPr>
            <p:nvPr/>
          </p:nvSpPr>
          <p:spPr bwMode="auto">
            <a:xfrm>
              <a:off x="0" y="1440"/>
              <a:ext cx="5760" cy="240"/>
            </a:xfrm>
            <a:prstGeom prst="rect">
              <a:avLst/>
            </a:prstGeom>
            <a:pattFill prst="horzBrick">
              <a:fgClr>
                <a:srgbClr val="FF99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15" name="Freeform 6"/>
            <p:cNvSpPr>
              <a:spLocks/>
            </p:cNvSpPr>
            <p:nvPr/>
          </p:nvSpPr>
          <p:spPr bwMode="auto">
            <a:xfrm>
              <a:off x="789" y="1442"/>
              <a:ext cx="4184" cy="1486"/>
            </a:xfrm>
            <a:custGeom>
              <a:avLst/>
              <a:gdLst>
                <a:gd name="T0" fmla="*/ 0 w 4184"/>
                <a:gd name="T1" fmla="*/ 200 h 1486"/>
                <a:gd name="T2" fmla="*/ 111 w 4184"/>
                <a:gd name="T3" fmla="*/ 184 h 1486"/>
                <a:gd name="T4" fmla="*/ 364 w 4184"/>
                <a:gd name="T5" fmla="*/ 121 h 1486"/>
                <a:gd name="T6" fmla="*/ 427 w 4184"/>
                <a:gd name="T7" fmla="*/ 89 h 1486"/>
                <a:gd name="T8" fmla="*/ 521 w 4184"/>
                <a:gd name="T9" fmla="*/ 26 h 1486"/>
                <a:gd name="T10" fmla="*/ 891 w 4184"/>
                <a:gd name="T11" fmla="*/ 286 h 1486"/>
                <a:gd name="T12" fmla="*/ 1500 w 4184"/>
                <a:gd name="T13" fmla="*/ 168 h 1486"/>
                <a:gd name="T14" fmla="*/ 1674 w 4184"/>
                <a:gd name="T15" fmla="*/ 310 h 1486"/>
                <a:gd name="T16" fmla="*/ 2084 w 4184"/>
                <a:gd name="T17" fmla="*/ 247 h 1486"/>
                <a:gd name="T18" fmla="*/ 2274 w 4184"/>
                <a:gd name="T19" fmla="*/ 168 h 1486"/>
                <a:gd name="T20" fmla="*/ 2432 w 4184"/>
                <a:gd name="T21" fmla="*/ 121 h 1486"/>
                <a:gd name="T22" fmla="*/ 2700 w 4184"/>
                <a:gd name="T23" fmla="*/ 215 h 1486"/>
                <a:gd name="T24" fmla="*/ 2969 w 4184"/>
                <a:gd name="T25" fmla="*/ 294 h 1486"/>
                <a:gd name="T26" fmla="*/ 3363 w 4184"/>
                <a:gd name="T27" fmla="*/ 342 h 1486"/>
                <a:gd name="T28" fmla="*/ 4184 w 4184"/>
                <a:gd name="T29" fmla="*/ 137 h 1486"/>
                <a:gd name="T30" fmla="*/ 3915 w 4184"/>
                <a:gd name="T31" fmla="*/ 286 h 1486"/>
                <a:gd name="T32" fmla="*/ 3675 w 4184"/>
                <a:gd name="T33" fmla="*/ 478 h 1486"/>
                <a:gd name="T34" fmla="*/ 3099 w 4184"/>
                <a:gd name="T35" fmla="*/ 622 h 1486"/>
                <a:gd name="T36" fmla="*/ 2667 w 4184"/>
                <a:gd name="T37" fmla="*/ 718 h 1486"/>
                <a:gd name="T38" fmla="*/ 1995 w 4184"/>
                <a:gd name="T39" fmla="*/ 526 h 1486"/>
                <a:gd name="T40" fmla="*/ 1467 w 4184"/>
                <a:gd name="T41" fmla="*/ 718 h 1486"/>
                <a:gd name="T42" fmla="*/ 1419 w 4184"/>
                <a:gd name="T43" fmla="*/ 1150 h 1486"/>
                <a:gd name="T44" fmla="*/ 2187 w 4184"/>
                <a:gd name="T45" fmla="*/ 1006 h 1486"/>
                <a:gd name="T46" fmla="*/ 2811 w 4184"/>
                <a:gd name="T47" fmla="*/ 1198 h 1486"/>
                <a:gd name="T48" fmla="*/ 3387 w 4184"/>
                <a:gd name="T49" fmla="*/ 1054 h 1486"/>
                <a:gd name="T50" fmla="*/ 4059 w 4184"/>
                <a:gd name="T51" fmla="*/ 910 h 1486"/>
                <a:gd name="T52" fmla="*/ 3339 w 4184"/>
                <a:gd name="T53" fmla="*/ 1246 h 1486"/>
                <a:gd name="T54" fmla="*/ 2571 w 4184"/>
                <a:gd name="T55" fmla="*/ 1342 h 1486"/>
                <a:gd name="T56" fmla="*/ 1611 w 4184"/>
                <a:gd name="T57" fmla="*/ 1342 h 1486"/>
                <a:gd name="T58" fmla="*/ 1371 w 4184"/>
                <a:gd name="T59" fmla="*/ 1486 h 1486"/>
                <a:gd name="T60" fmla="*/ 987 w 4184"/>
                <a:gd name="T61" fmla="*/ 1246 h 1486"/>
                <a:gd name="T62" fmla="*/ 267 w 4184"/>
                <a:gd name="T63" fmla="*/ 1198 h 1486"/>
                <a:gd name="T64" fmla="*/ 27 w 4184"/>
                <a:gd name="T65" fmla="*/ 1102 h 1486"/>
                <a:gd name="T66" fmla="*/ 555 w 4184"/>
                <a:gd name="T67" fmla="*/ 1006 h 1486"/>
                <a:gd name="T68" fmla="*/ 1227 w 4184"/>
                <a:gd name="T69" fmla="*/ 1150 h 1486"/>
                <a:gd name="T70" fmla="*/ 1323 w 4184"/>
                <a:gd name="T71" fmla="*/ 1054 h 1486"/>
                <a:gd name="T72" fmla="*/ 1323 w 4184"/>
                <a:gd name="T73" fmla="*/ 766 h 1486"/>
                <a:gd name="T74" fmla="*/ 987 w 4184"/>
                <a:gd name="T75" fmla="*/ 574 h 1486"/>
                <a:gd name="T76" fmla="*/ 507 w 4184"/>
                <a:gd name="T77" fmla="*/ 670 h 1486"/>
                <a:gd name="T78" fmla="*/ 27 w 4184"/>
                <a:gd name="T79" fmla="*/ 574 h 1486"/>
                <a:gd name="T80" fmla="*/ 0 w 4184"/>
                <a:gd name="T81" fmla="*/ 200 h 14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84"/>
                <a:gd name="T124" fmla="*/ 0 h 1486"/>
                <a:gd name="T125" fmla="*/ 4184 w 4184"/>
                <a:gd name="T126" fmla="*/ 1486 h 14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84" h="1486">
                  <a:moveTo>
                    <a:pt x="0" y="200"/>
                  </a:moveTo>
                  <a:cubicBezTo>
                    <a:pt x="37" y="195"/>
                    <a:pt x="74" y="192"/>
                    <a:pt x="111" y="184"/>
                  </a:cubicBezTo>
                  <a:cubicBezTo>
                    <a:pt x="196" y="166"/>
                    <a:pt x="364" y="121"/>
                    <a:pt x="364" y="121"/>
                  </a:cubicBezTo>
                  <a:cubicBezTo>
                    <a:pt x="385" y="110"/>
                    <a:pt x="407" y="101"/>
                    <a:pt x="427" y="89"/>
                  </a:cubicBezTo>
                  <a:cubicBezTo>
                    <a:pt x="459" y="69"/>
                    <a:pt x="521" y="26"/>
                    <a:pt x="521" y="26"/>
                  </a:cubicBezTo>
                  <a:lnTo>
                    <a:pt x="891" y="286"/>
                  </a:lnTo>
                  <a:cubicBezTo>
                    <a:pt x="1675" y="1"/>
                    <a:pt x="1245" y="0"/>
                    <a:pt x="1500" y="168"/>
                  </a:cubicBezTo>
                  <a:cubicBezTo>
                    <a:pt x="1548" y="238"/>
                    <a:pt x="1593" y="282"/>
                    <a:pt x="1674" y="310"/>
                  </a:cubicBezTo>
                  <a:cubicBezTo>
                    <a:pt x="1829" y="300"/>
                    <a:pt x="1942" y="295"/>
                    <a:pt x="2084" y="247"/>
                  </a:cubicBezTo>
                  <a:cubicBezTo>
                    <a:pt x="2156" y="176"/>
                    <a:pt x="2170" y="186"/>
                    <a:pt x="2274" y="168"/>
                  </a:cubicBezTo>
                  <a:cubicBezTo>
                    <a:pt x="2387" y="93"/>
                    <a:pt x="2332" y="96"/>
                    <a:pt x="2432" y="121"/>
                  </a:cubicBezTo>
                  <a:cubicBezTo>
                    <a:pt x="2519" y="208"/>
                    <a:pt x="2584" y="201"/>
                    <a:pt x="2700" y="215"/>
                  </a:cubicBezTo>
                  <a:cubicBezTo>
                    <a:pt x="2926" y="286"/>
                    <a:pt x="2835" y="263"/>
                    <a:pt x="2969" y="294"/>
                  </a:cubicBezTo>
                  <a:cubicBezTo>
                    <a:pt x="3067" y="446"/>
                    <a:pt x="3141" y="364"/>
                    <a:pt x="3363" y="342"/>
                  </a:cubicBezTo>
                  <a:cubicBezTo>
                    <a:pt x="3551" y="59"/>
                    <a:pt x="3886" y="137"/>
                    <a:pt x="4184" y="137"/>
                  </a:cubicBezTo>
                  <a:lnTo>
                    <a:pt x="3915" y="286"/>
                  </a:lnTo>
                  <a:lnTo>
                    <a:pt x="3675" y="478"/>
                  </a:lnTo>
                  <a:lnTo>
                    <a:pt x="3099" y="622"/>
                  </a:lnTo>
                  <a:lnTo>
                    <a:pt x="2667" y="718"/>
                  </a:lnTo>
                  <a:lnTo>
                    <a:pt x="1995" y="526"/>
                  </a:lnTo>
                  <a:lnTo>
                    <a:pt x="1467" y="718"/>
                  </a:lnTo>
                  <a:lnTo>
                    <a:pt x="1419" y="1150"/>
                  </a:lnTo>
                  <a:lnTo>
                    <a:pt x="2187" y="1006"/>
                  </a:lnTo>
                  <a:lnTo>
                    <a:pt x="2811" y="1198"/>
                  </a:lnTo>
                  <a:lnTo>
                    <a:pt x="3387" y="1054"/>
                  </a:lnTo>
                  <a:lnTo>
                    <a:pt x="4059" y="910"/>
                  </a:lnTo>
                  <a:lnTo>
                    <a:pt x="3339" y="1246"/>
                  </a:lnTo>
                  <a:lnTo>
                    <a:pt x="2571" y="1342"/>
                  </a:lnTo>
                  <a:lnTo>
                    <a:pt x="1611" y="1342"/>
                  </a:lnTo>
                  <a:lnTo>
                    <a:pt x="1371" y="1486"/>
                  </a:lnTo>
                  <a:lnTo>
                    <a:pt x="987" y="1246"/>
                  </a:lnTo>
                  <a:lnTo>
                    <a:pt x="267" y="1198"/>
                  </a:lnTo>
                  <a:lnTo>
                    <a:pt x="27" y="1102"/>
                  </a:lnTo>
                  <a:lnTo>
                    <a:pt x="555" y="1006"/>
                  </a:lnTo>
                  <a:lnTo>
                    <a:pt x="1227" y="1150"/>
                  </a:lnTo>
                  <a:lnTo>
                    <a:pt x="1323" y="1054"/>
                  </a:lnTo>
                  <a:lnTo>
                    <a:pt x="1323" y="766"/>
                  </a:lnTo>
                  <a:lnTo>
                    <a:pt x="987" y="574"/>
                  </a:lnTo>
                  <a:lnTo>
                    <a:pt x="507" y="670"/>
                  </a:lnTo>
                  <a:lnTo>
                    <a:pt x="27" y="574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16" name="Line 7"/>
            <p:cNvSpPr>
              <a:spLocks noChangeShapeType="1"/>
            </p:cNvSpPr>
            <p:nvPr/>
          </p:nvSpPr>
          <p:spPr bwMode="auto">
            <a:xfrm>
              <a:off x="0" y="2304"/>
              <a:ext cx="5760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0" y="3168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882650" y="333375"/>
            <a:ext cx="7361238" cy="830263"/>
          </a:xfrm>
          <a:prstGeom prst="rect">
            <a:avLst/>
          </a:prstGeom>
          <a:noFill/>
          <a:ln w="136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Extra-muscular Duplex guided Extratruncular VM excision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4"/>
          <p:cNvGrpSpPr>
            <a:grpSpLocks/>
          </p:cNvGrpSpPr>
          <p:nvPr/>
        </p:nvGrpSpPr>
        <p:grpSpPr bwMode="auto">
          <a:xfrm>
            <a:off x="1371600" y="533400"/>
            <a:ext cx="6172200" cy="5842000"/>
            <a:chOff x="384" y="144"/>
            <a:chExt cx="3888" cy="3680"/>
          </a:xfrm>
        </p:grpSpPr>
        <p:grpSp>
          <p:nvGrpSpPr>
            <p:cNvPr id="44035" name="Group 2"/>
            <p:cNvGrpSpPr>
              <a:grpSpLocks/>
            </p:cNvGrpSpPr>
            <p:nvPr/>
          </p:nvGrpSpPr>
          <p:grpSpPr bwMode="auto">
            <a:xfrm>
              <a:off x="384" y="288"/>
              <a:ext cx="720" cy="3444"/>
              <a:chOff x="384" y="288"/>
              <a:chExt cx="720" cy="3444"/>
            </a:xfrm>
          </p:grpSpPr>
          <p:sp>
            <p:nvSpPr>
              <p:cNvPr id="44083" name="Freeform 3"/>
              <p:cNvSpPr>
                <a:spLocks/>
              </p:cNvSpPr>
              <p:nvPr/>
            </p:nvSpPr>
            <p:spPr bwMode="auto">
              <a:xfrm flipH="1">
                <a:off x="459" y="3261"/>
                <a:ext cx="487" cy="471"/>
              </a:xfrm>
              <a:custGeom>
                <a:avLst/>
                <a:gdLst>
                  <a:gd name="T0" fmla="*/ 1701 w 353"/>
                  <a:gd name="T1" fmla="*/ 0 h 329"/>
                  <a:gd name="T2" fmla="*/ 1736 w 353"/>
                  <a:gd name="T3" fmla="*/ 39 h 329"/>
                  <a:gd name="T4" fmla="*/ 1765 w 353"/>
                  <a:gd name="T5" fmla="*/ 109 h 329"/>
                  <a:gd name="T6" fmla="*/ 1765 w 353"/>
                  <a:gd name="T7" fmla="*/ 109 h 329"/>
                  <a:gd name="T8" fmla="*/ 1736 w 353"/>
                  <a:gd name="T9" fmla="*/ 182 h 329"/>
                  <a:gd name="T10" fmla="*/ 1701 w 353"/>
                  <a:gd name="T11" fmla="*/ 322 h 329"/>
                  <a:gd name="T12" fmla="*/ 1673 w 353"/>
                  <a:gd name="T13" fmla="*/ 504 h 329"/>
                  <a:gd name="T14" fmla="*/ 1644 w 353"/>
                  <a:gd name="T15" fmla="*/ 756 h 329"/>
                  <a:gd name="T16" fmla="*/ 1526 w 353"/>
                  <a:gd name="T17" fmla="*/ 1264 h 329"/>
                  <a:gd name="T18" fmla="*/ 1471 w 353"/>
                  <a:gd name="T19" fmla="*/ 1473 h 329"/>
                  <a:gd name="T20" fmla="*/ 1439 w 353"/>
                  <a:gd name="T21" fmla="*/ 1654 h 329"/>
                  <a:gd name="T22" fmla="*/ 1348 w 353"/>
                  <a:gd name="T23" fmla="*/ 1691 h 329"/>
                  <a:gd name="T24" fmla="*/ 1289 w 353"/>
                  <a:gd name="T25" fmla="*/ 1654 h 329"/>
                  <a:gd name="T26" fmla="*/ 1348 w 353"/>
                  <a:gd name="T27" fmla="*/ 830 h 329"/>
                  <a:gd name="T28" fmla="*/ 1319 w 353"/>
                  <a:gd name="T29" fmla="*/ 865 h 329"/>
                  <a:gd name="T30" fmla="*/ 1289 w 353"/>
                  <a:gd name="T31" fmla="*/ 1012 h 329"/>
                  <a:gd name="T32" fmla="*/ 1260 w 353"/>
                  <a:gd name="T33" fmla="*/ 1117 h 329"/>
                  <a:gd name="T34" fmla="*/ 1229 w 353"/>
                  <a:gd name="T35" fmla="*/ 1264 h 329"/>
                  <a:gd name="T36" fmla="*/ 1229 w 353"/>
                  <a:gd name="T37" fmla="*/ 1264 h 329"/>
                  <a:gd name="T38" fmla="*/ 1199 w 353"/>
                  <a:gd name="T39" fmla="*/ 1409 h 329"/>
                  <a:gd name="T40" fmla="*/ 1142 w 353"/>
                  <a:gd name="T41" fmla="*/ 1545 h 329"/>
                  <a:gd name="T42" fmla="*/ 1079 w 353"/>
                  <a:gd name="T43" fmla="*/ 1691 h 329"/>
                  <a:gd name="T44" fmla="*/ 989 w 353"/>
                  <a:gd name="T45" fmla="*/ 1800 h 329"/>
                  <a:gd name="T46" fmla="*/ 989 w 353"/>
                  <a:gd name="T47" fmla="*/ 1800 h 329"/>
                  <a:gd name="T48" fmla="*/ 933 w 353"/>
                  <a:gd name="T49" fmla="*/ 1837 h 329"/>
                  <a:gd name="T50" fmla="*/ 808 w 353"/>
                  <a:gd name="T51" fmla="*/ 1908 h 329"/>
                  <a:gd name="T52" fmla="*/ 570 w 353"/>
                  <a:gd name="T53" fmla="*/ 1978 h 329"/>
                  <a:gd name="T54" fmla="*/ 269 w 353"/>
                  <a:gd name="T55" fmla="*/ 1978 h 329"/>
                  <a:gd name="T56" fmla="*/ 0 w 353"/>
                  <a:gd name="T57" fmla="*/ 1938 h 329"/>
                  <a:gd name="T58" fmla="*/ 0 w 353"/>
                  <a:gd name="T59" fmla="*/ 1938 h 329"/>
                  <a:gd name="T60" fmla="*/ 0 w 353"/>
                  <a:gd name="T61" fmla="*/ 1908 h 329"/>
                  <a:gd name="T62" fmla="*/ 0 w 353"/>
                  <a:gd name="T63" fmla="*/ 1837 h 329"/>
                  <a:gd name="T64" fmla="*/ 0 w 353"/>
                  <a:gd name="T65" fmla="*/ 1837 h 329"/>
                  <a:gd name="T66" fmla="*/ 0 w 353"/>
                  <a:gd name="T67" fmla="*/ 1837 h 329"/>
                  <a:gd name="T68" fmla="*/ 61 w 353"/>
                  <a:gd name="T69" fmla="*/ 1800 h 329"/>
                  <a:gd name="T70" fmla="*/ 210 w 353"/>
                  <a:gd name="T71" fmla="*/ 1691 h 329"/>
                  <a:gd name="T72" fmla="*/ 392 w 353"/>
                  <a:gd name="T73" fmla="*/ 1545 h 329"/>
                  <a:gd name="T74" fmla="*/ 541 w 353"/>
                  <a:gd name="T75" fmla="*/ 1473 h 329"/>
                  <a:gd name="T76" fmla="*/ 541 w 353"/>
                  <a:gd name="T77" fmla="*/ 1473 h 329"/>
                  <a:gd name="T78" fmla="*/ 570 w 353"/>
                  <a:gd name="T79" fmla="*/ 1437 h 329"/>
                  <a:gd name="T80" fmla="*/ 658 w 353"/>
                  <a:gd name="T81" fmla="*/ 1409 h 329"/>
                  <a:gd name="T82" fmla="*/ 839 w 353"/>
                  <a:gd name="T83" fmla="*/ 1264 h 329"/>
                  <a:gd name="T84" fmla="*/ 1018 w 353"/>
                  <a:gd name="T85" fmla="*/ 1117 h 329"/>
                  <a:gd name="T86" fmla="*/ 1079 w 353"/>
                  <a:gd name="T87" fmla="*/ 1045 h 329"/>
                  <a:gd name="T88" fmla="*/ 1142 w 353"/>
                  <a:gd name="T89" fmla="*/ 936 h 329"/>
                  <a:gd name="T90" fmla="*/ 1142 w 353"/>
                  <a:gd name="T91" fmla="*/ 936 h 329"/>
                  <a:gd name="T92" fmla="*/ 1229 w 353"/>
                  <a:gd name="T93" fmla="*/ 684 h 329"/>
                  <a:gd name="T94" fmla="*/ 1348 w 353"/>
                  <a:gd name="T95" fmla="*/ 395 h 329"/>
                  <a:gd name="T96" fmla="*/ 1500 w 353"/>
                  <a:gd name="T97" fmla="*/ 143 h 329"/>
                  <a:gd name="T98" fmla="*/ 1614 w 353"/>
                  <a:gd name="T99" fmla="*/ 39 h 329"/>
                  <a:gd name="T100" fmla="*/ 1701 w 353"/>
                  <a:gd name="T101" fmla="*/ 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3"/>
                  <a:gd name="T154" fmla="*/ 0 h 329"/>
                  <a:gd name="T155" fmla="*/ 353 w 353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3" h="329">
                    <a:moveTo>
                      <a:pt x="341" y="0"/>
                    </a:moveTo>
                    <a:lnTo>
                      <a:pt x="347" y="6"/>
                    </a:lnTo>
                    <a:lnTo>
                      <a:pt x="353" y="18"/>
                    </a:lnTo>
                    <a:lnTo>
                      <a:pt x="347" y="30"/>
                    </a:lnTo>
                    <a:lnTo>
                      <a:pt x="341" y="54"/>
                    </a:lnTo>
                    <a:lnTo>
                      <a:pt x="335" y="84"/>
                    </a:lnTo>
                    <a:lnTo>
                      <a:pt x="329" y="126"/>
                    </a:lnTo>
                    <a:lnTo>
                      <a:pt x="305" y="210"/>
                    </a:lnTo>
                    <a:lnTo>
                      <a:pt x="294" y="245"/>
                    </a:lnTo>
                    <a:lnTo>
                      <a:pt x="288" y="275"/>
                    </a:lnTo>
                    <a:lnTo>
                      <a:pt x="270" y="281"/>
                    </a:lnTo>
                    <a:lnTo>
                      <a:pt x="258" y="275"/>
                    </a:lnTo>
                    <a:lnTo>
                      <a:pt x="270" y="138"/>
                    </a:lnTo>
                    <a:lnTo>
                      <a:pt x="264" y="144"/>
                    </a:lnTo>
                    <a:lnTo>
                      <a:pt x="258" y="168"/>
                    </a:lnTo>
                    <a:lnTo>
                      <a:pt x="252" y="186"/>
                    </a:lnTo>
                    <a:lnTo>
                      <a:pt x="246" y="210"/>
                    </a:lnTo>
                    <a:lnTo>
                      <a:pt x="240" y="234"/>
                    </a:lnTo>
                    <a:lnTo>
                      <a:pt x="228" y="257"/>
                    </a:lnTo>
                    <a:lnTo>
                      <a:pt x="216" y="281"/>
                    </a:lnTo>
                    <a:lnTo>
                      <a:pt x="198" y="299"/>
                    </a:lnTo>
                    <a:lnTo>
                      <a:pt x="186" y="305"/>
                    </a:lnTo>
                    <a:lnTo>
                      <a:pt x="162" y="317"/>
                    </a:lnTo>
                    <a:lnTo>
                      <a:pt x="114" y="329"/>
                    </a:lnTo>
                    <a:lnTo>
                      <a:pt x="54" y="329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0" y="305"/>
                    </a:lnTo>
                    <a:lnTo>
                      <a:pt x="12" y="299"/>
                    </a:lnTo>
                    <a:lnTo>
                      <a:pt x="42" y="281"/>
                    </a:lnTo>
                    <a:lnTo>
                      <a:pt x="78" y="257"/>
                    </a:lnTo>
                    <a:lnTo>
                      <a:pt x="108" y="245"/>
                    </a:lnTo>
                    <a:lnTo>
                      <a:pt x="114" y="239"/>
                    </a:lnTo>
                    <a:lnTo>
                      <a:pt x="132" y="234"/>
                    </a:lnTo>
                    <a:lnTo>
                      <a:pt x="168" y="210"/>
                    </a:lnTo>
                    <a:lnTo>
                      <a:pt x="204" y="186"/>
                    </a:lnTo>
                    <a:lnTo>
                      <a:pt x="216" y="174"/>
                    </a:lnTo>
                    <a:lnTo>
                      <a:pt x="228" y="156"/>
                    </a:lnTo>
                    <a:lnTo>
                      <a:pt x="246" y="114"/>
                    </a:lnTo>
                    <a:lnTo>
                      <a:pt x="270" y="66"/>
                    </a:lnTo>
                    <a:lnTo>
                      <a:pt x="300" y="24"/>
                    </a:lnTo>
                    <a:lnTo>
                      <a:pt x="323" y="6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FFCC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4" name="Freeform 4"/>
              <p:cNvSpPr>
                <a:spLocks/>
              </p:cNvSpPr>
              <p:nvPr/>
            </p:nvSpPr>
            <p:spPr bwMode="auto">
              <a:xfrm flipH="1">
                <a:off x="459" y="3261"/>
                <a:ext cx="487" cy="471"/>
              </a:xfrm>
              <a:custGeom>
                <a:avLst/>
                <a:gdLst>
                  <a:gd name="T0" fmla="*/ 1701 w 353"/>
                  <a:gd name="T1" fmla="*/ 0 h 329"/>
                  <a:gd name="T2" fmla="*/ 1736 w 353"/>
                  <a:gd name="T3" fmla="*/ 39 h 329"/>
                  <a:gd name="T4" fmla="*/ 1765 w 353"/>
                  <a:gd name="T5" fmla="*/ 109 h 329"/>
                  <a:gd name="T6" fmla="*/ 1765 w 353"/>
                  <a:gd name="T7" fmla="*/ 109 h 329"/>
                  <a:gd name="T8" fmla="*/ 1736 w 353"/>
                  <a:gd name="T9" fmla="*/ 182 h 329"/>
                  <a:gd name="T10" fmla="*/ 1701 w 353"/>
                  <a:gd name="T11" fmla="*/ 322 h 329"/>
                  <a:gd name="T12" fmla="*/ 1673 w 353"/>
                  <a:gd name="T13" fmla="*/ 504 h 329"/>
                  <a:gd name="T14" fmla="*/ 1644 w 353"/>
                  <a:gd name="T15" fmla="*/ 756 h 329"/>
                  <a:gd name="T16" fmla="*/ 1526 w 353"/>
                  <a:gd name="T17" fmla="*/ 1264 h 329"/>
                  <a:gd name="T18" fmla="*/ 1471 w 353"/>
                  <a:gd name="T19" fmla="*/ 1473 h 329"/>
                  <a:gd name="T20" fmla="*/ 1439 w 353"/>
                  <a:gd name="T21" fmla="*/ 1654 h 329"/>
                  <a:gd name="T22" fmla="*/ 1348 w 353"/>
                  <a:gd name="T23" fmla="*/ 1691 h 329"/>
                  <a:gd name="T24" fmla="*/ 1289 w 353"/>
                  <a:gd name="T25" fmla="*/ 1654 h 329"/>
                  <a:gd name="T26" fmla="*/ 1348 w 353"/>
                  <a:gd name="T27" fmla="*/ 830 h 329"/>
                  <a:gd name="T28" fmla="*/ 1319 w 353"/>
                  <a:gd name="T29" fmla="*/ 865 h 329"/>
                  <a:gd name="T30" fmla="*/ 1289 w 353"/>
                  <a:gd name="T31" fmla="*/ 1012 h 329"/>
                  <a:gd name="T32" fmla="*/ 1260 w 353"/>
                  <a:gd name="T33" fmla="*/ 1117 h 329"/>
                  <a:gd name="T34" fmla="*/ 1229 w 353"/>
                  <a:gd name="T35" fmla="*/ 1264 h 329"/>
                  <a:gd name="T36" fmla="*/ 1229 w 353"/>
                  <a:gd name="T37" fmla="*/ 1264 h 329"/>
                  <a:gd name="T38" fmla="*/ 1199 w 353"/>
                  <a:gd name="T39" fmla="*/ 1409 h 329"/>
                  <a:gd name="T40" fmla="*/ 1142 w 353"/>
                  <a:gd name="T41" fmla="*/ 1545 h 329"/>
                  <a:gd name="T42" fmla="*/ 1079 w 353"/>
                  <a:gd name="T43" fmla="*/ 1691 h 329"/>
                  <a:gd name="T44" fmla="*/ 989 w 353"/>
                  <a:gd name="T45" fmla="*/ 1800 h 329"/>
                  <a:gd name="T46" fmla="*/ 989 w 353"/>
                  <a:gd name="T47" fmla="*/ 1800 h 329"/>
                  <a:gd name="T48" fmla="*/ 933 w 353"/>
                  <a:gd name="T49" fmla="*/ 1837 h 329"/>
                  <a:gd name="T50" fmla="*/ 808 w 353"/>
                  <a:gd name="T51" fmla="*/ 1908 h 329"/>
                  <a:gd name="T52" fmla="*/ 570 w 353"/>
                  <a:gd name="T53" fmla="*/ 1978 h 329"/>
                  <a:gd name="T54" fmla="*/ 269 w 353"/>
                  <a:gd name="T55" fmla="*/ 1978 h 329"/>
                  <a:gd name="T56" fmla="*/ 0 w 353"/>
                  <a:gd name="T57" fmla="*/ 1938 h 329"/>
                  <a:gd name="T58" fmla="*/ 0 w 353"/>
                  <a:gd name="T59" fmla="*/ 1938 h 329"/>
                  <a:gd name="T60" fmla="*/ 0 w 353"/>
                  <a:gd name="T61" fmla="*/ 1908 h 329"/>
                  <a:gd name="T62" fmla="*/ 0 w 353"/>
                  <a:gd name="T63" fmla="*/ 1837 h 329"/>
                  <a:gd name="T64" fmla="*/ 0 w 353"/>
                  <a:gd name="T65" fmla="*/ 1837 h 329"/>
                  <a:gd name="T66" fmla="*/ 0 w 353"/>
                  <a:gd name="T67" fmla="*/ 1837 h 329"/>
                  <a:gd name="T68" fmla="*/ 61 w 353"/>
                  <a:gd name="T69" fmla="*/ 1800 h 329"/>
                  <a:gd name="T70" fmla="*/ 210 w 353"/>
                  <a:gd name="T71" fmla="*/ 1691 h 329"/>
                  <a:gd name="T72" fmla="*/ 392 w 353"/>
                  <a:gd name="T73" fmla="*/ 1545 h 329"/>
                  <a:gd name="T74" fmla="*/ 541 w 353"/>
                  <a:gd name="T75" fmla="*/ 1473 h 329"/>
                  <a:gd name="T76" fmla="*/ 541 w 353"/>
                  <a:gd name="T77" fmla="*/ 1473 h 329"/>
                  <a:gd name="T78" fmla="*/ 570 w 353"/>
                  <a:gd name="T79" fmla="*/ 1437 h 329"/>
                  <a:gd name="T80" fmla="*/ 658 w 353"/>
                  <a:gd name="T81" fmla="*/ 1409 h 329"/>
                  <a:gd name="T82" fmla="*/ 839 w 353"/>
                  <a:gd name="T83" fmla="*/ 1264 h 329"/>
                  <a:gd name="T84" fmla="*/ 1018 w 353"/>
                  <a:gd name="T85" fmla="*/ 1117 h 329"/>
                  <a:gd name="T86" fmla="*/ 1079 w 353"/>
                  <a:gd name="T87" fmla="*/ 1045 h 329"/>
                  <a:gd name="T88" fmla="*/ 1142 w 353"/>
                  <a:gd name="T89" fmla="*/ 936 h 329"/>
                  <a:gd name="T90" fmla="*/ 1142 w 353"/>
                  <a:gd name="T91" fmla="*/ 936 h 329"/>
                  <a:gd name="T92" fmla="*/ 1229 w 353"/>
                  <a:gd name="T93" fmla="*/ 684 h 329"/>
                  <a:gd name="T94" fmla="*/ 1348 w 353"/>
                  <a:gd name="T95" fmla="*/ 395 h 329"/>
                  <a:gd name="T96" fmla="*/ 1500 w 353"/>
                  <a:gd name="T97" fmla="*/ 143 h 329"/>
                  <a:gd name="T98" fmla="*/ 1614 w 353"/>
                  <a:gd name="T99" fmla="*/ 39 h 329"/>
                  <a:gd name="T100" fmla="*/ 1701 w 353"/>
                  <a:gd name="T101" fmla="*/ 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3"/>
                  <a:gd name="T154" fmla="*/ 0 h 329"/>
                  <a:gd name="T155" fmla="*/ 353 w 353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3" h="329">
                    <a:moveTo>
                      <a:pt x="341" y="0"/>
                    </a:moveTo>
                    <a:lnTo>
                      <a:pt x="347" y="6"/>
                    </a:lnTo>
                    <a:lnTo>
                      <a:pt x="353" y="18"/>
                    </a:lnTo>
                    <a:lnTo>
                      <a:pt x="347" y="30"/>
                    </a:lnTo>
                    <a:lnTo>
                      <a:pt x="341" y="54"/>
                    </a:lnTo>
                    <a:lnTo>
                      <a:pt x="335" y="84"/>
                    </a:lnTo>
                    <a:lnTo>
                      <a:pt x="329" y="126"/>
                    </a:lnTo>
                    <a:lnTo>
                      <a:pt x="305" y="210"/>
                    </a:lnTo>
                    <a:lnTo>
                      <a:pt x="294" y="245"/>
                    </a:lnTo>
                    <a:lnTo>
                      <a:pt x="288" y="275"/>
                    </a:lnTo>
                    <a:lnTo>
                      <a:pt x="270" y="281"/>
                    </a:lnTo>
                    <a:lnTo>
                      <a:pt x="258" y="275"/>
                    </a:lnTo>
                    <a:lnTo>
                      <a:pt x="270" y="138"/>
                    </a:lnTo>
                    <a:lnTo>
                      <a:pt x="264" y="144"/>
                    </a:lnTo>
                    <a:lnTo>
                      <a:pt x="258" y="168"/>
                    </a:lnTo>
                    <a:lnTo>
                      <a:pt x="252" y="186"/>
                    </a:lnTo>
                    <a:lnTo>
                      <a:pt x="246" y="210"/>
                    </a:lnTo>
                    <a:lnTo>
                      <a:pt x="240" y="234"/>
                    </a:lnTo>
                    <a:lnTo>
                      <a:pt x="228" y="257"/>
                    </a:lnTo>
                    <a:lnTo>
                      <a:pt x="216" y="281"/>
                    </a:lnTo>
                    <a:lnTo>
                      <a:pt x="198" y="299"/>
                    </a:lnTo>
                    <a:lnTo>
                      <a:pt x="186" y="305"/>
                    </a:lnTo>
                    <a:lnTo>
                      <a:pt x="162" y="317"/>
                    </a:lnTo>
                    <a:lnTo>
                      <a:pt x="114" y="329"/>
                    </a:lnTo>
                    <a:lnTo>
                      <a:pt x="54" y="329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0" y="305"/>
                    </a:lnTo>
                    <a:lnTo>
                      <a:pt x="12" y="299"/>
                    </a:lnTo>
                    <a:lnTo>
                      <a:pt x="42" y="281"/>
                    </a:lnTo>
                    <a:lnTo>
                      <a:pt x="78" y="257"/>
                    </a:lnTo>
                    <a:lnTo>
                      <a:pt x="108" y="245"/>
                    </a:lnTo>
                    <a:lnTo>
                      <a:pt x="114" y="239"/>
                    </a:lnTo>
                    <a:lnTo>
                      <a:pt x="132" y="234"/>
                    </a:lnTo>
                    <a:lnTo>
                      <a:pt x="168" y="210"/>
                    </a:lnTo>
                    <a:lnTo>
                      <a:pt x="204" y="186"/>
                    </a:lnTo>
                    <a:lnTo>
                      <a:pt x="216" y="174"/>
                    </a:lnTo>
                    <a:lnTo>
                      <a:pt x="228" y="156"/>
                    </a:lnTo>
                    <a:lnTo>
                      <a:pt x="246" y="114"/>
                    </a:lnTo>
                    <a:lnTo>
                      <a:pt x="270" y="66"/>
                    </a:lnTo>
                    <a:lnTo>
                      <a:pt x="300" y="24"/>
                    </a:lnTo>
                    <a:lnTo>
                      <a:pt x="323" y="6"/>
                    </a:lnTo>
                    <a:lnTo>
                      <a:pt x="3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5" name="Freeform 5"/>
              <p:cNvSpPr>
                <a:spLocks/>
              </p:cNvSpPr>
              <p:nvPr/>
            </p:nvSpPr>
            <p:spPr bwMode="auto">
              <a:xfrm flipH="1">
                <a:off x="475" y="3261"/>
                <a:ext cx="148" cy="258"/>
              </a:xfrm>
              <a:custGeom>
                <a:avLst/>
                <a:gdLst>
                  <a:gd name="T0" fmla="*/ 513 w 107"/>
                  <a:gd name="T1" fmla="*/ 0 h 180"/>
                  <a:gd name="T2" fmla="*/ 544 w 107"/>
                  <a:gd name="T3" fmla="*/ 39 h 180"/>
                  <a:gd name="T4" fmla="*/ 544 w 107"/>
                  <a:gd name="T5" fmla="*/ 70 h 180"/>
                  <a:gd name="T6" fmla="*/ 513 w 107"/>
                  <a:gd name="T7" fmla="*/ 109 h 180"/>
                  <a:gd name="T8" fmla="*/ 513 w 107"/>
                  <a:gd name="T9" fmla="*/ 109 h 180"/>
                  <a:gd name="T10" fmla="*/ 450 w 107"/>
                  <a:gd name="T11" fmla="*/ 143 h 180"/>
                  <a:gd name="T12" fmla="*/ 393 w 107"/>
                  <a:gd name="T13" fmla="*/ 252 h 180"/>
                  <a:gd name="T14" fmla="*/ 333 w 107"/>
                  <a:gd name="T15" fmla="*/ 324 h 180"/>
                  <a:gd name="T16" fmla="*/ 275 w 107"/>
                  <a:gd name="T17" fmla="*/ 400 h 180"/>
                  <a:gd name="T18" fmla="*/ 275 w 107"/>
                  <a:gd name="T19" fmla="*/ 400 h 180"/>
                  <a:gd name="T20" fmla="*/ 213 w 107"/>
                  <a:gd name="T21" fmla="*/ 507 h 180"/>
                  <a:gd name="T22" fmla="*/ 151 w 107"/>
                  <a:gd name="T23" fmla="*/ 616 h 180"/>
                  <a:gd name="T24" fmla="*/ 151 w 107"/>
                  <a:gd name="T25" fmla="*/ 616 h 180"/>
                  <a:gd name="T26" fmla="*/ 123 w 107"/>
                  <a:gd name="T27" fmla="*/ 727 h 180"/>
                  <a:gd name="T28" fmla="*/ 64 w 107"/>
                  <a:gd name="T29" fmla="*/ 869 h 180"/>
                  <a:gd name="T30" fmla="*/ 29 w 107"/>
                  <a:gd name="T31" fmla="*/ 1016 h 180"/>
                  <a:gd name="T32" fmla="*/ 0 w 107"/>
                  <a:gd name="T33" fmla="*/ 1089 h 180"/>
                  <a:gd name="T34" fmla="*/ 0 w 107"/>
                  <a:gd name="T35" fmla="*/ 1089 h 180"/>
                  <a:gd name="T36" fmla="*/ 0 w 107"/>
                  <a:gd name="T37" fmla="*/ 1089 h 180"/>
                  <a:gd name="T38" fmla="*/ 0 w 107"/>
                  <a:gd name="T39" fmla="*/ 1016 h 180"/>
                  <a:gd name="T40" fmla="*/ 29 w 107"/>
                  <a:gd name="T41" fmla="*/ 797 h 180"/>
                  <a:gd name="T42" fmla="*/ 29 w 107"/>
                  <a:gd name="T43" fmla="*/ 797 h 180"/>
                  <a:gd name="T44" fmla="*/ 29 w 107"/>
                  <a:gd name="T45" fmla="*/ 727 h 180"/>
                  <a:gd name="T46" fmla="*/ 64 w 107"/>
                  <a:gd name="T47" fmla="*/ 654 h 180"/>
                  <a:gd name="T48" fmla="*/ 181 w 107"/>
                  <a:gd name="T49" fmla="*/ 400 h 180"/>
                  <a:gd name="T50" fmla="*/ 304 w 107"/>
                  <a:gd name="T51" fmla="*/ 143 h 180"/>
                  <a:gd name="T52" fmla="*/ 393 w 107"/>
                  <a:gd name="T53" fmla="*/ 70 h 180"/>
                  <a:gd name="T54" fmla="*/ 513 w 107"/>
                  <a:gd name="T55" fmla="*/ 0 h 1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7"/>
                  <a:gd name="T85" fmla="*/ 0 h 180"/>
                  <a:gd name="T86" fmla="*/ 107 w 107"/>
                  <a:gd name="T87" fmla="*/ 180 h 1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7" h="180">
                    <a:moveTo>
                      <a:pt x="101" y="0"/>
                    </a:moveTo>
                    <a:lnTo>
                      <a:pt x="107" y="6"/>
                    </a:lnTo>
                    <a:lnTo>
                      <a:pt x="107" y="12"/>
                    </a:lnTo>
                    <a:lnTo>
                      <a:pt x="101" y="18"/>
                    </a:lnTo>
                    <a:lnTo>
                      <a:pt x="89" y="24"/>
                    </a:lnTo>
                    <a:lnTo>
                      <a:pt x="77" y="42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42" y="84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12" y="144"/>
                    </a:lnTo>
                    <a:lnTo>
                      <a:pt x="6" y="168"/>
                    </a:lnTo>
                    <a:lnTo>
                      <a:pt x="0" y="180"/>
                    </a:lnTo>
                    <a:lnTo>
                      <a:pt x="0" y="168"/>
                    </a:lnTo>
                    <a:lnTo>
                      <a:pt x="6" y="132"/>
                    </a:lnTo>
                    <a:lnTo>
                      <a:pt x="6" y="120"/>
                    </a:lnTo>
                    <a:lnTo>
                      <a:pt x="12" y="108"/>
                    </a:lnTo>
                    <a:lnTo>
                      <a:pt x="36" y="66"/>
                    </a:lnTo>
                    <a:lnTo>
                      <a:pt x="60" y="24"/>
                    </a:lnTo>
                    <a:lnTo>
                      <a:pt x="77" y="1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BF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6" name="Freeform 6"/>
              <p:cNvSpPr>
                <a:spLocks/>
              </p:cNvSpPr>
              <p:nvPr/>
            </p:nvSpPr>
            <p:spPr bwMode="auto">
              <a:xfrm flipH="1">
                <a:off x="384" y="288"/>
                <a:ext cx="720" cy="3367"/>
              </a:xfrm>
              <a:custGeom>
                <a:avLst/>
                <a:gdLst>
                  <a:gd name="T0" fmla="*/ 2475 w 521"/>
                  <a:gd name="T1" fmla="*/ 1360 h 2354"/>
                  <a:gd name="T2" fmla="*/ 2626 w 521"/>
                  <a:gd name="T3" fmla="*/ 2253 h 2354"/>
                  <a:gd name="T4" fmla="*/ 2597 w 521"/>
                  <a:gd name="T5" fmla="*/ 2715 h 2354"/>
                  <a:gd name="T6" fmla="*/ 2414 w 521"/>
                  <a:gd name="T7" fmla="*/ 3474 h 2354"/>
                  <a:gd name="T8" fmla="*/ 2414 w 521"/>
                  <a:gd name="T9" fmla="*/ 3823 h 2354"/>
                  <a:gd name="T10" fmla="*/ 2261 w 521"/>
                  <a:gd name="T11" fmla="*/ 5048 h 2354"/>
                  <a:gd name="T12" fmla="*/ 2204 w 521"/>
                  <a:gd name="T13" fmla="*/ 5400 h 2354"/>
                  <a:gd name="T14" fmla="*/ 2085 w 521"/>
                  <a:gd name="T15" fmla="*/ 6760 h 2354"/>
                  <a:gd name="T16" fmla="*/ 2056 w 521"/>
                  <a:gd name="T17" fmla="*/ 7189 h 2354"/>
                  <a:gd name="T18" fmla="*/ 2175 w 521"/>
                  <a:gd name="T19" fmla="*/ 7873 h 2354"/>
                  <a:gd name="T20" fmla="*/ 2204 w 521"/>
                  <a:gd name="T21" fmla="*/ 8153 h 2354"/>
                  <a:gd name="T22" fmla="*/ 2261 w 521"/>
                  <a:gd name="T23" fmla="*/ 8473 h 2354"/>
                  <a:gd name="T24" fmla="*/ 2294 w 521"/>
                  <a:gd name="T25" fmla="*/ 9446 h 2354"/>
                  <a:gd name="T26" fmla="*/ 2085 w 521"/>
                  <a:gd name="T27" fmla="*/ 10087 h 2354"/>
                  <a:gd name="T28" fmla="*/ 1996 w 521"/>
                  <a:gd name="T29" fmla="*/ 10912 h 2354"/>
                  <a:gd name="T30" fmla="*/ 1967 w 521"/>
                  <a:gd name="T31" fmla="*/ 11232 h 2354"/>
                  <a:gd name="T32" fmla="*/ 1936 w 521"/>
                  <a:gd name="T33" fmla="*/ 11839 h 2354"/>
                  <a:gd name="T34" fmla="*/ 2175 w 521"/>
                  <a:gd name="T35" fmla="*/ 12091 h 2354"/>
                  <a:gd name="T36" fmla="*/ 2294 w 521"/>
                  <a:gd name="T37" fmla="*/ 12418 h 2354"/>
                  <a:gd name="T38" fmla="*/ 2085 w 521"/>
                  <a:gd name="T39" fmla="*/ 12731 h 2354"/>
                  <a:gd name="T40" fmla="*/ 1874 w 521"/>
                  <a:gd name="T41" fmla="*/ 13060 h 2354"/>
                  <a:gd name="T42" fmla="*/ 1633 w 521"/>
                  <a:gd name="T43" fmla="*/ 13879 h 2354"/>
                  <a:gd name="T44" fmla="*/ 1574 w 521"/>
                  <a:gd name="T45" fmla="*/ 13986 h 2354"/>
                  <a:gd name="T46" fmla="*/ 1211 w 521"/>
                  <a:gd name="T47" fmla="*/ 14092 h 2354"/>
                  <a:gd name="T48" fmla="*/ 907 w 521"/>
                  <a:gd name="T49" fmla="*/ 14022 h 2354"/>
                  <a:gd name="T50" fmla="*/ 1001 w 521"/>
                  <a:gd name="T51" fmla="*/ 13703 h 2354"/>
                  <a:gd name="T52" fmla="*/ 1090 w 521"/>
                  <a:gd name="T53" fmla="*/ 12661 h 2354"/>
                  <a:gd name="T54" fmla="*/ 1119 w 521"/>
                  <a:gd name="T55" fmla="*/ 11986 h 2354"/>
                  <a:gd name="T56" fmla="*/ 1148 w 521"/>
                  <a:gd name="T57" fmla="*/ 11301 h 2354"/>
                  <a:gd name="T58" fmla="*/ 1176 w 521"/>
                  <a:gd name="T59" fmla="*/ 10517 h 2354"/>
                  <a:gd name="T60" fmla="*/ 1176 w 521"/>
                  <a:gd name="T61" fmla="*/ 9446 h 2354"/>
                  <a:gd name="T62" fmla="*/ 1176 w 521"/>
                  <a:gd name="T63" fmla="*/ 8908 h 2354"/>
                  <a:gd name="T64" fmla="*/ 1176 w 521"/>
                  <a:gd name="T65" fmla="*/ 8083 h 2354"/>
                  <a:gd name="T66" fmla="*/ 1119 w 521"/>
                  <a:gd name="T67" fmla="*/ 7801 h 2354"/>
                  <a:gd name="T68" fmla="*/ 938 w 521"/>
                  <a:gd name="T69" fmla="*/ 7298 h 2354"/>
                  <a:gd name="T70" fmla="*/ 907 w 521"/>
                  <a:gd name="T71" fmla="*/ 7152 h 2354"/>
                  <a:gd name="T72" fmla="*/ 907 w 521"/>
                  <a:gd name="T73" fmla="*/ 6793 h 2354"/>
                  <a:gd name="T74" fmla="*/ 849 w 521"/>
                  <a:gd name="T75" fmla="*/ 6119 h 2354"/>
                  <a:gd name="T76" fmla="*/ 789 w 521"/>
                  <a:gd name="T77" fmla="*/ 5759 h 2354"/>
                  <a:gd name="T78" fmla="*/ 665 w 521"/>
                  <a:gd name="T79" fmla="*/ 5010 h 2354"/>
                  <a:gd name="T80" fmla="*/ 575 w 521"/>
                  <a:gd name="T81" fmla="*/ 3755 h 2354"/>
                  <a:gd name="T82" fmla="*/ 604 w 521"/>
                  <a:gd name="T83" fmla="*/ 3366 h 2354"/>
                  <a:gd name="T84" fmla="*/ 575 w 521"/>
                  <a:gd name="T85" fmla="*/ 2685 h 2354"/>
                  <a:gd name="T86" fmla="*/ 451 w 521"/>
                  <a:gd name="T87" fmla="*/ 2433 h 2354"/>
                  <a:gd name="T88" fmla="*/ 91 w 521"/>
                  <a:gd name="T89" fmla="*/ 1827 h 2354"/>
                  <a:gd name="T90" fmla="*/ 0 w 521"/>
                  <a:gd name="T91" fmla="*/ 1323 h 2354"/>
                  <a:gd name="T92" fmla="*/ 275 w 521"/>
                  <a:gd name="T93" fmla="*/ 252 h 2354"/>
                  <a:gd name="T94" fmla="*/ 789 w 521"/>
                  <a:gd name="T95" fmla="*/ 0 h 2354"/>
                  <a:gd name="T96" fmla="*/ 1241 w 521"/>
                  <a:gd name="T97" fmla="*/ 143 h 2354"/>
                  <a:gd name="T98" fmla="*/ 1816 w 521"/>
                  <a:gd name="T99" fmla="*/ 503 h 2354"/>
                  <a:gd name="T100" fmla="*/ 2085 w 521"/>
                  <a:gd name="T101" fmla="*/ 752 h 23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1"/>
                  <a:gd name="T154" fmla="*/ 0 h 2354"/>
                  <a:gd name="T155" fmla="*/ 521 w 521"/>
                  <a:gd name="T156" fmla="*/ 2354 h 23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1" h="2354">
                    <a:moveTo>
                      <a:pt x="414" y="126"/>
                    </a:moveTo>
                    <a:lnTo>
                      <a:pt x="455" y="173"/>
                    </a:lnTo>
                    <a:lnTo>
                      <a:pt x="491" y="227"/>
                    </a:lnTo>
                    <a:lnTo>
                      <a:pt x="515" y="299"/>
                    </a:lnTo>
                    <a:lnTo>
                      <a:pt x="521" y="335"/>
                    </a:lnTo>
                    <a:lnTo>
                      <a:pt x="521" y="376"/>
                    </a:lnTo>
                    <a:lnTo>
                      <a:pt x="521" y="418"/>
                    </a:lnTo>
                    <a:lnTo>
                      <a:pt x="515" y="454"/>
                    </a:lnTo>
                    <a:lnTo>
                      <a:pt x="497" y="502"/>
                    </a:lnTo>
                    <a:lnTo>
                      <a:pt x="485" y="544"/>
                    </a:lnTo>
                    <a:lnTo>
                      <a:pt x="479" y="580"/>
                    </a:lnTo>
                    <a:lnTo>
                      <a:pt x="479" y="604"/>
                    </a:lnTo>
                    <a:lnTo>
                      <a:pt x="479" y="639"/>
                    </a:lnTo>
                    <a:lnTo>
                      <a:pt x="467" y="723"/>
                    </a:lnTo>
                    <a:lnTo>
                      <a:pt x="461" y="807"/>
                    </a:lnTo>
                    <a:lnTo>
                      <a:pt x="449" y="843"/>
                    </a:lnTo>
                    <a:lnTo>
                      <a:pt x="443" y="872"/>
                    </a:lnTo>
                    <a:lnTo>
                      <a:pt x="437" y="902"/>
                    </a:lnTo>
                    <a:lnTo>
                      <a:pt x="431" y="944"/>
                    </a:lnTo>
                    <a:lnTo>
                      <a:pt x="419" y="1034"/>
                    </a:lnTo>
                    <a:lnTo>
                      <a:pt x="414" y="1129"/>
                    </a:lnTo>
                    <a:lnTo>
                      <a:pt x="408" y="1171"/>
                    </a:lnTo>
                    <a:lnTo>
                      <a:pt x="408" y="1201"/>
                    </a:lnTo>
                    <a:lnTo>
                      <a:pt x="414" y="1249"/>
                    </a:lnTo>
                    <a:lnTo>
                      <a:pt x="419" y="1285"/>
                    </a:lnTo>
                    <a:lnTo>
                      <a:pt x="431" y="1315"/>
                    </a:lnTo>
                    <a:lnTo>
                      <a:pt x="431" y="1327"/>
                    </a:lnTo>
                    <a:lnTo>
                      <a:pt x="437" y="1362"/>
                    </a:lnTo>
                    <a:lnTo>
                      <a:pt x="443" y="1386"/>
                    </a:lnTo>
                    <a:lnTo>
                      <a:pt x="449" y="1416"/>
                    </a:lnTo>
                    <a:lnTo>
                      <a:pt x="461" y="1464"/>
                    </a:lnTo>
                    <a:lnTo>
                      <a:pt x="461" y="1518"/>
                    </a:lnTo>
                    <a:lnTo>
                      <a:pt x="455" y="1578"/>
                    </a:lnTo>
                    <a:lnTo>
                      <a:pt x="431" y="1631"/>
                    </a:lnTo>
                    <a:lnTo>
                      <a:pt x="414" y="1685"/>
                    </a:lnTo>
                    <a:lnTo>
                      <a:pt x="402" y="1745"/>
                    </a:lnTo>
                    <a:lnTo>
                      <a:pt x="396" y="1805"/>
                    </a:lnTo>
                    <a:lnTo>
                      <a:pt x="396" y="1823"/>
                    </a:lnTo>
                    <a:lnTo>
                      <a:pt x="390" y="1840"/>
                    </a:lnTo>
                    <a:lnTo>
                      <a:pt x="390" y="1876"/>
                    </a:lnTo>
                    <a:lnTo>
                      <a:pt x="384" y="1918"/>
                    </a:lnTo>
                    <a:lnTo>
                      <a:pt x="384" y="1954"/>
                    </a:lnTo>
                    <a:lnTo>
                      <a:pt x="384" y="1978"/>
                    </a:lnTo>
                    <a:lnTo>
                      <a:pt x="408" y="1996"/>
                    </a:lnTo>
                    <a:lnTo>
                      <a:pt x="431" y="2020"/>
                    </a:lnTo>
                    <a:lnTo>
                      <a:pt x="455" y="2050"/>
                    </a:lnTo>
                    <a:lnTo>
                      <a:pt x="461" y="2062"/>
                    </a:lnTo>
                    <a:lnTo>
                      <a:pt x="455" y="2074"/>
                    </a:lnTo>
                    <a:lnTo>
                      <a:pt x="443" y="2103"/>
                    </a:lnTo>
                    <a:lnTo>
                      <a:pt x="414" y="2127"/>
                    </a:lnTo>
                    <a:lnTo>
                      <a:pt x="390" y="2151"/>
                    </a:lnTo>
                    <a:lnTo>
                      <a:pt x="372" y="2181"/>
                    </a:lnTo>
                    <a:lnTo>
                      <a:pt x="360" y="2229"/>
                    </a:lnTo>
                    <a:lnTo>
                      <a:pt x="342" y="2277"/>
                    </a:lnTo>
                    <a:lnTo>
                      <a:pt x="324" y="2318"/>
                    </a:lnTo>
                    <a:lnTo>
                      <a:pt x="318" y="2330"/>
                    </a:lnTo>
                    <a:lnTo>
                      <a:pt x="312" y="2336"/>
                    </a:lnTo>
                    <a:lnTo>
                      <a:pt x="306" y="2342"/>
                    </a:lnTo>
                    <a:lnTo>
                      <a:pt x="288" y="2348"/>
                    </a:lnTo>
                    <a:lnTo>
                      <a:pt x="240" y="2354"/>
                    </a:lnTo>
                    <a:lnTo>
                      <a:pt x="216" y="2354"/>
                    </a:lnTo>
                    <a:lnTo>
                      <a:pt x="192" y="2348"/>
                    </a:lnTo>
                    <a:lnTo>
                      <a:pt x="180" y="2342"/>
                    </a:lnTo>
                    <a:lnTo>
                      <a:pt x="180" y="2330"/>
                    </a:lnTo>
                    <a:lnTo>
                      <a:pt x="198" y="2289"/>
                    </a:lnTo>
                    <a:lnTo>
                      <a:pt x="204" y="2241"/>
                    </a:lnTo>
                    <a:lnTo>
                      <a:pt x="216" y="2175"/>
                    </a:lnTo>
                    <a:lnTo>
                      <a:pt x="216" y="2115"/>
                    </a:lnTo>
                    <a:lnTo>
                      <a:pt x="216" y="2062"/>
                    </a:lnTo>
                    <a:lnTo>
                      <a:pt x="222" y="2002"/>
                    </a:lnTo>
                    <a:lnTo>
                      <a:pt x="222" y="1942"/>
                    </a:lnTo>
                    <a:lnTo>
                      <a:pt x="228" y="1888"/>
                    </a:lnTo>
                    <a:lnTo>
                      <a:pt x="234" y="1858"/>
                    </a:lnTo>
                    <a:lnTo>
                      <a:pt x="234" y="1811"/>
                    </a:lnTo>
                    <a:lnTo>
                      <a:pt x="234" y="1757"/>
                    </a:lnTo>
                    <a:lnTo>
                      <a:pt x="234" y="1697"/>
                    </a:lnTo>
                    <a:lnTo>
                      <a:pt x="234" y="1637"/>
                    </a:lnTo>
                    <a:lnTo>
                      <a:pt x="234" y="1578"/>
                    </a:lnTo>
                    <a:lnTo>
                      <a:pt x="234" y="1524"/>
                    </a:lnTo>
                    <a:lnTo>
                      <a:pt x="234" y="1488"/>
                    </a:lnTo>
                    <a:lnTo>
                      <a:pt x="234" y="1434"/>
                    </a:lnTo>
                    <a:lnTo>
                      <a:pt x="234" y="1392"/>
                    </a:lnTo>
                    <a:lnTo>
                      <a:pt x="234" y="1350"/>
                    </a:lnTo>
                    <a:lnTo>
                      <a:pt x="228" y="1321"/>
                    </a:lnTo>
                    <a:lnTo>
                      <a:pt x="222" y="1303"/>
                    </a:lnTo>
                    <a:lnTo>
                      <a:pt x="204" y="1279"/>
                    </a:lnTo>
                    <a:lnTo>
                      <a:pt x="192" y="1255"/>
                    </a:lnTo>
                    <a:lnTo>
                      <a:pt x="186" y="1219"/>
                    </a:lnTo>
                    <a:lnTo>
                      <a:pt x="186" y="1213"/>
                    </a:lnTo>
                    <a:lnTo>
                      <a:pt x="180" y="1195"/>
                    </a:lnTo>
                    <a:lnTo>
                      <a:pt x="180" y="1165"/>
                    </a:lnTo>
                    <a:lnTo>
                      <a:pt x="180" y="1135"/>
                    </a:lnTo>
                    <a:lnTo>
                      <a:pt x="180" y="1100"/>
                    </a:lnTo>
                    <a:lnTo>
                      <a:pt x="174" y="1058"/>
                    </a:lnTo>
                    <a:lnTo>
                      <a:pt x="168" y="1022"/>
                    </a:lnTo>
                    <a:lnTo>
                      <a:pt x="162" y="986"/>
                    </a:lnTo>
                    <a:lnTo>
                      <a:pt x="156" y="962"/>
                    </a:lnTo>
                    <a:lnTo>
                      <a:pt x="150" y="932"/>
                    </a:lnTo>
                    <a:lnTo>
                      <a:pt x="144" y="884"/>
                    </a:lnTo>
                    <a:lnTo>
                      <a:pt x="132" y="837"/>
                    </a:lnTo>
                    <a:lnTo>
                      <a:pt x="120" y="723"/>
                    </a:lnTo>
                    <a:lnTo>
                      <a:pt x="114" y="675"/>
                    </a:lnTo>
                    <a:lnTo>
                      <a:pt x="114" y="627"/>
                    </a:lnTo>
                    <a:lnTo>
                      <a:pt x="114" y="592"/>
                    </a:lnTo>
                    <a:lnTo>
                      <a:pt x="120" y="562"/>
                    </a:lnTo>
                    <a:lnTo>
                      <a:pt x="120" y="526"/>
                    </a:lnTo>
                    <a:lnTo>
                      <a:pt x="120" y="490"/>
                    </a:lnTo>
                    <a:lnTo>
                      <a:pt x="114" y="448"/>
                    </a:lnTo>
                    <a:lnTo>
                      <a:pt x="108" y="424"/>
                    </a:lnTo>
                    <a:lnTo>
                      <a:pt x="90" y="406"/>
                    </a:lnTo>
                    <a:lnTo>
                      <a:pt x="54" y="365"/>
                    </a:lnTo>
                    <a:lnTo>
                      <a:pt x="30" y="335"/>
                    </a:lnTo>
                    <a:lnTo>
                      <a:pt x="18" y="305"/>
                    </a:lnTo>
                    <a:lnTo>
                      <a:pt x="6" y="269"/>
                    </a:lnTo>
                    <a:lnTo>
                      <a:pt x="0" y="221"/>
                    </a:lnTo>
                    <a:lnTo>
                      <a:pt x="18" y="126"/>
                    </a:lnTo>
                    <a:lnTo>
                      <a:pt x="30" y="78"/>
                    </a:lnTo>
                    <a:lnTo>
                      <a:pt x="54" y="42"/>
                    </a:lnTo>
                    <a:lnTo>
                      <a:pt x="84" y="18"/>
                    </a:lnTo>
                    <a:lnTo>
                      <a:pt x="114" y="0"/>
                    </a:lnTo>
                    <a:lnTo>
                      <a:pt x="156" y="0"/>
                    </a:lnTo>
                    <a:lnTo>
                      <a:pt x="198" y="6"/>
                    </a:lnTo>
                    <a:lnTo>
                      <a:pt x="246" y="24"/>
                    </a:lnTo>
                    <a:lnTo>
                      <a:pt x="288" y="48"/>
                    </a:lnTo>
                    <a:lnTo>
                      <a:pt x="330" y="66"/>
                    </a:lnTo>
                    <a:lnTo>
                      <a:pt x="360" y="84"/>
                    </a:lnTo>
                    <a:lnTo>
                      <a:pt x="384" y="102"/>
                    </a:lnTo>
                    <a:lnTo>
                      <a:pt x="402" y="114"/>
                    </a:lnTo>
                    <a:lnTo>
                      <a:pt x="414" y="126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7" name="Freeform 7"/>
              <p:cNvSpPr>
                <a:spLocks/>
              </p:cNvSpPr>
              <p:nvPr/>
            </p:nvSpPr>
            <p:spPr bwMode="auto">
              <a:xfrm flipH="1">
                <a:off x="475" y="434"/>
                <a:ext cx="455" cy="1084"/>
              </a:xfrm>
              <a:custGeom>
                <a:avLst/>
                <a:gdLst>
                  <a:gd name="T0" fmla="*/ 275 w 329"/>
                  <a:gd name="T1" fmla="*/ 0 h 758"/>
                  <a:gd name="T2" fmla="*/ 669 w 329"/>
                  <a:gd name="T3" fmla="*/ 39 h 758"/>
                  <a:gd name="T4" fmla="*/ 1003 w 329"/>
                  <a:gd name="T5" fmla="*/ 172 h 758"/>
                  <a:gd name="T6" fmla="*/ 1243 w 329"/>
                  <a:gd name="T7" fmla="*/ 352 h 758"/>
                  <a:gd name="T8" fmla="*/ 1424 w 329"/>
                  <a:gd name="T9" fmla="*/ 603 h 758"/>
                  <a:gd name="T10" fmla="*/ 1574 w 329"/>
                  <a:gd name="T11" fmla="*/ 927 h 758"/>
                  <a:gd name="T12" fmla="*/ 1635 w 329"/>
                  <a:gd name="T13" fmla="*/ 1251 h 758"/>
                  <a:gd name="T14" fmla="*/ 1664 w 329"/>
                  <a:gd name="T15" fmla="*/ 1612 h 758"/>
                  <a:gd name="T16" fmla="*/ 1664 w 329"/>
                  <a:gd name="T17" fmla="*/ 2001 h 758"/>
                  <a:gd name="T18" fmla="*/ 1635 w 329"/>
                  <a:gd name="T19" fmla="*/ 2393 h 758"/>
                  <a:gd name="T20" fmla="*/ 1545 w 329"/>
                  <a:gd name="T21" fmla="*/ 2783 h 758"/>
                  <a:gd name="T22" fmla="*/ 1480 w 329"/>
                  <a:gd name="T23" fmla="*/ 3142 h 758"/>
                  <a:gd name="T24" fmla="*/ 1365 w 329"/>
                  <a:gd name="T25" fmla="*/ 3501 h 758"/>
                  <a:gd name="T26" fmla="*/ 1278 w 329"/>
                  <a:gd name="T27" fmla="*/ 3785 h 758"/>
                  <a:gd name="T28" fmla="*/ 1185 w 329"/>
                  <a:gd name="T29" fmla="*/ 4074 h 758"/>
                  <a:gd name="T30" fmla="*/ 1095 w 329"/>
                  <a:gd name="T31" fmla="*/ 4252 h 758"/>
                  <a:gd name="T32" fmla="*/ 1003 w 329"/>
                  <a:gd name="T33" fmla="*/ 4395 h 758"/>
                  <a:gd name="T34" fmla="*/ 1003 w 329"/>
                  <a:gd name="T35" fmla="*/ 4395 h 758"/>
                  <a:gd name="T36" fmla="*/ 939 w 329"/>
                  <a:gd name="T37" fmla="*/ 4466 h 758"/>
                  <a:gd name="T38" fmla="*/ 882 w 329"/>
                  <a:gd name="T39" fmla="*/ 4533 h 758"/>
                  <a:gd name="T40" fmla="*/ 758 w 329"/>
                  <a:gd name="T41" fmla="*/ 4503 h 758"/>
                  <a:gd name="T42" fmla="*/ 638 w 329"/>
                  <a:gd name="T43" fmla="*/ 4395 h 758"/>
                  <a:gd name="T44" fmla="*/ 516 w 329"/>
                  <a:gd name="T45" fmla="*/ 4143 h 758"/>
                  <a:gd name="T46" fmla="*/ 394 w 329"/>
                  <a:gd name="T47" fmla="*/ 3857 h 758"/>
                  <a:gd name="T48" fmla="*/ 304 w 329"/>
                  <a:gd name="T49" fmla="*/ 3462 h 758"/>
                  <a:gd name="T50" fmla="*/ 213 w 329"/>
                  <a:gd name="T51" fmla="*/ 3035 h 758"/>
                  <a:gd name="T52" fmla="*/ 123 w 329"/>
                  <a:gd name="T53" fmla="*/ 2610 h 758"/>
                  <a:gd name="T54" fmla="*/ 0 w 329"/>
                  <a:gd name="T55" fmla="*/ 1673 h 758"/>
                  <a:gd name="T56" fmla="*/ 0 w 329"/>
                  <a:gd name="T57" fmla="*/ 1251 h 758"/>
                  <a:gd name="T58" fmla="*/ 0 w 329"/>
                  <a:gd name="T59" fmla="*/ 857 h 758"/>
                  <a:gd name="T60" fmla="*/ 0 w 329"/>
                  <a:gd name="T61" fmla="*/ 498 h 758"/>
                  <a:gd name="T62" fmla="*/ 64 w 329"/>
                  <a:gd name="T63" fmla="*/ 210 h 758"/>
                  <a:gd name="T64" fmla="*/ 151 w 329"/>
                  <a:gd name="T65" fmla="*/ 70 h 758"/>
                  <a:gd name="T66" fmla="*/ 275 w 329"/>
                  <a:gd name="T67" fmla="*/ 0 h 7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9"/>
                  <a:gd name="T103" fmla="*/ 0 h 758"/>
                  <a:gd name="T104" fmla="*/ 329 w 329"/>
                  <a:gd name="T105" fmla="*/ 758 h 7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9" h="758">
                    <a:moveTo>
                      <a:pt x="54" y="0"/>
                    </a:moveTo>
                    <a:lnTo>
                      <a:pt x="132" y="6"/>
                    </a:lnTo>
                    <a:lnTo>
                      <a:pt x="198" y="29"/>
                    </a:lnTo>
                    <a:lnTo>
                      <a:pt x="246" y="59"/>
                    </a:lnTo>
                    <a:lnTo>
                      <a:pt x="282" y="101"/>
                    </a:lnTo>
                    <a:lnTo>
                      <a:pt x="311" y="155"/>
                    </a:lnTo>
                    <a:lnTo>
                      <a:pt x="323" y="209"/>
                    </a:lnTo>
                    <a:lnTo>
                      <a:pt x="329" y="269"/>
                    </a:lnTo>
                    <a:lnTo>
                      <a:pt x="329" y="334"/>
                    </a:lnTo>
                    <a:lnTo>
                      <a:pt x="323" y="400"/>
                    </a:lnTo>
                    <a:lnTo>
                      <a:pt x="305" y="466"/>
                    </a:lnTo>
                    <a:lnTo>
                      <a:pt x="293" y="525"/>
                    </a:lnTo>
                    <a:lnTo>
                      <a:pt x="270" y="585"/>
                    </a:lnTo>
                    <a:lnTo>
                      <a:pt x="252" y="633"/>
                    </a:lnTo>
                    <a:lnTo>
                      <a:pt x="234" y="681"/>
                    </a:lnTo>
                    <a:lnTo>
                      <a:pt x="216" y="711"/>
                    </a:lnTo>
                    <a:lnTo>
                      <a:pt x="198" y="735"/>
                    </a:lnTo>
                    <a:lnTo>
                      <a:pt x="186" y="747"/>
                    </a:lnTo>
                    <a:lnTo>
                      <a:pt x="174" y="758"/>
                    </a:lnTo>
                    <a:lnTo>
                      <a:pt x="150" y="753"/>
                    </a:lnTo>
                    <a:lnTo>
                      <a:pt x="126" y="735"/>
                    </a:lnTo>
                    <a:lnTo>
                      <a:pt x="102" y="693"/>
                    </a:lnTo>
                    <a:lnTo>
                      <a:pt x="78" y="645"/>
                    </a:lnTo>
                    <a:lnTo>
                      <a:pt x="60" y="579"/>
                    </a:lnTo>
                    <a:lnTo>
                      <a:pt x="42" y="508"/>
                    </a:lnTo>
                    <a:lnTo>
                      <a:pt x="24" y="436"/>
                    </a:lnTo>
                    <a:lnTo>
                      <a:pt x="0" y="280"/>
                    </a:lnTo>
                    <a:lnTo>
                      <a:pt x="0" y="209"/>
                    </a:lnTo>
                    <a:lnTo>
                      <a:pt x="0" y="143"/>
                    </a:lnTo>
                    <a:lnTo>
                      <a:pt x="0" y="83"/>
                    </a:lnTo>
                    <a:lnTo>
                      <a:pt x="12" y="35"/>
                    </a:lnTo>
                    <a:lnTo>
                      <a:pt x="30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8" name="Freeform 8"/>
              <p:cNvSpPr>
                <a:spLocks/>
              </p:cNvSpPr>
              <p:nvPr/>
            </p:nvSpPr>
            <p:spPr bwMode="auto">
              <a:xfrm flipH="1">
                <a:off x="500" y="459"/>
                <a:ext cx="413" cy="1000"/>
              </a:xfrm>
              <a:custGeom>
                <a:avLst/>
                <a:gdLst>
                  <a:gd name="T0" fmla="*/ 275 w 299"/>
                  <a:gd name="T1" fmla="*/ 0 h 699"/>
                  <a:gd name="T2" fmla="*/ 634 w 299"/>
                  <a:gd name="T3" fmla="*/ 39 h 699"/>
                  <a:gd name="T4" fmla="*/ 906 w 299"/>
                  <a:gd name="T5" fmla="*/ 137 h 699"/>
                  <a:gd name="T6" fmla="*/ 1146 w 299"/>
                  <a:gd name="T7" fmla="*/ 319 h 699"/>
                  <a:gd name="T8" fmla="*/ 1297 w 299"/>
                  <a:gd name="T9" fmla="*/ 571 h 699"/>
                  <a:gd name="T10" fmla="*/ 1412 w 299"/>
                  <a:gd name="T11" fmla="*/ 857 h 699"/>
                  <a:gd name="T12" fmla="*/ 1472 w 299"/>
                  <a:gd name="T13" fmla="*/ 1144 h 699"/>
                  <a:gd name="T14" fmla="*/ 1501 w 299"/>
                  <a:gd name="T15" fmla="*/ 1469 h 699"/>
                  <a:gd name="T16" fmla="*/ 1501 w 299"/>
                  <a:gd name="T17" fmla="*/ 1821 h 699"/>
                  <a:gd name="T18" fmla="*/ 1412 w 299"/>
                  <a:gd name="T19" fmla="*/ 2542 h 699"/>
                  <a:gd name="T20" fmla="*/ 1267 w 299"/>
                  <a:gd name="T21" fmla="*/ 3183 h 699"/>
                  <a:gd name="T22" fmla="*/ 1175 w 299"/>
                  <a:gd name="T23" fmla="*/ 3469 h 699"/>
                  <a:gd name="T24" fmla="*/ 1086 w 299"/>
                  <a:gd name="T25" fmla="*/ 3718 h 699"/>
                  <a:gd name="T26" fmla="*/ 995 w 299"/>
                  <a:gd name="T27" fmla="*/ 3901 h 699"/>
                  <a:gd name="T28" fmla="*/ 935 w 299"/>
                  <a:gd name="T29" fmla="*/ 4046 h 699"/>
                  <a:gd name="T30" fmla="*/ 935 w 299"/>
                  <a:gd name="T31" fmla="*/ 4046 h 699"/>
                  <a:gd name="T32" fmla="*/ 876 w 299"/>
                  <a:gd name="T33" fmla="*/ 4116 h 699"/>
                  <a:gd name="T34" fmla="*/ 815 w 299"/>
                  <a:gd name="T35" fmla="*/ 4189 h 699"/>
                  <a:gd name="T36" fmla="*/ 696 w 299"/>
                  <a:gd name="T37" fmla="*/ 4189 h 699"/>
                  <a:gd name="T38" fmla="*/ 572 w 299"/>
                  <a:gd name="T39" fmla="*/ 4046 h 699"/>
                  <a:gd name="T40" fmla="*/ 485 w 299"/>
                  <a:gd name="T41" fmla="*/ 3830 h 699"/>
                  <a:gd name="T42" fmla="*/ 361 w 299"/>
                  <a:gd name="T43" fmla="*/ 3541 h 699"/>
                  <a:gd name="T44" fmla="*/ 275 w 299"/>
                  <a:gd name="T45" fmla="*/ 3217 h 699"/>
                  <a:gd name="T46" fmla="*/ 181 w 299"/>
                  <a:gd name="T47" fmla="*/ 2828 h 699"/>
                  <a:gd name="T48" fmla="*/ 122 w 299"/>
                  <a:gd name="T49" fmla="*/ 2395 h 699"/>
                  <a:gd name="T50" fmla="*/ 0 w 299"/>
                  <a:gd name="T51" fmla="*/ 1535 h 699"/>
                  <a:gd name="T52" fmla="*/ 0 w 299"/>
                  <a:gd name="T53" fmla="*/ 1144 h 699"/>
                  <a:gd name="T54" fmla="*/ 0 w 299"/>
                  <a:gd name="T55" fmla="*/ 784 h 699"/>
                  <a:gd name="T56" fmla="*/ 0 w 299"/>
                  <a:gd name="T57" fmla="*/ 461 h 699"/>
                  <a:gd name="T58" fmla="*/ 61 w 299"/>
                  <a:gd name="T59" fmla="*/ 210 h 699"/>
                  <a:gd name="T60" fmla="*/ 151 w 299"/>
                  <a:gd name="T61" fmla="*/ 39 h 699"/>
                  <a:gd name="T62" fmla="*/ 275 w 299"/>
                  <a:gd name="T63" fmla="*/ 0 h 6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9"/>
                  <a:gd name="T97" fmla="*/ 0 h 699"/>
                  <a:gd name="T98" fmla="*/ 299 w 299"/>
                  <a:gd name="T99" fmla="*/ 699 h 6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9" h="699">
                    <a:moveTo>
                      <a:pt x="54" y="0"/>
                    </a:moveTo>
                    <a:lnTo>
                      <a:pt x="126" y="6"/>
                    </a:lnTo>
                    <a:lnTo>
                      <a:pt x="180" y="23"/>
                    </a:lnTo>
                    <a:lnTo>
                      <a:pt x="228" y="53"/>
                    </a:lnTo>
                    <a:lnTo>
                      <a:pt x="258" y="95"/>
                    </a:lnTo>
                    <a:lnTo>
                      <a:pt x="281" y="143"/>
                    </a:lnTo>
                    <a:lnTo>
                      <a:pt x="293" y="191"/>
                    </a:lnTo>
                    <a:lnTo>
                      <a:pt x="299" y="245"/>
                    </a:lnTo>
                    <a:lnTo>
                      <a:pt x="299" y="304"/>
                    </a:lnTo>
                    <a:lnTo>
                      <a:pt x="281" y="424"/>
                    </a:lnTo>
                    <a:lnTo>
                      <a:pt x="252" y="531"/>
                    </a:lnTo>
                    <a:lnTo>
                      <a:pt x="234" y="579"/>
                    </a:lnTo>
                    <a:lnTo>
                      <a:pt x="216" y="621"/>
                    </a:lnTo>
                    <a:lnTo>
                      <a:pt x="198" y="651"/>
                    </a:lnTo>
                    <a:lnTo>
                      <a:pt x="186" y="675"/>
                    </a:lnTo>
                    <a:lnTo>
                      <a:pt x="174" y="687"/>
                    </a:lnTo>
                    <a:lnTo>
                      <a:pt x="162" y="699"/>
                    </a:lnTo>
                    <a:lnTo>
                      <a:pt x="138" y="699"/>
                    </a:lnTo>
                    <a:lnTo>
                      <a:pt x="114" y="675"/>
                    </a:lnTo>
                    <a:lnTo>
                      <a:pt x="96" y="639"/>
                    </a:lnTo>
                    <a:lnTo>
                      <a:pt x="72" y="591"/>
                    </a:lnTo>
                    <a:lnTo>
                      <a:pt x="54" y="537"/>
                    </a:lnTo>
                    <a:lnTo>
                      <a:pt x="36" y="472"/>
                    </a:lnTo>
                    <a:lnTo>
                      <a:pt x="24" y="400"/>
                    </a:lnTo>
                    <a:lnTo>
                      <a:pt x="0" y="256"/>
                    </a:lnTo>
                    <a:lnTo>
                      <a:pt x="0" y="191"/>
                    </a:lnTo>
                    <a:lnTo>
                      <a:pt x="0" y="131"/>
                    </a:lnTo>
                    <a:lnTo>
                      <a:pt x="0" y="77"/>
                    </a:lnTo>
                    <a:lnTo>
                      <a:pt x="12" y="35"/>
                    </a:lnTo>
                    <a:lnTo>
                      <a:pt x="30" y="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4B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9" name="Freeform 9"/>
              <p:cNvSpPr>
                <a:spLocks/>
              </p:cNvSpPr>
              <p:nvPr/>
            </p:nvSpPr>
            <p:spPr bwMode="auto">
              <a:xfrm flipH="1">
                <a:off x="517" y="492"/>
                <a:ext cx="380" cy="907"/>
              </a:xfrm>
              <a:custGeom>
                <a:avLst/>
                <a:gdLst>
                  <a:gd name="T0" fmla="*/ 304 w 275"/>
                  <a:gd name="T1" fmla="*/ 0 h 634"/>
                  <a:gd name="T2" fmla="*/ 604 w 275"/>
                  <a:gd name="T3" fmla="*/ 39 h 634"/>
                  <a:gd name="T4" fmla="*/ 848 w 275"/>
                  <a:gd name="T5" fmla="*/ 143 h 634"/>
                  <a:gd name="T6" fmla="*/ 1058 w 275"/>
                  <a:gd name="T7" fmla="*/ 290 h 634"/>
                  <a:gd name="T8" fmla="*/ 1210 w 275"/>
                  <a:gd name="T9" fmla="*/ 504 h 634"/>
                  <a:gd name="T10" fmla="*/ 1300 w 275"/>
                  <a:gd name="T11" fmla="*/ 721 h 634"/>
                  <a:gd name="T12" fmla="*/ 1356 w 275"/>
                  <a:gd name="T13" fmla="*/ 1004 h 634"/>
                  <a:gd name="T14" fmla="*/ 1385 w 275"/>
                  <a:gd name="T15" fmla="*/ 1293 h 634"/>
                  <a:gd name="T16" fmla="*/ 1385 w 275"/>
                  <a:gd name="T17" fmla="*/ 1612 h 634"/>
                  <a:gd name="T18" fmla="*/ 1329 w 275"/>
                  <a:gd name="T19" fmla="*/ 2257 h 634"/>
                  <a:gd name="T20" fmla="*/ 1210 w 275"/>
                  <a:gd name="T21" fmla="*/ 2837 h 634"/>
                  <a:gd name="T22" fmla="*/ 1119 w 275"/>
                  <a:gd name="T23" fmla="*/ 3114 h 634"/>
                  <a:gd name="T24" fmla="*/ 1029 w 275"/>
                  <a:gd name="T25" fmla="*/ 3330 h 634"/>
                  <a:gd name="T26" fmla="*/ 966 w 275"/>
                  <a:gd name="T27" fmla="*/ 3509 h 634"/>
                  <a:gd name="T28" fmla="*/ 906 w 275"/>
                  <a:gd name="T29" fmla="*/ 3657 h 634"/>
                  <a:gd name="T30" fmla="*/ 906 w 275"/>
                  <a:gd name="T31" fmla="*/ 3657 h 634"/>
                  <a:gd name="T32" fmla="*/ 786 w 275"/>
                  <a:gd name="T33" fmla="*/ 3761 h 634"/>
                  <a:gd name="T34" fmla="*/ 696 w 275"/>
                  <a:gd name="T35" fmla="*/ 3801 h 634"/>
                  <a:gd name="T36" fmla="*/ 575 w 275"/>
                  <a:gd name="T37" fmla="*/ 3690 h 634"/>
                  <a:gd name="T38" fmla="*/ 450 w 275"/>
                  <a:gd name="T39" fmla="*/ 3509 h 634"/>
                  <a:gd name="T40" fmla="*/ 361 w 275"/>
                  <a:gd name="T41" fmla="*/ 3259 h 634"/>
                  <a:gd name="T42" fmla="*/ 275 w 275"/>
                  <a:gd name="T43" fmla="*/ 2937 h 634"/>
                  <a:gd name="T44" fmla="*/ 181 w 275"/>
                  <a:gd name="T45" fmla="*/ 2585 h 634"/>
                  <a:gd name="T46" fmla="*/ 122 w 275"/>
                  <a:gd name="T47" fmla="*/ 2187 h 634"/>
                  <a:gd name="T48" fmla="*/ 29 w 275"/>
                  <a:gd name="T49" fmla="*/ 1393 h 634"/>
                  <a:gd name="T50" fmla="*/ 0 w 275"/>
                  <a:gd name="T51" fmla="*/ 1041 h 634"/>
                  <a:gd name="T52" fmla="*/ 0 w 275"/>
                  <a:gd name="T53" fmla="*/ 681 h 634"/>
                  <a:gd name="T54" fmla="*/ 29 w 275"/>
                  <a:gd name="T55" fmla="*/ 393 h 634"/>
                  <a:gd name="T56" fmla="*/ 91 w 275"/>
                  <a:gd name="T57" fmla="*/ 182 h 634"/>
                  <a:gd name="T58" fmla="*/ 181 w 275"/>
                  <a:gd name="T59" fmla="*/ 39 h 634"/>
                  <a:gd name="T60" fmla="*/ 304 w 275"/>
                  <a:gd name="T61" fmla="*/ 0 h 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5"/>
                  <a:gd name="T94" fmla="*/ 0 h 634"/>
                  <a:gd name="T95" fmla="*/ 275 w 275"/>
                  <a:gd name="T96" fmla="*/ 634 h 63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5" h="634">
                    <a:moveTo>
                      <a:pt x="60" y="0"/>
                    </a:moveTo>
                    <a:lnTo>
                      <a:pt x="120" y="6"/>
                    </a:lnTo>
                    <a:lnTo>
                      <a:pt x="168" y="24"/>
                    </a:lnTo>
                    <a:lnTo>
                      <a:pt x="210" y="48"/>
                    </a:lnTo>
                    <a:lnTo>
                      <a:pt x="240" y="84"/>
                    </a:lnTo>
                    <a:lnTo>
                      <a:pt x="258" y="120"/>
                    </a:lnTo>
                    <a:lnTo>
                      <a:pt x="269" y="168"/>
                    </a:lnTo>
                    <a:lnTo>
                      <a:pt x="275" y="216"/>
                    </a:lnTo>
                    <a:lnTo>
                      <a:pt x="275" y="269"/>
                    </a:lnTo>
                    <a:lnTo>
                      <a:pt x="264" y="377"/>
                    </a:lnTo>
                    <a:lnTo>
                      <a:pt x="240" y="473"/>
                    </a:lnTo>
                    <a:lnTo>
                      <a:pt x="222" y="520"/>
                    </a:lnTo>
                    <a:lnTo>
                      <a:pt x="204" y="556"/>
                    </a:lnTo>
                    <a:lnTo>
                      <a:pt x="192" y="586"/>
                    </a:lnTo>
                    <a:lnTo>
                      <a:pt x="180" y="610"/>
                    </a:lnTo>
                    <a:lnTo>
                      <a:pt x="156" y="628"/>
                    </a:lnTo>
                    <a:lnTo>
                      <a:pt x="138" y="634"/>
                    </a:lnTo>
                    <a:lnTo>
                      <a:pt x="114" y="616"/>
                    </a:lnTo>
                    <a:lnTo>
                      <a:pt x="90" y="586"/>
                    </a:lnTo>
                    <a:lnTo>
                      <a:pt x="72" y="544"/>
                    </a:lnTo>
                    <a:lnTo>
                      <a:pt x="54" y="490"/>
                    </a:lnTo>
                    <a:lnTo>
                      <a:pt x="36" y="431"/>
                    </a:lnTo>
                    <a:lnTo>
                      <a:pt x="24" y="365"/>
                    </a:lnTo>
                    <a:lnTo>
                      <a:pt x="6" y="233"/>
                    </a:lnTo>
                    <a:lnTo>
                      <a:pt x="0" y="174"/>
                    </a:lnTo>
                    <a:lnTo>
                      <a:pt x="0" y="114"/>
                    </a:lnTo>
                    <a:lnTo>
                      <a:pt x="6" y="66"/>
                    </a:lnTo>
                    <a:lnTo>
                      <a:pt x="18" y="30"/>
                    </a:lnTo>
                    <a:lnTo>
                      <a:pt x="36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7B7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0" name="Freeform 10"/>
              <p:cNvSpPr>
                <a:spLocks/>
              </p:cNvSpPr>
              <p:nvPr/>
            </p:nvSpPr>
            <p:spPr bwMode="auto">
              <a:xfrm flipH="1">
                <a:off x="532" y="509"/>
                <a:ext cx="340" cy="830"/>
              </a:xfrm>
              <a:custGeom>
                <a:avLst/>
                <a:gdLst>
                  <a:gd name="T0" fmla="*/ 304 w 246"/>
                  <a:gd name="T1" fmla="*/ 0 h 580"/>
                  <a:gd name="T2" fmla="*/ 545 w 246"/>
                  <a:gd name="T3" fmla="*/ 39 h 580"/>
                  <a:gd name="T4" fmla="*/ 789 w 246"/>
                  <a:gd name="T5" fmla="*/ 143 h 580"/>
                  <a:gd name="T6" fmla="*/ 938 w 246"/>
                  <a:gd name="T7" fmla="*/ 290 h 580"/>
                  <a:gd name="T8" fmla="*/ 1059 w 246"/>
                  <a:gd name="T9" fmla="*/ 469 h 580"/>
                  <a:gd name="T10" fmla="*/ 1149 w 246"/>
                  <a:gd name="T11" fmla="*/ 683 h 580"/>
                  <a:gd name="T12" fmla="*/ 1211 w 246"/>
                  <a:gd name="T13" fmla="*/ 934 h 580"/>
                  <a:gd name="T14" fmla="*/ 1241 w 246"/>
                  <a:gd name="T15" fmla="*/ 1470 h 580"/>
                  <a:gd name="T16" fmla="*/ 1176 w 246"/>
                  <a:gd name="T17" fmla="*/ 2046 h 580"/>
                  <a:gd name="T18" fmla="*/ 1090 w 246"/>
                  <a:gd name="T19" fmla="*/ 2589 h 580"/>
                  <a:gd name="T20" fmla="*/ 1030 w 246"/>
                  <a:gd name="T21" fmla="*/ 2831 h 580"/>
                  <a:gd name="T22" fmla="*/ 938 w 246"/>
                  <a:gd name="T23" fmla="*/ 3047 h 580"/>
                  <a:gd name="T24" fmla="*/ 876 w 246"/>
                  <a:gd name="T25" fmla="*/ 3191 h 580"/>
                  <a:gd name="T26" fmla="*/ 818 w 246"/>
                  <a:gd name="T27" fmla="*/ 3339 h 580"/>
                  <a:gd name="T28" fmla="*/ 818 w 246"/>
                  <a:gd name="T29" fmla="*/ 3339 h 580"/>
                  <a:gd name="T30" fmla="*/ 726 w 246"/>
                  <a:gd name="T31" fmla="*/ 3443 h 580"/>
                  <a:gd name="T32" fmla="*/ 634 w 246"/>
                  <a:gd name="T33" fmla="*/ 3482 h 580"/>
                  <a:gd name="T34" fmla="*/ 516 w 246"/>
                  <a:gd name="T35" fmla="*/ 3373 h 580"/>
                  <a:gd name="T36" fmla="*/ 422 w 246"/>
                  <a:gd name="T37" fmla="*/ 3230 h 580"/>
                  <a:gd name="T38" fmla="*/ 332 w 246"/>
                  <a:gd name="T39" fmla="*/ 2978 h 580"/>
                  <a:gd name="T40" fmla="*/ 240 w 246"/>
                  <a:gd name="T41" fmla="*/ 2697 h 580"/>
                  <a:gd name="T42" fmla="*/ 151 w 246"/>
                  <a:gd name="T43" fmla="*/ 2371 h 580"/>
                  <a:gd name="T44" fmla="*/ 91 w 246"/>
                  <a:gd name="T45" fmla="*/ 2006 h 580"/>
                  <a:gd name="T46" fmla="*/ 0 w 246"/>
                  <a:gd name="T47" fmla="*/ 1297 h 580"/>
                  <a:gd name="T48" fmla="*/ 0 w 246"/>
                  <a:gd name="T49" fmla="*/ 973 h 580"/>
                  <a:gd name="T50" fmla="*/ 0 w 246"/>
                  <a:gd name="T51" fmla="*/ 651 h 580"/>
                  <a:gd name="T52" fmla="*/ 29 w 246"/>
                  <a:gd name="T53" fmla="*/ 395 h 580"/>
                  <a:gd name="T54" fmla="*/ 91 w 246"/>
                  <a:gd name="T55" fmla="*/ 182 h 580"/>
                  <a:gd name="T56" fmla="*/ 181 w 246"/>
                  <a:gd name="T57" fmla="*/ 39 h 580"/>
                  <a:gd name="T58" fmla="*/ 304 w 246"/>
                  <a:gd name="T59" fmla="*/ 0 h 5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6"/>
                  <a:gd name="T91" fmla="*/ 0 h 580"/>
                  <a:gd name="T92" fmla="*/ 246 w 246"/>
                  <a:gd name="T93" fmla="*/ 580 h 5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6" h="580">
                    <a:moveTo>
                      <a:pt x="60" y="0"/>
                    </a:moveTo>
                    <a:lnTo>
                      <a:pt x="108" y="6"/>
                    </a:lnTo>
                    <a:lnTo>
                      <a:pt x="156" y="24"/>
                    </a:lnTo>
                    <a:lnTo>
                      <a:pt x="186" y="48"/>
                    </a:lnTo>
                    <a:lnTo>
                      <a:pt x="210" y="78"/>
                    </a:lnTo>
                    <a:lnTo>
                      <a:pt x="228" y="114"/>
                    </a:lnTo>
                    <a:lnTo>
                      <a:pt x="240" y="156"/>
                    </a:lnTo>
                    <a:lnTo>
                      <a:pt x="246" y="245"/>
                    </a:lnTo>
                    <a:lnTo>
                      <a:pt x="234" y="341"/>
                    </a:lnTo>
                    <a:lnTo>
                      <a:pt x="216" y="431"/>
                    </a:lnTo>
                    <a:lnTo>
                      <a:pt x="204" y="472"/>
                    </a:lnTo>
                    <a:lnTo>
                      <a:pt x="186" y="508"/>
                    </a:lnTo>
                    <a:lnTo>
                      <a:pt x="174" y="532"/>
                    </a:lnTo>
                    <a:lnTo>
                      <a:pt x="162" y="556"/>
                    </a:lnTo>
                    <a:lnTo>
                      <a:pt x="144" y="574"/>
                    </a:lnTo>
                    <a:lnTo>
                      <a:pt x="126" y="580"/>
                    </a:lnTo>
                    <a:lnTo>
                      <a:pt x="102" y="562"/>
                    </a:lnTo>
                    <a:lnTo>
                      <a:pt x="84" y="538"/>
                    </a:lnTo>
                    <a:lnTo>
                      <a:pt x="66" y="496"/>
                    </a:lnTo>
                    <a:lnTo>
                      <a:pt x="48" y="449"/>
                    </a:lnTo>
                    <a:lnTo>
                      <a:pt x="30" y="395"/>
                    </a:lnTo>
                    <a:lnTo>
                      <a:pt x="18" y="335"/>
                    </a:lnTo>
                    <a:lnTo>
                      <a:pt x="0" y="216"/>
                    </a:lnTo>
                    <a:lnTo>
                      <a:pt x="0" y="162"/>
                    </a:lnTo>
                    <a:lnTo>
                      <a:pt x="0" y="108"/>
                    </a:lnTo>
                    <a:lnTo>
                      <a:pt x="6" y="66"/>
                    </a:lnTo>
                    <a:lnTo>
                      <a:pt x="18" y="30"/>
                    </a:lnTo>
                    <a:lnTo>
                      <a:pt x="36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9BC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1" name="Freeform 11"/>
              <p:cNvSpPr>
                <a:spLocks/>
              </p:cNvSpPr>
              <p:nvPr/>
            </p:nvSpPr>
            <p:spPr bwMode="auto">
              <a:xfrm flipH="1">
                <a:off x="557" y="535"/>
                <a:ext cx="298" cy="744"/>
              </a:xfrm>
              <a:custGeom>
                <a:avLst/>
                <a:gdLst>
                  <a:gd name="T0" fmla="*/ 302 w 216"/>
                  <a:gd name="T1" fmla="*/ 0 h 520"/>
                  <a:gd name="T2" fmla="*/ 512 w 216"/>
                  <a:gd name="T3" fmla="*/ 39 h 520"/>
                  <a:gd name="T4" fmla="*/ 687 w 216"/>
                  <a:gd name="T5" fmla="*/ 143 h 520"/>
                  <a:gd name="T6" fmla="*/ 811 w 216"/>
                  <a:gd name="T7" fmla="*/ 252 h 520"/>
                  <a:gd name="T8" fmla="*/ 933 w 216"/>
                  <a:gd name="T9" fmla="*/ 429 h 520"/>
                  <a:gd name="T10" fmla="*/ 1051 w 216"/>
                  <a:gd name="T11" fmla="*/ 826 h 520"/>
                  <a:gd name="T12" fmla="*/ 1079 w 216"/>
                  <a:gd name="T13" fmla="*/ 1292 h 520"/>
                  <a:gd name="T14" fmla="*/ 1051 w 216"/>
                  <a:gd name="T15" fmla="*/ 1793 h 520"/>
                  <a:gd name="T16" fmla="*/ 962 w 216"/>
                  <a:gd name="T17" fmla="*/ 2296 h 520"/>
                  <a:gd name="T18" fmla="*/ 869 w 216"/>
                  <a:gd name="T19" fmla="*/ 2686 h 520"/>
                  <a:gd name="T20" fmla="*/ 811 w 216"/>
                  <a:gd name="T21" fmla="*/ 2869 h 520"/>
                  <a:gd name="T22" fmla="*/ 752 w 216"/>
                  <a:gd name="T23" fmla="*/ 2976 h 520"/>
                  <a:gd name="T24" fmla="*/ 752 w 216"/>
                  <a:gd name="T25" fmla="*/ 2976 h 520"/>
                  <a:gd name="T26" fmla="*/ 658 w 216"/>
                  <a:gd name="T27" fmla="*/ 3080 h 520"/>
                  <a:gd name="T28" fmla="*/ 570 w 216"/>
                  <a:gd name="T29" fmla="*/ 3116 h 520"/>
                  <a:gd name="T30" fmla="*/ 477 w 216"/>
                  <a:gd name="T31" fmla="*/ 3046 h 520"/>
                  <a:gd name="T32" fmla="*/ 392 w 216"/>
                  <a:gd name="T33" fmla="*/ 2899 h 520"/>
                  <a:gd name="T34" fmla="*/ 270 w 216"/>
                  <a:gd name="T35" fmla="*/ 2686 h 520"/>
                  <a:gd name="T36" fmla="*/ 210 w 216"/>
                  <a:gd name="T37" fmla="*/ 2439 h 520"/>
                  <a:gd name="T38" fmla="*/ 120 w 216"/>
                  <a:gd name="T39" fmla="*/ 2153 h 520"/>
                  <a:gd name="T40" fmla="*/ 61 w 216"/>
                  <a:gd name="T41" fmla="*/ 1829 h 520"/>
                  <a:gd name="T42" fmla="*/ 0 w 216"/>
                  <a:gd name="T43" fmla="*/ 1185 h 520"/>
                  <a:gd name="T44" fmla="*/ 0 w 216"/>
                  <a:gd name="T45" fmla="*/ 864 h 520"/>
                  <a:gd name="T46" fmla="*/ 0 w 216"/>
                  <a:gd name="T47" fmla="*/ 574 h 520"/>
                  <a:gd name="T48" fmla="*/ 29 w 216"/>
                  <a:gd name="T49" fmla="*/ 361 h 520"/>
                  <a:gd name="T50" fmla="*/ 90 w 216"/>
                  <a:gd name="T51" fmla="*/ 143 h 520"/>
                  <a:gd name="T52" fmla="*/ 181 w 216"/>
                  <a:gd name="T53" fmla="*/ 39 h 520"/>
                  <a:gd name="T54" fmla="*/ 302 w 216"/>
                  <a:gd name="T55" fmla="*/ 0 h 5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6"/>
                  <a:gd name="T85" fmla="*/ 0 h 520"/>
                  <a:gd name="T86" fmla="*/ 216 w 216"/>
                  <a:gd name="T87" fmla="*/ 520 h 5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6" h="520">
                    <a:moveTo>
                      <a:pt x="60" y="0"/>
                    </a:moveTo>
                    <a:lnTo>
                      <a:pt x="102" y="6"/>
                    </a:lnTo>
                    <a:lnTo>
                      <a:pt x="138" y="24"/>
                    </a:lnTo>
                    <a:lnTo>
                      <a:pt x="162" y="42"/>
                    </a:lnTo>
                    <a:lnTo>
                      <a:pt x="186" y="72"/>
                    </a:lnTo>
                    <a:lnTo>
                      <a:pt x="210" y="138"/>
                    </a:lnTo>
                    <a:lnTo>
                      <a:pt x="216" y="215"/>
                    </a:lnTo>
                    <a:lnTo>
                      <a:pt x="210" y="299"/>
                    </a:lnTo>
                    <a:lnTo>
                      <a:pt x="192" y="383"/>
                    </a:lnTo>
                    <a:lnTo>
                      <a:pt x="174" y="448"/>
                    </a:lnTo>
                    <a:lnTo>
                      <a:pt x="162" y="478"/>
                    </a:lnTo>
                    <a:lnTo>
                      <a:pt x="150" y="496"/>
                    </a:lnTo>
                    <a:lnTo>
                      <a:pt x="132" y="514"/>
                    </a:lnTo>
                    <a:lnTo>
                      <a:pt x="114" y="520"/>
                    </a:lnTo>
                    <a:lnTo>
                      <a:pt x="96" y="508"/>
                    </a:lnTo>
                    <a:lnTo>
                      <a:pt x="78" y="484"/>
                    </a:lnTo>
                    <a:lnTo>
                      <a:pt x="54" y="448"/>
                    </a:lnTo>
                    <a:lnTo>
                      <a:pt x="42" y="407"/>
                    </a:lnTo>
                    <a:lnTo>
                      <a:pt x="24" y="359"/>
                    </a:lnTo>
                    <a:lnTo>
                      <a:pt x="12" y="305"/>
                    </a:lnTo>
                    <a:lnTo>
                      <a:pt x="0" y="198"/>
                    </a:lnTo>
                    <a:lnTo>
                      <a:pt x="0" y="144"/>
                    </a:lnTo>
                    <a:lnTo>
                      <a:pt x="0" y="96"/>
                    </a:lnTo>
                    <a:lnTo>
                      <a:pt x="6" y="60"/>
                    </a:lnTo>
                    <a:lnTo>
                      <a:pt x="18" y="24"/>
                    </a:lnTo>
                    <a:lnTo>
                      <a:pt x="36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CC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2" name="Freeform 12"/>
              <p:cNvSpPr>
                <a:spLocks/>
              </p:cNvSpPr>
              <p:nvPr/>
            </p:nvSpPr>
            <p:spPr bwMode="auto">
              <a:xfrm flipH="1">
                <a:off x="573" y="561"/>
                <a:ext cx="274" cy="658"/>
              </a:xfrm>
              <a:custGeom>
                <a:avLst/>
                <a:gdLst>
                  <a:gd name="T0" fmla="*/ 334 w 198"/>
                  <a:gd name="T1" fmla="*/ 0 h 460"/>
                  <a:gd name="T2" fmla="*/ 488 w 198"/>
                  <a:gd name="T3" fmla="*/ 39 h 460"/>
                  <a:gd name="T4" fmla="*/ 639 w 198"/>
                  <a:gd name="T5" fmla="*/ 109 h 460"/>
                  <a:gd name="T6" fmla="*/ 850 w 198"/>
                  <a:gd name="T7" fmla="*/ 360 h 460"/>
                  <a:gd name="T8" fmla="*/ 974 w 198"/>
                  <a:gd name="T9" fmla="*/ 721 h 460"/>
                  <a:gd name="T10" fmla="*/ 1003 w 198"/>
                  <a:gd name="T11" fmla="*/ 1109 h 460"/>
                  <a:gd name="T12" fmla="*/ 974 w 198"/>
                  <a:gd name="T13" fmla="*/ 1539 h 460"/>
                  <a:gd name="T14" fmla="*/ 913 w 198"/>
                  <a:gd name="T15" fmla="*/ 1973 h 460"/>
                  <a:gd name="T16" fmla="*/ 822 w 198"/>
                  <a:gd name="T17" fmla="*/ 2326 h 460"/>
                  <a:gd name="T18" fmla="*/ 699 w 198"/>
                  <a:gd name="T19" fmla="*/ 2613 h 460"/>
                  <a:gd name="T20" fmla="*/ 699 w 198"/>
                  <a:gd name="T21" fmla="*/ 2613 h 460"/>
                  <a:gd name="T22" fmla="*/ 609 w 198"/>
                  <a:gd name="T23" fmla="*/ 2715 h 460"/>
                  <a:gd name="T24" fmla="*/ 518 w 198"/>
                  <a:gd name="T25" fmla="*/ 2754 h 460"/>
                  <a:gd name="T26" fmla="*/ 458 w 198"/>
                  <a:gd name="T27" fmla="*/ 2685 h 460"/>
                  <a:gd name="T28" fmla="*/ 365 w 198"/>
                  <a:gd name="T29" fmla="*/ 2576 h 460"/>
                  <a:gd name="T30" fmla="*/ 275 w 198"/>
                  <a:gd name="T31" fmla="*/ 2402 h 460"/>
                  <a:gd name="T32" fmla="*/ 213 w 198"/>
                  <a:gd name="T33" fmla="*/ 2187 h 460"/>
                  <a:gd name="T34" fmla="*/ 91 w 198"/>
                  <a:gd name="T35" fmla="*/ 1645 h 460"/>
                  <a:gd name="T36" fmla="*/ 29 w 198"/>
                  <a:gd name="T37" fmla="*/ 1041 h 460"/>
                  <a:gd name="T38" fmla="*/ 0 w 198"/>
                  <a:gd name="T39" fmla="*/ 790 h 460"/>
                  <a:gd name="T40" fmla="*/ 29 w 198"/>
                  <a:gd name="T41" fmla="*/ 542 h 460"/>
                  <a:gd name="T42" fmla="*/ 64 w 198"/>
                  <a:gd name="T43" fmla="*/ 322 h 460"/>
                  <a:gd name="T44" fmla="*/ 123 w 198"/>
                  <a:gd name="T45" fmla="*/ 143 h 460"/>
                  <a:gd name="T46" fmla="*/ 213 w 198"/>
                  <a:gd name="T47" fmla="*/ 39 h 460"/>
                  <a:gd name="T48" fmla="*/ 334 w 198"/>
                  <a:gd name="T49" fmla="*/ 0 h 4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460"/>
                  <a:gd name="T77" fmla="*/ 198 w 198"/>
                  <a:gd name="T78" fmla="*/ 460 h 4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460">
                    <a:moveTo>
                      <a:pt x="66" y="0"/>
                    </a:moveTo>
                    <a:lnTo>
                      <a:pt x="96" y="6"/>
                    </a:lnTo>
                    <a:lnTo>
                      <a:pt x="126" y="18"/>
                    </a:lnTo>
                    <a:lnTo>
                      <a:pt x="168" y="60"/>
                    </a:lnTo>
                    <a:lnTo>
                      <a:pt x="192" y="120"/>
                    </a:lnTo>
                    <a:lnTo>
                      <a:pt x="198" y="185"/>
                    </a:lnTo>
                    <a:lnTo>
                      <a:pt x="192" y="257"/>
                    </a:lnTo>
                    <a:lnTo>
                      <a:pt x="180" y="329"/>
                    </a:lnTo>
                    <a:lnTo>
                      <a:pt x="162" y="389"/>
                    </a:lnTo>
                    <a:lnTo>
                      <a:pt x="138" y="436"/>
                    </a:lnTo>
                    <a:lnTo>
                      <a:pt x="120" y="454"/>
                    </a:lnTo>
                    <a:lnTo>
                      <a:pt x="102" y="460"/>
                    </a:lnTo>
                    <a:lnTo>
                      <a:pt x="90" y="448"/>
                    </a:lnTo>
                    <a:lnTo>
                      <a:pt x="72" y="430"/>
                    </a:lnTo>
                    <a:lnTo>
                      <a:pt x="54" y="401"/>
                    </a:lnTo>
                    <a:lnTo>
                      <a:pt x="42" y="365"/>
                    </a:lnTo>
                    <a:lnTo>
                      <a:pt x="18" y="275"/>
                    </a:lnTo>
                    <a:lnTo>
                      <a:pt x="6" y="174"/>
                    </a:lnTo>
                    <a:lnTo>
                      <a:pt x="0" y="132"/>
                    </a:lnTo>
                    <a:lnTo>
                      <a:pt x="6" y="90"/>
                    </a:lnTo>
                    <a:lnTo>
                      <a:pt x="12" y="54"/>
                    </a:lnTo>
                    <a:lnTo>
                      <a:pt x="24" y="24"/>
                    </a:lnTo>
                    <a:lnTo>
                      <a:pt x="42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C6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3" name="Freeform 13"/>
              <p:cNvSpPr>
                <a:spLocks/>
              </p:cNvSpPr>
              <p:nvPr/>
            </p:nvSpPr>
            <p:spPr bwMode="auto">
              <a:xfrm flipH="1">
                <a:off x="508" y="1988"/>
                <a:ext cx="289" cy="1522"/>
              </a:xfrm>
              <a:custGeom>
                <a:avLst/>
                <a:gdLst>
                  <a:gd name="T0" fmla="*/ 820 w 209"/>
                  <a:gd name="T1" fmla="*/ 612 h 1064"/>
                  <a:gd name="T2" fmla="*/ 968 w 209"/>
                  <a:gd name="T3" fmla="*/ 1179 h 1064"/>
                  <a:gd name="T4" fmla="*/ 994 w 209"/>
                  <a:gd name="T5" fmla="*/ 1292 h 1064"/>
                  <a:gd name="T6" fmla="*/ 1058 w 209"/>
                  <a:gd name="T7" fmla="*/ 1791 h 1064"/>
                  <a:gd name="T8" fmla="*/ 968 w 209"/>
                  <a:gd name="T9" fmla="*/ 2468 h 1064"/>
                  <a:gd name="T10" fmla="*/ 910 w 209"/>
                  <a:gd name="T11" fmla="*/ 2576 h 1064"/>
                  <a:gd name="T12" fmla="*/ 755 w 209"/>
                  <a:gd name="T13" fmla="*/ 3188 h 1064"/>
                  <a:gd name="T14" fmla="*/ 669 w 209"/>
                  <a:gd name="T15" fmla="*/ 3548 h 1064"/>
                  <a:gd name="T16" fmla="*/ 636 w 209"/>
                  <a:gd name="T17" fmla="*/ 3726 h 1064"/>
                  <a:gd name="T18" fmla="*/ 608 w 209"/>
                  <a:gd name="T19" fmla="*/ 4045 h 1064"/>
                  <a:gd name="T20" fmla="*/ 575 w 209"/>
                  <a:gd name="T21" fmla="*/ 4297 h 1064"/>
                  <a:gd name="T22" fmla="*/ 608 w 209"/>
                  <a:gd name="T23" fmla="*/ 4619 h 1064"/>
                  <a:gd name="T24" fmla="*/ 669 w 209"/>
                  <a:gd name="T25" fmla="*/ 4942 h 1064"/>
                  <a:gd name="T26" fmla="*/ 669 w 209"/>
                  <a:gd name="T27" fmla="*/ 5085 h 1064"/>
                  <a:gd name="T28" fmla="*/ 545 w 209"/>
                  <a:gd name="T29" fmla="*/ 5301 h 1064"/>
                  <a:gd name="T30" fmla="*/ 451 w 209"/>
                  <a:gd name="T31" fmla="*/ 5367 h 1064"/>
                  <a:gd name="T32" fmla="*/ 365 w 209"/>
                  <a:gd name="T33" fmla="*/ 5439 h 1064"/>
                  <a:gd name="T34" fmla="*/ 304 w 209"/>
                  <a:gd name="T35" fmla="*/ 5582 h 1064"/>
                  <a:gd name="T36" fmla="*/ 304 w 209"/>
                  <a:gd name="T37" fmla="*/ 5690 h 1064"/>
                  <a:gd name="T38" fmla="*/ 181 w 209"/>
                  <a:gd name="T39" fmla="*/ 6160 h 1064"/>
                  <a:gd name="T40" fmla="*/ 64 w 209"/>
                  <a:gd name="T41" fmla="*/ 6333 h 1064"/>
                  <a:gd name="T42" fmla="*/ 0 w 209"/>
                  <a:gd name="T43" fmla="*/ 6333 h 1064"/>
                  <a:gd name="T44" fmla="*/ 0 w 209"/>
                  <a:gd name="T45" fmla="*/ 6194 h 1064"/>
                  <a:gd name="T46" fmla="*/ 64 w 209"/>
                  <a:gd name="T47" fmla="*/ 5400 h 1064"/>
                  <a:gd name="T48" fmla="*/ 91 w 209"/>
                  <a:gd name="T49" fmla="*/ 4942 h 1064"/>
                  <a:gd name="T50" fmla="*/ 91 w 209"/>
                  <a:gd name="T51" fmla="*/ 4833 h 1064"/>
                  <a:gd name="T52" fmla="*/ 122 w 209"/>
                  <a:gd name="T53" fmla="*/ 4297 h 1064"/>
                  <a:gd name="T54" fmla="*/ 151 w 209"/>
                  <a:gd name="T55" fmla="*/ 3579 h 1064"/>
                  <a:gd name="T56" fmla="*/ 151 w 209"/>
                  <a:gd name="T57" fmla="*/ 3366 h 1064"/>
                  <a:gd name="T58" fmla="*/ 181 w 209"/>
                  <a:gd name="T59" fmla="*/ 2794 h 1064"/>
                  <a:gd name="T60" fmla="*/ 181 w 209"/>
                  <a:gd name="T61" fmla="*/ 2114 h 1064"/>
                  <a:gd name="T62" fmla="*/ 151 w 209"/>
                  <a:gd name="T63" fmla="*/ 1503 h 1064"/>
                  <a:gd name="T64" fmla="*/ 151 w 209"/>
                  <a:gd name="T65" fmla="*/ 1292 h 1064"/>
                  <a:gd name="T66" fmla="*/ 181 w 209"/>
                  <a:gd name="T67" fmla="*/ 752 h 1064"/>
                  <a:gd name="T68" fmla="*/ 275 w 209"/>
                  <a:gd name="T69" fmla="*/ 429 h 1064"/>
                  <a:gd name="T70" fmla="*/ 304 w 209"/>
                  <a:gd name="T71" fmla="*/ 360 h 1064"/>
                  <a:gd name="T72" fmla="*/ 423 w 209"/>
                  <a:gd name="T73" fmla="*/ 109 h 1064"/>
                  <a:gd name="T74" fmla="*/ 608 w 209"/>
                  <a:gd name="T75" fmla="*/ 0 h 1064"/>
                  <a:gd name="T76" fmla="*/ 726 w 209"/>
                  <a:gd name="T77" fmla="*/ 109 h 10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9"/>
                  <a:gd name="T118" fmla="*/ 0 h 1064"/>
                  <a:gd name="T119" fmla="*/ 209 w 209"/>
                  <a:gd name="T120" fmla="*/ 1064 h 106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9" h="1064">
                    <a:moveTo>
                      <a:pt x="150" y="54"/>
                    </a:moveTo>
                    <a:lnTo>
                      <a:pt x="162" y="102"/>
                    </a:lnTo>
                    <a:lnTo>
                      <a:pt x="168" y="138"/>
                    </a:lnTo>
                    <a:lnTo>
                      <a:pt x="192" y="197"/>
                    </a:lnTo>
                    <a:lnTo>
                      <a:pt x="197" y="215"/>
                    </a:lnTo>
                    <a:lnTo>
                      <a:pt x="203" y="239"/>
                    </a:lnTo>
                    <a:lnTo>
                      <a:pt x="209" y="299"/>
                    </a:lnTo>
                    <a:lnTo>
                      <a:pt x="209" y="359"/>
                    </a:lnTo>
                    <a:lnTo>
                      <a:pt x="192" y="412"/>
                    </a:lnTo>
                    <a:lnTo>
                      <a:pt x="180" y="430"/>
                    </a:lnTo>
                    <a:lnTo>
                      <a:pt x="174" y="460"/>
                    </a:lnTo>
                    <a:lnTo>
                      <a:pt x="150" y="532"/>
                    </a:lnTo>
                    <a:lnTo>
                      <a:pt x="138" y="562"/>
                    </a:lnTo>
                    <a:lnTo>
                      <a:pt x="132" y="592"/>
                    </a:lnTo>
                    <a:lnTo>
                      <a:pt x="126" y="610"/>
                    </a:lnTo>
                    <a:lnTo>
                      <a:pt x="126" y="622"/>
                    </a:lnTo>
                    <a:lnTo>
                      <a:pt x="120" y="675"/>
                    </a:lnTo>
                    <a:lnTo>
                      <a:pt x="114" y="717"/>
                    </a:lnTo>
                    <a:lnTo>
                      <a:pt x="114" y="741"/>
                    </a:lnTo>
                    <a:lnTo>
                      <a:pt x="120" y="771"/>
                    </a:lnTo>
                    <a:lnTo>
                      <a:pt x="126" y="801"/>
                    </a:lnTo>
                    <a:lnTo>
                      <a:pt x="132" y="825"/>
                    </a:lnTo>
                    <a:lnTo>
                      <a:pt x="132" y="849"/>
                    </a:lnTo>
                    <a:lnTo>
                      <a:pt x="120" y="873"/>
                    </a:lnTo>
                    <a:lnTo>
                      <a:pt x="108" y="885"/>
                    </a:lnTo>
                    <a:lnTo>
                      <a:pt x="90" y="896"/>
                    </a:lnTo>
                    <a:lnTo>
                      <a:pt x="78" y="902"/>
                    </a:lnTo>
                    <a:lnTo>
                      <a:pt x="72" y="908"/>
                    </a:lnTo>
                    <a:lnTo>
                      <a:pt x="66" y="920"/>
                    </a:lnTo>
                    <a:lnTo>
                      <a:pt x="60" y="932"/>
                    </a:lnTo>
                    <a:lnTo>
                      <a:pt x="60" y="950"/>
                    </a:lnTo>
                    <a:lnTo>
                      <a:pt x="42" y="1004"/>
                    </a:lnTo>
                    <a:lnTo>
                      <a:pt x="36" y="1028"/>
                    </a:lnTo>
                    <a:lnTo>
                      <a:pt x="24" y="1046"/>
                    </a:lnTo>
                    <a:lnTo>
                      <a:pt x="12" y="1058"/>
                    </a:lnTo>
                    <a:lnTo>
                      <a:pt x="6" y="1064"/>
                    </a:lnTo>
                    <a:lnTo>
                      <a:pt x="0" y="1058"/>
                    </a:lnTo>
                    <a:lnTo>
                      <a:pt x="0" y="1034"/>
                    </a:lnTo>
                    <a:lnTo>
                      <a:pt x="6" y="962"/>
                    </a:lnTo>
                    <a:lnTo>
                      <a:pt x="12" y="902"/>
                    </a:lnTo>
                    <a:lnTo>
                      <a:pt x="12" y="843"/>
                    </a:lnTo>
                    <a:lnTo>
                      <a:pt x="18" y="825"/>
                    </a:lnTo>
                    <a:lnTo>
                      <a:pt x="18" y="807"/>
                    </a:lnTo>
                    <a:lnTo>
                      <a:pt x="24" y="771"/>
                    </a:lnTo>
                    <a:lnTo>
                      <a:pt x="24" y="717"/>
                    </a:lnTo>
                    <a:lnTo>
                      <a:pt x="30" y="657"/>
                    </a:lnTo>
                    <a:lnTo>
                      <a:pt x="30" y="598"/>
                    </a:lnTo>
                    <a:lnTo>
                      <a:pt x="30" y="562"/>
                    </a:lnTo>
                    <a:lnTo>
                      <a:pt x="36" y="520"/>
                    </a:lnTo>
                    <a:lnTo>
                      <a:pt x="36" y="466"/>
                    </a:lnTo>
                    <a:lnTo>
                      <a:pt x="36" y="406"/>
                    </a:lnTo>
                    <a:lnTo>
                      <a:pt x="36" y="353"/>
                    </a:lnTo>
                    <a:lnTo>
                      <a:pt x="36" y="299"/>
                    </a:lnTo>
                    <a:lnTo>
                      <a:pt x="30" y="251"/>
                    </a:lnTo>
                    <a:lnTo>
                      <a:pt x="30" y="215"/>
                    </a:lnTo>
                    <a:lnTo>
                      <a:pt x="30" y="167"/>
                    </a:lnTo>
                    <a:lnTo>
                      <a:pt x="36" y="126"/>
                    </a:lnTo>
                    <a:lnTo>
                      <a:pt x="42" y="96"/>
                    </a:lnTo>
                    <a:lnTo>
                      <a:pt x="54" y="72"/>
                    </a:lnTo>
                    <a:lnTo>
                      <a:pt x="60" y="60"/>
                    </a:lnTo>
                    <a:lnTo>
                      <a:pt x="72" y="36"/>
                    </a:lnTo>
                    <a:lnTo>
                      <a:pt x="84" y="18"/>
                    </a:lnTo>
                    <a:lnTo>
                      <a:pt x="102" y="6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44" y="18"/>
                    </a:lnTo>
                    <a:lnTo>
                      <a:pt x="150" y="54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4" name="Freeform 14"/>
              <p:cNvSpPr>
                <a:spLocks/>
              </p:cNvSpPr>
              <p:nvPr/>
            </p:nvSpPr>
            <p:spPr bwMode="auto">
              <a:xfrm flipH="1">
                <a:off x="517" y="2023"/>
                <a:ext cx="264" cy="1410"/>
              </a:xfrm>
              <a:custGeom>
                <a:avLst/>
                <a:gdLst>
                  <a:gd name="T0" fmla="*/ 818 w 191"/>
                  <a:gd name="T1" fmla="*/ 2392 h 986"/>
                  <a:gd name="T2" fmla="*/ 698 w 191"/>
                  <a:gd name="T3" fmla="*/ 2896 h 986"/>
                  <a:gd name="T4" fmla="*/ 605 w 191"/>
                  <a:gd name="T5" fmla="*/ 3256 h 986"/>
                  <a:gd name="T6" fmla="*/ 575 w 191"/>
                  <a:gd name="T7" fmla="*/ 3325 h 986"/>
                  <a:gd name="T8" fmla="*/ 545 w 191"/>
                  <a:gd name="T9" fmla="*/ 3647 h 986"/>
                  <a:gd name="T10" fmla="*/ 516 w 191"/>
                  <a:gd name="T11" fmla="*/ 3930 h 986"/>
                  <a:gd name="T12" fmla="*/ 516 w 191"/>
                  <a:gd name="T13" fmla="*/ 4251 h 986"/>
                  <a:gd name="T14" fmla="*/ 545 w 191"/>
                  <a:gd name="T15" fmla="*/ 4575 h 986"/>
                  <a:gd name="T16" fmla="*/ 545 w 191"/>
                  <a:gd name="T17" fmla="*/ 4718 h 986"/>
                  <a:gd name="T18" fmla="*/ 422 w 191"/>
                  <a:gd name="T19" fmla="*/ 4969 h 986"/>
                  <a:gd name="T20" fmla="*/ 365 w 191"/>
                  <a:gd name="T21" fmla="*/ 5045 h 986"/>
                  <a:gd name="T22" fmla="*/ 275 w 191"/>
                  <a:gd name="T23" fmla="*/ 5114 h 986"/>
                  <a:gd name="T24" fmla="*/ 241 w 191"/>
                  <a:gd name="T25" fmla="*/ 5287 h 986"/>
                  <a:gd name="T26" fmla="*/ 241 w 191"/>
                  <a:gd name="T27" fmla="*/ 5394 h 986"/>
                  <a:gd name="T28" fmla="*/ 122 w 191"/>
                  <a:gd name="T29" fmla="*/ 5754 h 986"/>
                  <a:gd name="T30" fmla="*/ 61 w 191"/>
                  <a:gd name="T31" fmla="*/ 5896 h 986"/>
                  <a:gd name="T32" fmla="*/ 0 w 191"/>
                  <a:gd name="T33" fmla="*/ 5857 h 986"/>
                  <a:gd name="T34" fmla="*/ 0 w 191"/>
                  <a:gd name="T35" fmla="*/ 5717 h 986"/>
                  <a:gd name="T36" fmla="*/ 61 w 191"/>
                  <a:gd name="T37" fmla="*/ 5007 h 986"/>
                  <a:gd name="T38" fmla="*/ 91 w 191"/>
                  <a:gd name="T39" fmla="*/ 4503 h 986"/>
                  <a:gd name="T40" fmla="*/ 122 w 191"/>
                  <a:gd name="T41" fmla="*/ 4286 h 986"/>
                  <a:gd name="T42" fmla="*/ 151 w 191"/>
                  <a:gd name="T43" fmla="*/ 3615 h 986"/>
                  <a:gd name="T44" fmla="*/ 181 w 191"/>
                  <a:gd name="T45" fmla="*/ 3256 h 986"/>
                  <a:gd name="T46" fmla="*/ 181 w 191"/>
                  <a:gd name="T47" fmla="*/ 2821 h 986"/>
                  <a:gd name="T48" fmla="*/ 181 w 191"/>
                  <a:gd name="T49" fmla="*/ 2219 h 986"/>
                  <a:gd name="T50" fmla="*/ 151 w 191"/>
                  <a:gd name="T51" fmla="*/ 1360 h 986"/>
                  <a:gd name="T52" fmla="*/ 151 w 191"/>
                  <a:gd name="T53" fmla="*/ 1141 h 986"/>
                  <a:gd name="T54" fmla="*/ 151 w 191"/>
                  <a:gd name="T55" fmla="*/ 644 h 986"/>
                  <a:gd name="T56" fmla="*/ 241 w 191"/>
                  <a:gd name="T57" fmla="*/ 360 h 986"/>
                  <a:gd name="T58" fmla="*/ 333 w 191"/>
                  <a:gd name="T59" fmla="*/ 177 h 986"/>
                  <a:gd name="T60" fmla="*/ 451 w 191"/>
                  <a:gd name="T61" fmla="*/ 39 h 986"/>
                  <a:gd name="T62" fmla="*/ 575 w 191"/>
                  <a:gd name="T63" fmla="*/ 39 h 986"/>
                  <a:gd name="T64" fmla="*/ 665 w 191"/>
                  <a:gd name="T65" fmla="*/ 322 h 986"/>
                  <a:gd name="T66" fmla="*/ 698 w 191"/>
                  <a:gd name="T67" fmla="*/ 572 h 986"/>
                  <a:gd name="T68" fmla="*/ 849 w 191"/>
                  <a:gd name="T69" fmla="*/ 1070 h 986"/>
                  <a:gd name="T70" fmla="*/ 879 w 191"/>
                  <a:gd name="T71" fmla="*/ 1178 h 986"/>
                  <a:gd name="T72" fmla="*/ 965 w 191"/>
                  <a:gd name="T73" fmla="*/ 1612 h 986"/>
                  <a:gd name="T74" fmla="*/ 879 w 191"/>
                  <a:gd name="T75" fmla="*/ 2284 h 9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"/>
                  <a:gd name="T115" fmla="*/ 0 h 986"/>
                  <a:gd name="T116" fmla="*/ 191 w 191"/>
                  <a:gd name="T117" fmla="*/ 986 h 9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" h="986">
                    <a:moveTo>
                      <a:pt x="174" y="382"/>
                    </a:moveTo>
                    <a:lnTo>
                      <a:pt x="162" y="400"/>
                    </a:lnTo>
                    <a:lnTo>
                      <a:pt x="156" y="430"/>
                    </a:lnTo>
                    <a:lnTo>
                      <a:pt x="138" y="484"/>
                    </a:lnTo>
                    <a:lnTo>
                      <a:pt x="120" y="532"/>
                    </a:lnTo>
                    <a:lnTo>
                      <a:pt x="120" y="544"/>
                    </a:lnTo>
                    <a:lnTo>
                      <a:pt x="114" y="556"/>
                    </a:lnTo>
                    <a:lnTo>
                      <a:pt x="108" y="586"/>
                    </a:lnTo>
                    <a:lnTo>
                      <a:pt x="108" y="610"/>
                    </a:lnTo>
                    <a:lnTo>
                      <a:pt x="102" y="657"/>
                    </a:lnTo>
                    <a:lnTo>
                      <a:pt x="96" y="681"/>
                    </a:lnTo>
                    <a:lnTo>
                      <a:pt x="102" y="711"/>
                    </a:lnTo>
                    <a:lnTo>
                      <a:pt x="108" y="741"/>
                    </a:lnTo>
                    <a:lnTo>
                      <a:pt x="108" y="765"/>
                    </a:lnTo>
                    <a:lnTo>
                      <a:pt x="108" y="789"/>
                    </a:lnTo>
                    <a:lnTo>
                      <a:pt x="96" y="813"/>
                    </a:lnTo>
                    <a:lnTo>
                      <a:pt x="84" y="831"/>
                    </a:lnTo>
                    <a:lnTo>
                      <a:pt x="72" y="843"/>
                    </a:lnTo>
                    <a:lnTo>
                      <a:pt x="60" y="849"/>
                    </a:lnTo>
                    <a:lnTo>
                      <a:pt x="54" y="855"/>
                    </a:lnTo>
                    <a:lnTo>
                      <a:pt x="54" y="872"/>
                    </a:lnTo>
                    <a:lnTo>
                      <a:pt x="48" y="884"/>
                    </a:lnTo>
                    <a:lnTo>
                      <a:pt x="48" y="902"/>
                    </a:lnTo>
                    <a:lnTo>
                      <a:pt x="36" y="944"/>
                    </a:lnTo>
                    <a:lnTo>
                      <a:pt x="24" y="962"/>
                    </a:lnTo>
                    <a:lnTo>
                      <a:pt x="18" y="980"/>
                    </a:lnTo>
                    <a:lnTo>
                      <a:pt x="12" y="986"/>
                    </a:lnTo>
                    <a:lnTo>
                      <a:pt x="6" y="986"/>
                    </a:lnTo>
                    <a:lnTo>
                      <a:pt x="0" y="980"/>
                    </a:lnTo>
                    <a:lnTo>
                      <a:pt x="0" y="956"/>
                    </a:lnTo>
                    <a:lnTo>
                      <a:pt x="6" y="896"/>
                    </a:lnTo>
                    <a:lnTo>
                      <a:pt x="12" y="837"/>
                    </a:lnTo>
                    <a:lnTo>
                      <a:pt x="12" y="789"/>
                    </a:lnTo>
                    <a:lnTo>
                      <a:pt x="18" y="753"/>
                    </a:lnTo>
                    <a:lnTo>
                      <a:pt x="24" y="717"/>
                    </a:lnTo>
                    <a:lnTo>
                      <a:pt x="30" y="663"/>
                    </a:lnTo>
                    <a:lnTo>
                      <a:pt x="30" y="604"/>
                    </a:lnTo>
                    <a:lnTo>
                      <a:pt x="36" y="544"/>
                    </a:lnTo>
                    <a:lnTo>
                      <a:pt x="36" y="514"/>
                    </a:lnTo>
                    <a:lnTo>
                      <a:pt x="36" y="472"/>
                    </a:lnTo>
                    <a:lnTo>
                      <a:pt x="36" y="424"/>
                    </a:lnTo>
                    <a:lnTo>
                      <a:pt x="36" y="371"/>
                    </a:lnTo>
                    <a:lnTo>
                      <a:pt x="36" y="269"/>
                    </a:lnTo>
                    <a:lnTo>
                      <a:pt x="30" y="227"/>
                    </a:lnTo>
                    <a:lnTo>
                      <a:pt x="30" y="191"/>
                    </a:lnTo>
                    <a:lnTo>
                      <a:pt x="30" y="143"/>
                    </a:lnTo>
                    <a:lnTo>
                      <a:pt x="30" y="108"/>
                    </a:lnTo>
                    <a:lnTo>
                      <a:pt x="42" y="84"/>
                    </a:lnTo>
                    <a:lnTo>
                      <a:pt x="48" y="60"/>
                    </a:lnTo>
                    <a:lnTo>
                      <a:pt x="66" y="30"/>
                    </a:lnTo>
                    <a:lnTo>
                      <a:pt x="78" y="18"/>
                    </a:lnTo>
                    <a:lnTo>
                      <a:pt x="90" y="6"/>
                    </a:lnTo>
                    <a:lnTo>
                      <a:pt x="102" y="0"/>
                    </a:lnTo>
                    <a:lnTo>
                      <a:pt x="114" y="6"/>
                    </a:lnTo>
                    <a:lnTo>
                      <a:pt x="126" y="24"/>
                    </a:lnTo>
                    <a:lnTo>
                      <a:pt x="132" y="54"/>
                    </a:lnTo>
                    <a:lnTo>
                      <a:pt x="138" y="96"/>
                    </a:lnTo>
                    <a:lnTo>
                      <a:pt x="150" y="126"/>
                    </a:lnTo>
                    <a:lnTo>
                      <a:pt x="168" y="179"/>
                    </a:lnTo>
                    <a:lnTo>
                      <a:pt x="174" y="197"/>
                    </a:lnTo>
                    <a:lnTo>
                      <a:pt x="180" y="215"/>
                    </a:lnTo>
                    <a:lnTo>
                      <a:pt x="191" y="269"/>
                    </a:lnTo>
                    <a:lnTo>
                      <a:pt x="185" y="329"/>
                    </a:lnTo>
                    <a:lnTo>
                      <a:pt x="174" y="382"/>
                    </a:lnTo>
                    <a:close/>
                  </a:path>
                </a:pathLst>
              </a:custGeom>
              <a:solidFill>
                <a:srgbClr val="F4B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5" name="Freeform 15"/>
              <p:cNvSpPr>
                <a:spLocks/>
              </p:cNvSpPr>
              <p:nvPr/>
            </p:nvSpPr>
            <p:spPr bwMode="auto">
              <a:xfrm flipH="1">
                <a:off x="532" y="2066"/>
                <a:ext cx="232" cy="1298"/>
              </a:xfrm>
              <a:custGeom>
                <a:avLst/>
                <a:gdLst>
                  <a:gd name="T0" fmla="*/ 696 w 168"/>
                  <a:gd name="T1" fmla="*/ 2244 h 908"/>
                  <a:gd name="T2" fmla="*/ 572 w 168"/>
                  <a:gd name="T3" fmla="*/ 2782 h 908"/>
                  <a:gd name="T4" fmla="*/ 541 w 168"/>
                  <a:gd name="T5" fmla="*/ 2925 h 908"/>
                  <a:gd name="T6" fmla="*/ 421 w 168"/>
                  <a:gd name="T7" fmla="*/ 3501 h 908"/>
                  <a:gd name="T8" fmla="*/ 421 w 168"/>
                  <a:gd name="T9" fmla="*/ 3638 h 908"/>
                  <a:gd name="T10" fmla="*/ 421 w 168"/>
                  <a:gd name="T11" fmla="*/ 4028 h 908"/>
                  <a:gd name="T12" fmla="*/ 421 w 168"/>
                  <a:gd name="T13" fmla="*/ 4171 h 908"/>
                  <a:gd name="T14" fmla="*/ 360 w 168"/>
                  <a:gd name="T15" fmla="*/ 4462 h 908"/>
                  <a:gd name="T16" fmla="*/ 275 w 168"/>
                  <a:gd name="T17" fmla="*/ 4639 h 908"/>
                  <a:gd name="T18" fmla="*/ 240 w 168"/>
                  <a:gd name="T19" fmla="*/ 4709 h 908"/>
                  <a:gd name="T20" fmla="*/ 181 w 168"/>
                  <a:gd name="T21" fmla="*/ 4852 h 908"/>
                  <a:gd name="T22" fmla="*/ 181 w 168"/>
                  <a:gd name="T23" fmla="*/ 5028 h 908"/>
                  <a:gd name="T24" fmla="*/ 122 w 168"/>
                  <a:gd name="T25" fmla="*/ 5242 h 908"/>
                  <a:gd name="T26" fmla="*/ 29 w 168"/>
                  <a:gd name="T27" fmla="*/ 5422 h 908"/>
                  <a:gd name="T28" fmla="*/ 0 w 168"/>
                  <a:gd name="T29" fmla="*/ 5348 h 908"/>
                  <a:gd name="T30" fmla="*/ 0 w 168"/>
                  <a:gd name="T31" fmla="*/ 5242 h 908"/>
                  <a:gd name="T32" fmla="*/ 29 w 168"/>
                  <a:gd name="T33" fmla="*/ 4600 h 908"/>
                  <a:gd name="T34" fmla="*/ 91 w 168"/>
                  <a:gd name="T35" fmla="*/ 4140 h 908"/>
                  <a:gd name="T36" fmla="*/ 91 w 168"/>
                  <a:gd name="T37" fmla="*/ 4067 h 908"/>
                  <a:gd name="T38" fmla="*/ 151 w 168"/>
                  <a:gd name="T39" fmla="*/ 3638 h 908"/>
                  <a:gd name="T40" fmla="*/ 181 w 168"/>
                  <a:gd name="T41" fmla="*/ 2889 h 908"/>
                  <a:gd name="T42" fmla="*/ 181 w 168"/>
                  <a:gd name="T43" fmla="*/ 2712 h 908"/>
                  <a:gd name="T44" fmla="*/ 181 w 168"/>
                  <a:gd name="T45" fmla="*/ 1964 h 908"/>
                  <a:gd name="T46" fmla="*/ 151 w 168"/>
                  <a:gd name="T47" fmla="*/ 1176 h 908"/>
                  <a:gd name="T48" fmla="*/ 151 w 168"/>
                  <a:gd name="T49" fmla="*/ 999 h 908"/>
                  <a:gd name="T50" fmla="*/ 122 w 168"/>
                  <a:gd name="T51" fmla="*/ 709 h 908"/>
                  <a:gd name="T52" fmla="*/ 181 w 168"/>
                  <a:gd name="T53" fmla="*/ 360 h 908"/>
                  <a:gd name="T54" fmla="*/ 210 w 168"/>
                  <a:gd name="T55" fmla="*/ 252 h 908"/>
                  <a:gd name="T56" fmla="*/ 392 w 168"/>
                  <a:gd name="T57" fmla="*/ 0 h 908"/>
                  <a:gd name="T58" fmla="*/ 512 w 168"/>
                  <a:gd name="T59" fmla="*/ 0 h 908"/>
                  <a:gd name="T60" fmla="*/ 572 w 168"/>
                  <a:gd name="T61" fmla="*/ 252 h 908"/>
                  <a:gd name="T62" fmla="*/ 602 w 168"/>
                  <a:gd name="T63" fmla="*/ 503 h 908"/>
                  <a:gd name="T64" fmla="*/ 696 w 168"/>
                  <a:gd name="T65" fmla="*/ 748 h 908"/>
                  <a:gd name="T66" fmla="*/ 725 w 168"/>
                  <a:gd name="T67" fmla="*/ 889 h 908"/>
                  <a:gd name="T68" fmla="*/ 842 w 168"/>
                  <a:gd name="T69" fmla="*/ 1389 h 908"/>
                  <a:gd name="T70" fmla="*/ 782 w 168"/>
                  <a:gd name="T71" fmla="*/ 2000 h 9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908"/>
                  <a:gd name="T110" fmla="*/ 168 w 168"/>
                  <a:gd name="T111" fmla="*/ 908 h 90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908">
                    <a:moveTo>
                      <a:pt x="156" y="335"/>
                    </a:moveTo>
                    <a:lnTo>
                      <a:pt x="138" y="376"/>
                    </a:lnTo>
                    <a:lnTo>
                      <a:pt x="126" y="424"/>
                    </a:lnTo>
                    <a:lnTo>
                      <a:pt x="114" y="466"/>
                    </a:lnTo>
                    <a:lnTo>
                      <a:pt x="108" y="490"/>
                    </a:lnTo>
                    <a:lnTo>
                      <a:pt x="96" y="544"/>
                    </a:lnTo>
                    <a:lnTo>
                      <a:pt x="84" y="586"/>
                    </a:lnTo>
                    <a:lnTo>
                      <a:pt x="84" y="609"/>
                    </a:lnTo>
                    <a:lnTo>
                      <a:pt x="84" y="639"/>
                    </a:lnTo>
                    <a:lnTo>
                      <a:pt x="84" y="675"/>
                    </a:lnTo>
                    <a:lnTo>
                      <a:pt x="84" y="699"/>
                    </a:lnTo>
                    <a:lnTo>
                      <a:pt x="84" y="723"/>
                    </a:lnTo>
                    <a:lnTo>
                      <a:pt x="72" y="747"/>
                    </a:lnTo>
                    <a:lnTo>
                      <a:pt x="60" y="765"/>
                    </a:lnTo>
                    <a:lnTo>
                      <a:pt x="54" y="777"/>
                    </a:lnTo>
                    <a:lnTo>
                      <a:pt x="48" y="789"/>
                    </a:lnTo>
                    <a:lnTo>
                      <a:pt x="42" y="795"/>
                    </a:lnTo>
                    <a:lnTo>
                      <a:pt x="36" y="813"/>
                    </a:lnTo>
                    <a:lnTo>
                      <a:pt x="36" y="825"/>
                    </a:lnTo>
                    <a:lnTo>
                      <a:pt x="36" y="842"/>
                    </a:lnTo>
                    <a:lnTo>
                      <a:pt x="24" y="878"/>
                    </a:lnTo>
                    <a:lnTo>
                      <a:pt x="12" y="908"/>
                    </a:lnTo>
                    <a:lnTo>
                      <a:pt x="6" y="908"/>
                    </a:lnTo>
                    <a:lnTo>
                      <a:pt x="0" y="908"/>
                    </a:lnTo>
                    <a:lnTo>
                      <a:pt x="0" y="896"/>
                    </a:lnTo>
                    <a:lnTo>
                      <a:pt x="0" y="878"/>
                    </a:lnTo>
                    <a:lnTo>
                      <a:pt x="6" y="819"/>
                    </a:lnTo>
                    <a:lnTo>
                      <a:pt x="6" y="771"/>
                    </a:lnTo>
                    <a:lnTo>
                      <a:pt x="12" y="729"/>
                    </a:lnTo>
                    <a:lnTo>
                      <a:pt x="18" y="693"/>
                    </a:lnTo>
                    <a:lnTo>
                      <a:pt x="18" y="681"/>
                    </a:lnTo>
                    <a:lnTo>
                      <a:pt x="24" y="657"/>
                    </a:lnTo>
                    <a:lnTo>
                      <a:pt x="30" y="609"/>
                    </a:lnTo>
                    <a:lnTo>
                      <a:pt x="36" y="544"/>
                    </a:lnTo>
                    <a:lnTo>
                      <a:pt x="36" y="484"/>
                    </a:lnTo>
                    <a:lnTo>
                      <a:pt x="36" y="454"/>
                    </a:lnTo>
                    <a:lnTo>
                      <a:pt x="36" y="418"/>
                    </a:lnTo>
                    <a:lnTo>
                      <a:pt x="36" y="329"/>
                    </a:lnTo>
                    <a:lnTo>
                      <a:pt x="36" y="239"/>
                    </a:lnTo>
                    <a:lnTo>
                      <a:pt x="30" y="197"/>
                    </a:lnTo>
                    <a:lnTo>
                      <a:pt x="30" y="167"/>
                    </a:lnTo>
                    <a:lnTo>
                      <a:pt x="30" y="143"/>
                    </a:lnTo>
                    <a:lnTo>
                      <a:pt x="24" y="119"/>
                    </a:lnTo>
                    <a:lnTo>
                      <a:pt x="30" y="84"/>
                    </a:lnTo>
                    <a:lnTo>
                      <a:pt x="36" y="60"/>
                    </a:lnTo>
                    <a:lnTo>
                      <a:pt x="42" y="42"/>
                    </a:lnTo>
                    <a:lnTo>
                      <a:pt x="54" y="18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18"/>
                    </a:lnTo>
                    <a:lnTo>
                      <a:pt x="114" y="42"/>
                    </a:lnTo>
                    <a:lnTo>
                      <a:pt x="120" y="84"/>
                    </a:lnTo>
                    <a:lnTo>
                      <a:pt x="132" y="107"/>
                    </a:lnTo>
                    <a:lnTo>
                      <a:pt x="138" y="125"/>
                    </a:lnTo>
                    <a:lnTo>
                      <a:pt x="144" y="149"/>
                    </a:lnTo>
                    <a:lnTo>
                      <a:pt x="156" y="185"/>
                    </a:lnTo>
                    <a:lnTo>
                      <a:pt x="168" y="233"/>
                    </a:lnTo>
                    <a:lnTo>
                      <a:pt x="168" y="281"/>
                    </a:lnTo>
                    <a:lnTo>
                      <a:pt x="156" y="335"/>
                    </a:lnTo>
                    <a:close/>
                  </a:path>
                </a:pathLst>
              </a:custGeom>
              <a:solidFill>
                <a:srgbClr val="F7B7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6" name="Freeform 16"/>
              <p:cNvSpPr>
                <a:spLocks/>
              </p:cNvSpPr>
              <p:nvPr/>
            </p:nvSpPr>
            <p:spPr bwMode="auto">
              <a:xfrm flipH="1">
                <a:off x="548" y="2100"/>
                <a:ext cx="199" cy="1204"/>
              </a:xfrm>
              <a:custGeom>
                <a:avLst/>
                <a:gdLst>
                  <a:gd name="T0" fmla="*/ 604 w 144"/>
                  <a:gd name="T1" fmla="*/ 2032 h 842"/>
                  <a:gd name="T2" fmla="*/ 485 w 144"/>
                  <a:gd name="T3" fmla="*/ 2570 h 842"/>
                  <a:gd name="T4" fmla="*/ 451 w 144"/>
                  <a:gd name="T5" fmla="*/ 2753 h 842"/>
                  <a:gd name="T6" fmla="*/ 332 w 144"/>
                  <a:gd name="T7" fmla="*/ 3143 h 842"/>
                  <a:gd name="T8" fmla="*/ 304 w 144"/>
                  <a:gd name="T9" fmla="*/ 3286 h 842"/>
                  <a:gd name="T10" fmla="*/ 304 w 144"/>
                  <a:gd name="T11" fmla="*/ 3675 h 842"/>
                  <a:gd name="T12" fmla="*/ 304 w 144"/>
                  <a:gd name="T13" fmla="*/ 3854 h 842"/>
                  <a:gd name="T14" fmla="*/ 211 w 144"/>
                  <a:gd name="T15" fmla="*/ 4285 h 842"/>
                  <a:gd name="T16" fmla="*/ 181 w 144"/>
                  <a:gd name="T17" fmla="*/ 4357 h 842"/>
                  <a:gd name="T18" fmla="*/ 151 w 144"/>
                  <a:gd name="T19" fmla="*/ 4466 h 842"/>
                  <a:gd name="T20" fmla="*/ 122 w 144"/>
                  <a:gd name="T21" fmla="*/ 4609 h 842"/>
                  <a:gd name="T22" fmla="*/ 122 w 144"/>
                  <a:gd name="T23" fmla="*/ 4714 h 842"/>
                  <a:gd name="T24" fmla="*/ 29 w 144"/>
                  <a:gd name="T25" fmla="*/ 5033 h 842"/>
                  <a:gd name="T26" fmla="*/ 0 w 144"/>
                  <a:gd name="T27" fmla="*/ 5033 h 842"/>
                  <a:gd name="T28" fmla="*/ 0 w 144"/>
                  <a:gd name="T29" fmla="*/ 4855 h 842"/>
                  <a:gd name="T30" fmla="*/ 29 w 144"/>
                  <a:gd name="T31" fmla="*/ 4503 h 842"/>
                  <a:gd name="T32" fmla="*/ 61 w 144"/>
                  <a:gd name="T33" fmla="*/ 4034 h 842"/>
                  <a:gd name="T34" fmla="*/ 91 w 144"/>
                  <a:gd name="T35" fmla="*/ 3854 h 842"/>
                  <a:gd name="T36" fmla="*/ 122 w 144"/>
                  <a:gd name="T37" fmla="*/ 3639 h 842"/>
                  <a:gd name="T38" fmla="*/ 181 w 144"/>
                  <a:gd name="T39" fmla="*/ 2964 h 842"/>
                  <a:gd name="T40" fmla="*/ 211 w 144"/>
                  <a:gd name="T41" fmla="*/ 2605 h 842"/>
                  <a:gd name="T42" fmla="*/ 181 w 144"/>
                  <a:gd name="T43" fmla="*/ 1752 h 842"/>
                  <a:gd name="T44" fmla="*/ 151 w 144"/>
                  <a:gd name="T45" fmla="*/ 855 h 842"/>
                  <a:gd name="T46" fmla="*/ 151 w 144"/>
                  <a:gd name="T47" fmla="*/ 709 h 842"/>
                  <a:gd name="T48" fmla="*/ 151 w 144"/>
                  <a:gd name="T49" fmla="*/ 429 h 842"/>
                  <a:gd name="T50" fmla="*/ 211 w 144"/>
                  <a:gd name="T51" fmla="*/ 213 h 842"/>
                  <a:gd name="T52" fmla="*/ 275 w 144"/>
                  <a:gd name="T53" fmla="*/ 70 h 842"/>
                  <a:gd name="T54" fmla="*/ 394 w 144"/>
                  <a:gd name="T55" fmla="*/ 0 h 842"/>
                  <a:gd name="T56" fmla="*/ 485 w 144"/>
                  <a:gd name="T57" fmla="*/ 143 h 842"/>
                  <a:gd name="T58" fmla="*/ 485 w 144"/>
                  <a:gd name="T59" fmla="*/ 252 h 842"/>
                  <a:gd name="T60" fmla="*/ 514 w 144"/>
                  <a:gd name="T61" fmla="*/ 468 h 842"/>
                  <a:gd name="T62" fmla="*/ 544 w 144"/>
                  <a:gd name="T63" fmla="*/ 641 h 842"/>
                  <a:gd name="T64" fmla="*/ 604 w 144"/>
                  <a:gd name="T65" fmla="*/ 781 h 842"/>
                  <a:gd name="T66" fmla="*/ 726 w 144"/>
                  <a:gd name="T67" fmla="*/ 1213 h 842"/>
                  <a:gd name="T68" fmla="*/ 665 w 144"/>
                  <a:gd name="T69" fmla="*/ 1789 h 8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842"/>
                  <a:gd name="T107" fmla="*/ 144 w 144"/>
                  <a:gd name="T108" fmla="*/ 842 h 8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842">
                    <a:moveTo>
                      <a:pt x="132" y="299"/>
                    </a:moveTo>
                    <a:lnTo>
                      <a:pt x="120" y="340"/>
                    </a:lnTo>
                    <a:lnTo>
                      <a:pt x="108" y="376"/>
                    </a:lnTo>
                    <a:lnTo>
                      <a:pt x="96" y="430"/>
                    </a:lnTo>
                    <a:lnTo>
                      <a:pt x="90" y="460"/>
                    </a:lnTo>
                    <a:lnTo>
                      <a:pt x="78" y="490"/>
                    </a:lnTo>
                    <a:lnTo>
                      <a:pt x="66" y="526"/>
                    </a:lnTo>
                    <a:lnTo>
                      <a:pt x="60" y="550"/>
                    </a:lnTo>
                    <a:lnTo>
                      <a:pt x="60" y="585"/>
                    </a:lnTo>
                    <a:lnTo>
                      <a:pt x="60" y="615"/>
                    </a:lnTo>
                    <a:lnTo>
                      <a:pt x="60" y="645"/>
                    </a:lnTo>
                    <a:lnTo>
                      <a:pt x="48" y="693"/>
                    </a:lnTo>
                    <a:lnTo>
                      <a:pt x="42" y="717"/>
                    </a:lnTo>
                    <a:lnTo>
                      <a:pt x="36" y="729"/>
                    </a:lnTo>
                    <a:lnTo>
                      <a:pt x="30" y="741"/>
                    </a:lnTo>
                    <a:lnTo>
                      <a:pt x="30" y="747"/>
                    </a:lnTo>
                    <a:lnTo>
                      <a:pt x="24" y="759"/>
                    </a:lnTo>
                    <a:lnTo>
                      <a:pt x="24" y="771"/>
                    </a:lnTo>
                    <a:lnTo>
                      <a:pt x="24" y="789"/>
                    </a:lnTo>
                    <a:lnTo>
                      <a:pt x="12" y="824"/>
                    </a:lnTo>
                    <a:lnTo>
                      <a:pt x="6" y="842"/>
                    </a:lnTo>
                    <a:lnTo>
                      <a:pt x="0" y="842"/>
                    </a:lnTo>
                    <a:lnTo>
                      <a:pt x="0" y="830"/>
                    </a:lnTo>
                    <a:lnTo>
                      <a:pt x="0" y="812"/>
                    </a:lnTo>
                    <a:lnTo>
                      <a:pt x="6" y="753"/>
                    </a:lnTo>
                    <a:lnTo>
                      <a:pt x="6" y="711"/>
                    </a:lnTo>
                    <a:lnTo>
                      <a:pt x="12" y="675"/>
                    </a:lnTo>
                    <a:lnTo>
                      <a:pt x="18" y="645"/>
                    </a:lnTo>
                    <a:lnTo>
                      <a:pt x="18" y="627"/>
                    </a:lnTo>
                    <a:lnTo>
                      <a:pt x="24" y="609"/>
                    </a:lnTo>
                    <a:lnTo>
                      <a:pt x="30" y="556"/>
                    </a:lnTo>
                    <a:lnTo>
                      <a:pt x="36" y="496"/>
                    </a:lnTo>
                    <a:lnTo>
                      <a:pt x="42" y="436"/>
                    </a:lnTo>
                    <a:lnTo>
                      <a:pt x="42" y="370"/>
                    </a:lnTo>
                    <a:lnTo>
                      <a:pt x="36" y="293"/>
                    </a:lnTo>
                    <a:lnTo>
                      <a:pt x="36" y="209"/>
                    </a:lnTo>
                    <a:lnTo>
                      <a:pt x="30" y="143"/>
                    </a:lnTo>
                    <a:lnTo>
                      <a:pt x="30" y="119"/>
                    </a:lnTo>
                    <a:lnTo>
                      <a:pt x="30" y="95"/>
                    </a:lnTo>
                    <a:lnTo>
                      <a:pt x="30" y="72"/>
                    </a:lnTo>
                    <a:lnTo>
                      <a:pt x="36" y="54"/>
                    </a:lnTo>
                    <a:lnTo>
                      <a:pt x="42" y="36"/>
                    </a:lnTo>
                    <a:lnTo>
                      <a:pt x="54" y="12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6"/>
                    </a:lnTo>
                    <a:lnTo>
                      <a:pt x="96" y="24"/>
                    </a:lnTo>
                    <a:lnTo>
                      <a:pt x="96" y="42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108" y="95"/>
                    </a:lnTo>
                    <a:lnTo>
                      <a:pt x="108" y="107"/>
                    </a:lnTo>
                    <a:lnTo>
                      <a:pt x="120" y="131"/>
                    </a:lnTo>
                    <a:lnTo>
                      <a:pt x="132" y="167"/>
                    </a:lnTo>
                    <a:lnTo>
                      <a:pt x="144" y="203"/>
                    </a:lnTo>
                    <a:lnTo>
                      <a:pt x="144" y="251"/>
                    </a:lnTo>
                    <a:lnTo>
                      <a:pt x="132" y="299"/>
                    </a:lnTo>
                    <a:close/>
                  </a:path>
                </a:pathLst>
              </a:custGeom>
              <a:solidFill>
                <a:srgbClr val="FCC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7" name="Freeform 17"/>
              <p:cNvSpPr>
                <a:spLocks/>
              </p:cNvSpPr>
              <p:nvPr/>
            </p:nvSpPr>
            <p:spPr bwMode="auto">
              <a:xfrm flipH="1">
                <a:off x="573" y="2143"/>
                <a:ext cx="166" cy="1103"/>
              </a:xfrm>
              <a:custGeom>
                <a:avLst/>
                <a:gdLst>
                  <a:gd name="T0" fmla="*/ 423 w 120"/>
                  <a:gd name="T1" fmla="*/ 319 h 771"/>
                  <a:gd name="T2" fmla="*/ 458 w 120"/>
                  <a:gd name="T3" fmla="*/ 461 h 771"/>
                  <a:gd name="T4" fmla="*/ 458 w 120"/>
                  <a:gd name="T5" fmla="*/ 532 h 771"/>
                  <a:gd name="T6" fmla="*/ 488 w 120"/>
                  <a:gd name="T7" fmla="*/ 604 h 771"/>
                  <a:gd name="T8" fmla="*/ 609 w 120"/>
                  <a:gd name="T9" fmla="*/ 1001 h 771"/>
                  <a:gd name="T10" fmla="*/ 580 w 120"/>
                  <a:gd name="T11" fmla="*/ 1577 h 771"/>
                  <a:gd name="T12" fmla="*/ 545 w 120"/>
                  <a:gd name="T13" fmla="*/ 1721 h 771"/>
                  <a:gd name="T14" fmla="*/ 488 w 120"/>
                  <a:gd name="T15" fmla="*/ 1931 h 771"/>
                  <a:gd name="T16" fmla="*/ 423 w 120"/>
                  <a:gd name="T17" fmla="*/ 2182 h 771"/>
                  <a:gd name="T18" fmla="*/ 394 w 120"/>
                  <a:gd name="T19" fmla="*/ 2395 h 771"/>
                  <a:gd name="T20" fmla="*/ 275 w 120"/>
                  <a:gd name="T21" fmla="*/ 2755 h 771"/>
                  <a:gd name="T22" fmla="*/ 241 w 120"/>
                  <a:gd name="T23" fmla="*/ 2898 h 771"/>
                  <a:gd name="T24" fmla="*/ 213 w 120"/>
                  <a:gd name="T25" fmla="*/ 3326 h 771"/>
                  <a:gd name="T26" fmla="*/ 181 w 120"/>
                  <a:gd name="T27" fmla="*/ 3504 h 771"/>
                  <a:gd name="T28" fmla="*/ 154 w 120"/>
                  <a:gd name="T29" fmla="*/ 3901 h 771"/>
                  <a:gd name="T30" fmla="*/ 123 w 120"/>
                  <a:gd name="T31" fmla="*/ 3970 h 771"/>
                  <a:gd name="T32" fmla="*/ 91 w 120"/>
                  <a:gd name="T33" fmla="*/ 4116 h 771"/>
                  <a:gd name="T34" fmla="*/ 91 w 120"/>
                  <a:gd name="T35" fmla="*/ 4262 h 771"/>
                  <a:gd name="T36" fmla="*/ 91 w 120"/>
                  <a:gd name="T37" fmla="*/ 4368 h 771"/>
                  <a:gd name="T38" fmla="*/ 64 w 120"/>
                  <a:gd name="T39" fmla="*/ 4549 h 771"/>
                  <a:gd name="T40" fmla="*/ 0 w 120"/>
                  <a:gd name="T41" fmla="*/ 4549 h 771"/>
                  <a:gd name="T42" fmla="*/ 0 w 120"/>
                  <a:gd name="T43" fmla="*/ 4405 h 771"/>
                  <a:gd name="T44" fmla="*/ 29 w 120"/>
                  <a:gd name="T45" fmla="*/ 4079 h 771"/>
                  <a:gd name="T46" fmla="*/ 123 w 120"/>
                  <a:gd name="T47" fmla="*/ 3687 h 771"/>
                  <a:gd name="T48" fmla="*/ 154 w 120"/>
                  <a:gd name="T49" fmla="*/ 3541 h 771"/>
                  <a:gd name="T50" fmla="*/ 181 w 120"/>
                  <a:gd name="T51" fmla="*/ 3326 h 771"/>
                  <a:gd name="T52" fmla="*/ 241 w 120"/>
                  <a:gd name="T53" fmla="*/ 2615 h 771"/>
                  <a:gd name="T54" fmla="*/ 241 w 120"/>
                  <a:gd name="T55" fmla="*/ 2256 h 771"/>
                  <a:gd name="T56" fmla="*/ 241 w 120"/>
                  <a:gd name="T57" fmla="*/ 1468 h 771"/>
                  <a:gd name="T58" fmla="*/ 181 w 120"/>
                  <a:gd name="T59" fmla="*/ 712 h 771"/>
                  <a:gd name="T60" fmla="*/ 181 w 120"/>
                  <a:gd name="T61" fmla="*/ 571 h 771"/>
                  <a:gd name="T62" fmla="*/ 154 w 120"/>
                  <a:gd name="T63" fmla="*/ 290 h 771"/>
                  <a:gd name="T64" fmla="*/ 213 w 120"/>
                  <a:gd name="T65" fmla="*/ 109 h 771"/>
                  <a:gd name="T66" fmla="*/ 275 w 120"/>
                  <a:gd name="T67" fmla="*/ 0 h 771"/>
                  <a:gd name="T68" fmla="*/ 394 w 120"/>
                  <a:gd name="T69" fmla="*/ 7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0"/>
                  <a:gd name="T106" fmla="*/ 0 h 771"/>
                  <a:gd name="T107" fmla="*/ 120 w 120"/>
                  <a:gd name="T108" fmla="*/ 771 h 7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0" h="771">
                    <a:moveTo>
                      <a:pt x="84" y="36"/>
                    </a:moveTo>
                    <a:lnTo>
                      <a:pt x="84" y="53"/>
                    </a:lnTo>
                    <a:lnTo>
                      <a:pt x="90" y="71"/>
                    </a:lnTo>
                    <a:lnTo>
                      <a:pt x="90" y="77"/>
                    </a:lnTo>
                    <a:lnTo>
                      <a:pt x="90" y="83"/>
                    </a:lnTo>
                    <a:lnTo>
                      <a:pt x="90" y="89"/>
                    </a:lnTo>
                    <a:lnTo>
                      <a:pt x="96" y="101"/>
                    </a:lnTo>
                    <a:lnTo>
                      <a:pt x="108" y="131"/>
                    </a:lnTo>
                    <a:lnTo>
                      <a:pt x="120" y="167"/>
                    </a:lnTo>
                    <a:lnTo>
                      <a:pt x="120" y="215"/>
                    </a:lnTo>
                    <a:lnTo>
                      <a:pt x="114" y="263"/>
                    </a:lnTo>
                    <a:lnTo>
                      <a:pt x="108" y="287"/>
                    </a:lnTo>
                    <a:lnTo>
                      <a:pt x="102" y="298"/>
                    </a:lnTo>
                    <a:lnTo>
                      <a:pt x="96" y="322"/>
                    </a:lnTo>
                    <a:lnTo>
                      <a:pt x="90" y="334"/>
                    </a:lnTo>
                    <a:lnTo>
                      <a:pt x="84" y="364"/>
                    </a:lnTo>
                    <a:lnTo>
                      <a:pt x="78" y="400"/>
                    </a:lnTo>
                    <a:lnTo>
                      <a:pt x="66" y="424"/>
                    </a:lnTo>
                    <a:lnTo>
                      <a:pt x="54" y="460"/>
                    </a:lnTo>
                    <a:lnTo>
                      <a:pt x="48" y="484"/>
                    </a:lnTo>
                    <a:lnTo>
                      <a:pt x="42" y="520"/>
                    </a:lnTo>
                    <a:lnTo>
                      <a:pt x="42" y="555"/>
                    </a:lnTo>
                    <a:lnTo>
                      <a:pt x="36" y="585"/>
                    </a:lnTo>
                    <a:lnTo>
                      <a:pt x="30" y="633"/>
                    </a:lnTo>
                    <a:lnTo>
                      <a:pt x="30" y="651"/>
                    </a:lnTo>
                    <a:lnTo>
                      <a:pt x="24" y="663"/>
                    </a:lnTo>
                    <a:lnTo>
                      <a:pt x="18" y="675"/>
                    </a:lnTo>
                    <a:lnTo>
                      <a:pt x="18" y="687"/>
                    </a:lnTo>
                    <a:lnTo>
                      <a:pt x="18" y="699"/>
                    </a:lnTo>
                    <a:lnTo>
                      <a:pt x="18" y="711"/>
                    </a:lnTo>
                    <a:lnTo>
                      <a:pt x="18" y="729"/>
                    </a:lnTo>
                    <a:lnTo>
                      <a:pt x="12" y="747"/>
                    </a:lnTo>
                    <a:lnTo>
                      <a:pt x="12" y="759"/>
                    </a:lnTo>
                    <a:lnTo>
                      <a:pt x="6" y="771"/>
                    </a:lnTo>
                    <a:lnTo>
                      <a:pt x="0" y="759"/>
                    </a:lnTo>
                    <a:lnTo>
                      <a:pt x="0" y="735"/>
                    </a:lnTo>
                    <a:lnTo>
                      <a:pt x="6" y="705"/>
                    </a:lnTo>
                    <a:lnTo>
                      <a:pt x="6" y="681"/>
                    </a:lnTo>
                    <a:lnTo>
                      <a:pt x="12" y="645"/>
                    </a:lnTo>
                    <a:lnTo>
                      <a:pt x="24" y="615"/>
                    </a:lnTo>
                    <a:lnTo>
                      <a:pt x="30" y="591"/>
                    </a:lnTo>
                    <a:lnTo>
                      <a:pt x="30" y="573"/>
                    </a:lnTo>
                    <a:lnTo>
                      <a:pt x="36" y="555"/>
                    </a:lnTo>
                    <a:lnTo>
                      <a:pt x="42" y="502"/>
                    </a:lnTo>
                    <a:lnTo>
                      <a:pt x="48" y="436"/>
                    </a:lnTo>
                    <a:lnTo>
                      <a:pt x="48" y="376"/>
                    </a:lnTo>
                    <a:lnTo>
                      <a:pt x="48" y="316"/>
                    </a:lnTo>
                    <a:lnTo>
                      <a:pt x="48" y="245"/>
                    </a:lnTo>
                    <a:lnTo>
                      <a:pt x="42" y="179"/>
                    </a:lnTo>
                    <a:lnTo>
                      <a:pt x="36" y="119"/>
                    </a:lnTo>
                    <a:lnTo>
                      <a:pt x="36" y="95"/>
                    </a:lnTo>
                    <a:lnTo>
                      <a:pt x="30" y="71"/>
                    </a:lnTo>
                    <a:lnTo>
                      <a:pt x="30" y="48"/>
                    </a:lnTo>
                    <a:lnTo>
                      <a:pt x="36" y="36"/>
                    </a:lnTo>
                    <a:lnTo>
                      <a:pt x="42" y="18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8" y="12"/>
                    </a:ln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FFC6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8" name="Freeform 18"/>
              <p:cNvSpPr>
                <a:spLocks/>
              </p:cNvSpPr>
              <p:nvPr/>
            </p:nvSpPr>
            <p:spPr bwMode="auto">
              <a:xfrm flipH="1">
                <a:off x="689" y="1758"/>
                <a:ext cx="108" cy="351"/>
              </a:xfrm>
              <a:custGeom>
                <a:avLst/>
                <a:gdLst>
                  <a:gd name="T0" fmla="*/ 184 w 78"/>
                  <a:gd name="T1" fmla="*/ 39 h 245"/>
                  <a:gd name="T2" fmla="*/ 305 w 78"/>
                  <a:gd name="T3" fmla="*/ 143 h 245"/>
                  <a:gd name="T4" fmla="*/ 366 w 78"/>
                  <a:gd name="T5" fmla="*/ 291 h 245"/>
                  <a:gd name="T6" fmla="*/ 399 w 78"/>
                  <a:gd name="T7" fmla="*/ 464 h 245"/>
                  <a:gd name="T8" fmla="*/ 399 w 78"/>
                  <a:gd name="T9" fmla="*/ 612 h 245"/>
                  <a:gd name="T10" fmla="*/ 399 w 78"/>
                  <a:gd name="T11" fmla="*/ 612 h 245"/>
                  <a:gd name="T12" fmla="*/ 366 w 78"/>
                  <a:gd name="T13" fmla="*/ 791 h 245"/>
                  <a:gd name="T14" fmla="*/ 366 w 78"/>
                  <a:gd name="T15" fmla="*/ 936 h 245"/>
                  <a:gd name="T16" fmla="*/ 334 w 78"/>
                  <a:gd name="T17" fmla="*/ 1116 h 245"/>
                  <a:gd name="T18" fmla="*/ 305 w 78"/>
                  <a:gd name="T19" fmla="*/ 1297 h 245"/>
                  <a:gd name="T20" fmla="*/ 305 w 78"/>
                  <a:gd name="T21" fmla="*/ 1297 h 245"/>
                  <a:gd name="T22" fmla="*/ 241 w 78"/>
                  <a:gd name="T23" fmla="*/ 1441 h 245"/>
                  <a:gd name="T24" fmla="*/ 184 w 78"/>
                  <a:gd name="T25" fmla="*/ 1480 h 245"/>
                  <a:gd name="T26" fmla="*/ 154 w 78"/>
                  <a:gd name="T27" fmla="*/ 1441 h 245"/>
                  <a:gd name="T28" fmla="*/ 123 w 78"/>
                  <a:gd name="T29" fmla="*/ 1258 h 245"/>
                  <a:gd name="T30" fmla="*/ 123 w 78"/>
                  <a:gd name="T31" fmla="*/ 1258 h 245"/>
                  <a:gd name="T32" fmla="*/ 123 w 78"/>
                  <a:gd name="T33" fmla="*/ 1116 h 245"/>
                  <a:gd name="T34" fmla="*/ 64 w 78"/>
                  <a:gd name="T35" fmla="*/ 1006 h 245"/>
                  <a:gd name="T36" fmla="*/ 0 w 78"/>
                  <a:gd name="T37" fmla="*/ 754 h 245"/>
                  <a:gd name="T38" fmla="*/ 0 w 78"/>
                  <a:gd name="T39" fmla="*/ 754 h 245"/>
                  <a:gd name="T40" fmla="*/ 0 w 78"/>
                  <a:gd name="T41" fmla="*/ 682 h 245"/>
                  <a:gd name="T42" fmla="*/ 0 w 78"/>
                  <a:gd name="T43" fmla="*/ 537 h 245"/>
                  <a:gd name="T44" fmla="*/ 0 w 78"/>
                  <a:gd name="T45" fmla="*/ 291 h 245"/>
                  <a:gd name="T46" fmla="*/ 29 w 78"/>
                  <a:gd name="T47" fmla="*/ 143 h 245"/>
                  <a:gd name="T48" fmla="*/ 64 w 78"/>
                  <a:gd name="T49" fmla="*/ 70 h 245"/>
                  <a:gd name="T50" fmla="*/ 123 w 78"/>
                  <a:gd name="T51" fmla="*/ 0 h 245"/>
                  <a:gd name="T52" fmla="*/ 184 w 78"/>
                  <a:gd name="T53" fmla="*/ 39 h 2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8"/>
                  <a:gd name="T82" fmla="*/ 0 h 245"/>
                  <a:gd name="T83" fmla="*/ 78 w 78"/>
                  <a:gd name="T84" fmla="*/ 245 h 2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8" h="245">
                    <a:moveTo>
                      <a:pt x="36" y="6"/>
                    </a:moveTo>
                    <a:lnTo>
                      <a:pt x="60" y="24"/>
                    </a:lnTo>
                    <a:lnTo>
                      <a:pt x="72" y="48"/>
                    </a:lnTo>
                    <a:lnTo>
                      <a:pt x="78" y="77"/>
                    </a:lnTo>
                    <a:lnTo>
                      <a:pt x="78" y="101"/>
                    </a:lnTo>
                    <a:lnTo>
                      <a:pt x="72" y="131"/>
                    </a:lnTo>
                    <a:lnTo>
                      <a:pt x="72" y="155"/>
                    </a:lnTo>
                    <a:lnTo>
                      <a:pt x="66" y="185"/>
                    </a:lnTo>
                    <a:lnTo>
                      <a:pt x="60" y="215"/>
                    </a:lnTo>
                    <a:lnTo>
                      <a:pt x="48" y="239"/>
                    </a:lnTo>
                    <a:lnTo>
                      <a:pt x="36" y="245"/>
                    </a:lnTo>
                    <a:lnTo>
                      <a:pt x="30" y="239"/>
                    </a:lnTo>
                    <a:lnTo>
                      <a:pt x="24" y="209"/>
                    </a:lnTo>
                    <a:lnTo>
                      <a:pt x="24" y="185"/>
                    </a:lnTo>
                    <a:lnTo>
                      <a:pt x="12" y="167"/>
                    </a:lnTo>
                    <a:lnTo>
                      <a:pt x="0" y="125"/>
                    </a:lnTo>
                    <a:lnTo>
                      <a:pt x="0" y="113"/>
                    </a:lnTo>
                    <a:lnTo>
                      <a:pt x="0" y="89"/>
                    </a:lnTo>
                    <a:lnTo>
                      <a:pt x="0" y="48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9" name="Freeform 19"/>
              <p:cNvSpPr>
                <a:spLocks/>
              </p:cNvSpPr>
              <p:nvPr/>
            </p:nvSpPr>
            <p:spPr bwMode="auto">
              <a:xfrm flipH="1">
                <a:off x="689" y="1784"/>
                <a:ext cx="100" cy="307"/>
              </a:xfrm>
              <a:custGeom>
                <a:avLst/>
                <a:gdLst>
                  <a:gd name="T0" fmla="*/ 0 w 72"/>
                  <a:gd name="T1" fmla="*/ 668 h 215"/>
                  <a:gd name="T2" fmla="*/ 0 w 72"/>
                  <a:gd name="T3" fmla="*/ 600 h 215"/>
                  <a:gd name="T4" fmla="*/ 0 w 72"/>
                  <a:gd name="T5" fmla="*/ 495 h 215"/>
                  <a:gd name="T6" fmla="*/ 0 w 72"/>
                  <a:gd name="T7" fmla="*/ 213 h 215"/>
                  <a:gd name="T8" fmla="*/ 0 w 72"/>
                  <a:gd name="T9" fmla="*/ 109 h 215"/>
                  <a:gd name="T10" fmla="*/ 64 w 72"/>
                  <a:gd name="T11" fmla="*/ 39 h 215"/>
                  <a:gd name="T12" fmla="*/ 94 w 72"/>
                  <a:gd name="T13" fmla="*/ 0 h 215"/>
                  <a:gd name="T14" fmla="*/ 156 w 72"/>
                  <a:gd name="T15" fmla="*/ 39 h 215"/>
                  <a:gd name="T16" fmla="*/ 156 w 72"/>
                  <a:gd name="T17" fmla="*/ 39 h 215"/>
                  <a:gd name="T18" fmla="*/ 278 w 72"/>
                  <a:gd name="T19" fmla="*/ 143 h 215"/>
                  <a:gd name="T20" fmla="*/ 343 w 72"/>
                  <a:gd name="T21" fmla="*/ 251 h 215"/>
                  <a:gd name="T22" fmla="*/ 372 w 72"/>
                  <a:gd name="T23" fmla="*/ 387 h 215"/>
                  <a:gd name="T24" fmla="*/ 343 w 72"/>
                  <a:gd name="T25" fmla="*/ 525 h 215"/>
                  <a:gd name="T26" fmla="*/ 343 w 72"/>
                  <a:gd name="T27" fmla="*/ 525 h 215"/>
                  <a:gd name="T28" fmla="*/ 308 w 72"/>
                  <a:gd name="T29" fmla="*/ 668 h 215"/>
                  <a:gd name="T30" fmla="*/ 343 w 72"/>
                  <a:gd name="T31" fmla="*/ 815 h 215"/>
                  <a:gd name="T32" fmla="*/ 308 w 72"/>
                  <a:gd name="T33" fmla="*/ 990 h 215"/>
                  <a:gd name="T34" fmla="*/ 278 w 72"/>
                  <a:gd name="T35" fmla="*/ 1135 h 215"/>
                  <a:gd name="T36" fmla="*/ 278 w 72"/>
                  <a:gd name="T37" fmla="*/ 1135 h 215"/>
                  <a:gd name="T38" fmla="*/ 217 w 72"/>
                  <a:gd name="T39" fmla="*/ 1239 h 215"/>
                  <a:gd name="T40" fmla="*/ 156 w 72"/>
                  <a:gd name="T41" fmla="*/ 1274 h 215"/>
                  <a:gd name="T42" fmla="*/ 124 w 72"/>
                  <a:gd name="T43" fmla="*/ 1239 h 215"/>
                  <a:gd name="T44" fmla="*/ 124 w 72"/>
                  <a:gd name="T45" fmla="*/ 1097 h 215"/>
                  <a:gd name="T46" fmla="*/ 124 w 72"/>
                  <a:gd name="T47" fmla="*/ 1097 h 215"/>
                  <a:gd name="T48" fmla="*/ 94 w 72"/>
                  <a:gd name="T49" fmla="*/ 954 h 215"/>
                  <a:gd name="T50" fmla="*/ 64 w 72"/>
                  <a:gd name="T51" fmla="*/ 848 h 215"/>
                  <a:gd name="T52" fmla="*/ 0 w 72"/>
                  <a:gd name="T53" fmla="*/ 668 h 2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2"/>
                  <a:gd name="T82" fmla="*/ 0 h 215"/>
                  <a:gd name="T83" fmla="*/ 72 w 72"/>
                  <a:gd name="T84" fmla="*/ 215 h 2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2" h="215">
                    <a:moveTo>
                      <a:pt x="0" y="113"/>
                    </a:moveTo>
                    <a:lnTo>
                      <a:pt x="0" y="101"/>
                    </a:lnTo>
                    <a:lnTo>
                      <a:pt x="0" y="83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54" y="24"/>
                    </a:lnTo>
                    <a:lnTo>
                      <a:pt x="66" y="42"/>
                    </a:lnTo>
                    <a:lnTo>
                      <a:pt x="72" y="65"/>
                    </a:lnTo>
                    <a:lnTo>
                      <a:pt x="66" y="89"/>
                    </a:lnTo>
                    <a:lnTo>
                      <a:pt x="60" y="113"/>
                    </a:lnTo>
                    <a:lnTo>
                      <a:pt x="66" y="137"/>
                    </a:lnTo>
                    <a:lnTo>
                      <a:pt x="60" y="167"/>
                    </a:lnTo>
                    <a:lnTo>
                      <a:pt x="54" y="191"/>
                    </a:lnTo>
                    <a:lnTo>
                      <a:pt x="42" y="209"/>
                    </a:lnTo>
                    <a:lnTo>
                      <a:pt x="30" y="215"/>
                    </a:lnTo>
                    <a:lnTo>
                      <a:pt x="24" y="209"/>
                    </a:lnTo>
                    <a:lnTo>
                      <a:pt x="24" y="185"/>
                    </a:lnTo>
                    <a:lnTo>
                      <a:pt x="18" y="161"/>
                    </a:lnTo>
                    <a:lnTo>
                      <a:pt x="12" y="14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4B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0" name="Freeform 20"/>
              <p:cNvSpPr>
                <a:spLocks/>
              </p:cNvSpPr>
              <p:nvPr/>
            </p:nvSpPr>
            <p:spPr bwMode="auto">
              <a:xfrm flipH="1">
                <a:off x="706" y="1792"/>
                <a:ext cx="75" cy="291"/>
              </a:xfrm>
              <a:custGeom>
                <a:avLst/>
                <a:gdLst>
                  <a:gd name="T0" fmla="*/ 29 w 54"/>
                  <a:gd name="T1" fmla="*/ 612 h 203"/>
                  <a:gd name="T2" fmla="*/ 0 w 54"/>
                  <a:gd name="T3" fmla="*/ 430 h 203"/>
                  <a:gd name="T4" fmla="*/ 0 w 54"/>
                  <a:gd name="T5" fmla="*/ 222 h 203"/>
                  <a:gd name="T6" fmla="*/ 0 w 54"/>
                  <a:gd name="T7" fmla="*/ 109 h 203"/>
                  <a:gd name="T8" fmla="*/ 29 w 54"/>
                  <a:gd name="T9" fmla="*/ 39 h 203"/>
                  <a:gd name="T10" fmla="*/ 64 w 54"/>
                  <a:gd name="T11" fmla="*/ 0 h 203"/>
                  <a:gd name="T12" fmla="*/ 124 w 54"/>
                  <a:gd name="T13" fmla="*/ 39 h 203"/>
                  <a:gd name="T14" fmla="*/ 124 w 54"/>
                  <a:gd name="T15" fmla="*/ 39 h 203"/>
                  <a:gd name="T16" fmla="*/ 218 w 54"/>
                  <a:gd name="T17" fmla="*/ 109 h 203"/>
                  <a:gd name="T18" fmla="*/ 249 w 54"/>
                  <a:gd name="T19" fmla="*/ 252 h 203"/>
                  <a:gd name="T20" fmla="*/ 278 w 54"/>
                  <a:gd name="T21" fmla="*/ 360 h 203"/>
                  <a:gd name="T22" fmla="*/ 249 w 54"/>
                  <a:gd name="T23" fmla="*/ 503 h 203"/>
                  <a:gd name="T24" fmla="*/ 249 w 54"/>
                  <a:gd name="T25" fmla="*/ 503 h 203"/>
                  <a:gd name="T26" fmla="*/ 249 w 54"/>
                  <a:gd name="T27" fmla="*/ 645 h 203"/>
                  <a:gd name="T28" fmla="*/ 249 w 54"/>
                  <a:gd name="T29" fmla="*/ 793 h 203"/>
                  <a:gd name="T30" fmla="*/ 249 w 54"/>
                  <a:gd name="T31" fmla="*/ 938 h 203"/>
                  <a:gd name="T32" fmla="*/ 218 w 54"/>
                  <a:gd name="T33" fmla="*/ 1085 h 203"/>
                  <a:gd name="T34" fmla="*/ 218 w 54"/>
                  <a:gd name="T35" fmla="*/ 1085 h 203"/>
                  <a:gd name="T36" fmla="*/ 185 w 54"/>
                  <a:gd name="T37" fmla="*/ 1190 h 203"/>
                  <a:gd name="T38" fmla="*/ 157 w 54"/>
                  <a:gd name="T39" fmla="*/ 1229 h 203"/>
                  <a:gd name="T40" fmla="*/ 124 w 54"/>
                  <a:gd name="T41" fmla="*/ 1157 h 203"/>
                  <a:gd name="T42" fmla="*/ 94 w 54"/>
                  <a:gd name="T43" fmla="*/ 1011 h 203"/>
                  <a:gd name="T44" fmla="*/ 94 w 54"/>
                  <a:gd name="T45" fmla="*/ 1011 h 203"/>
                  <a:gd name="T46" fmla="*/ 94 w 54"/>
                  <a:gd name="T47" fmla="*/ 866 h 203"/>
                  <a:gd name="T48" fmla="*/ 64 w 54"/>
                  <a:gd name="T49" fmla="*/ 793 h 203"/>
                  <a:gd name="T50" fmla="*/ 64 w 54"/>
                  <a:gd name="T51" fmla="*/ 684 h 203"/>
                  <a:gd name="T52" fmla="*/ 29 w 54"/>
                  <a:gd name="T53" fmla="*/ 612 h 20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"/>
                  <a:gd name="T82" fmla="*/ 0 h 203"/>
                  <a:gd name="T83" fmla="*/ 54 w 54"/>
                  <a:gd name="T84" fmla="*/ 203 h 20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" h="203">
                    <a:moveTo>
                      <a:pt x="6" y="101"/>
                    </a:moveTo>
                    <a:lnTo>
                      <a:pt x="0" y="71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42" y="18"/>
                    </a:lnTo>
                    <a:lnTo>
                      <a:pt x="48" y="42"/>
                    </a:lnTo>
                    <a:lnTo>
                      <a:pt x="54" y="59"/>
                    </a:lnTo>
                    <a:lnTo>
                      <a:pt x="48" y="83"/>
                    </a:lnTo>
                    <a:lnTo>
                      <a:pt x="48" y="107"/>
                    </a:lnTo>
                    <a:lnTo>
                      <a:pt x="48" y="131"/>
                    </a:lnTo>
                    <a:lnTo>
                      <a:pt x="48" y="155"/>
                    </a:lnTo>
                    <a:lnTo>
                      <a:pt x="42" y="179"/>
                    </a:lnTo>
                    <a:lnTo>
                      <a:pt x="36" y="197"/>
                    </a:lnTo>
                    <a:lnTo>
                      <a:pt x="30" y="203"/>
                    </a:lnTo>
                    <a:lnTo>
                      <a:pt x="24" y="191"/>
                    </a:lnTo>
                    <a:lnTo>
                      <a:pt x="18" y="167"/>
                    </a:lnTo>
                    <a:lnTo>
                      <a:pt x="18" y="143"/>
                    </a:lnTo>
                    <a:lnTo>
                      <a:pt x="12" y="131"/>
                    </a:lnTo>
                    <a:lnTo>
                      <a:pt x="12" y="113"/>
                    </a:lnTo>
                    <a:lnTo>
                      <a:pt x="6" y="101"/>
                    </a:lnTo>
                    <a:close/>
                  </a:path>
                </a:pathLst>
              </a:custGeom>
              <a:solidFill>
                <a:srgbClr val="F7B7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1" name="Freeform 21"/>
              <p:cNvSpPr>
                <a:spLocks/>
              </p:cNvSpPr>
              <p:nvPr/>
            </p:nvSpPr>
            <p:spPr bwMode="auto">
              <a:xfrm flipH="1">
                <a:off x="714" y="1818"/>
                <a:ext cx="58" cy="239"/>
              </a:xfrm>
              <a:custGeom>
                <a:avLst/>
                <a:gdLst>
                  <a:gd name="T0" fmla="*/ 29 w 42"/>
                  <a:gd name="T1" fmla="*/ 498 h 167"/>
                  <a:gd name="T2" fmla="*/ 0 w 42"/>
                  <a:gd name="T3" fmla="*/ 319 h 167"/>
                  <a:gd name="T4" fmla="*/ 0 w 42"/>
                  <a:gd name="T5" fmla="*/ 143 h 167"/>
                  <a:gd name="T6" fmla="*/ 29 w 42"/>
                  <a:gd name="T7" fmla="*/ 0 h 167"/>
                  <a:gd name="T8" fmla="*/ 61 w 42"/>
                  <a:gd name="T9" fmla="*/ 0 h 167"/>
                  <a:gd name="T10" fmla="*/ 122 w 42"/>
                  <a:gd name="T11" fmla="*/ 0 h 167"/>
                  <a:gd name="T12" fmla="*/ 122 w 42"/>
                  <a:gd name="T13" fmla="*/ 0 h 167"/>
                  <a:gd name="T14" fmla="*/ 210 w 42"/>
                  <a:gd name="T15" fmla="*/ 143 h 167"/>
                  <a:gd name="T16" fmla="*/ 210 w 42"/>
                  <a:gd name="T17" fmla="*/ 246 h 167"/>
                  <a:gd name="T18" fmla="*/ 210 w 42"/>
                  <a:gd name="T19" fmla="*/ 389 h 167"/>
                  <a:gd name="T20" fmla="*/ 210 w 42"/>
                  <a:gd name="T21" fmla="*/ 389 h 167"/>
                  <a:gd name="T22" fmla="*/ 210 w 42"/>
                  <a:gd name="T23" fmla="*/ 532 h 167"/>
                  <a:gd name="T24" fmla="*/ 181 w 42"/>
                  <a:gd name="T25" fmla="*/ 641 h 167"/>
                  <a:gd name="T26" fmla="*/ 181 w 42"/>
                  <a:gd name="T27" fmla="*/ 893 h 167"/>
                  <a:gd name="T28" fmla="*/ 181 w 42"/>
                  <a:gd name="T29" fmla="*/ 893 h 167"/>
                  <a:gd name="T30" fmla="*/ 151 w 42"/>
                  <a:gd name="T31" fmla="*/ 1002 h 167"/>
                  <a:gd name="T32" fmla="*/ 122 w 42"/>
                  <a:gd name="T33" fmla="*/ 1002 h 167"/>
                  <a:gd name="T34" fmla="*/ 91 w 42"/>
                  <a:gd name="T35" fmla="*/ 965 h 167"/>
                  <a:gd name="T36" fmla="*/ 91 w 42"/>
                  <a:gd name="T37" fmla="*/ 859 h 167"/>
                  <a:gd name="T38" fmla="*/ 91 w 42"/>
                  <a:gd name="T39" fmla="*/ 859 h 167"/>
                  <a:gd name="T40" fmla="*/ 91 w 42"/>
                  <a:gd name="T41" fmla="*/ 713 h 167"/>
                  <a:gd name="T42" fmla="*/ 61 w 42"/>
                  <a:gd name="T43" fmla="*/ 641 h 167"/>
                  <a:gd name="T44" fmla="*/ 61 w 42"/>
                  <a:gd name="T45" fmla="*/ 571 h 167"/>
                  <a:gd name="T46" fmla="*/ 29 w 42"/>
                  <a:gd name="T47" fmla="*/ 498 h 1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167"/>
                  <a:gd name="T74" fmla="*/ 42 w 42"/>
                  <a:gd name="T75" fmla="*/ 167 h 1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167">
                    <a:moveTo>
                      <a:pt x="6" y="83"/>
                    </a:moveTo>
                    <a:lnTo>
                      <a:pt x="0" y="53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2" y="24"/>
                    </a:lnTo>
                    <a:lnTo>
                      <a:pt x="42" y="41"/>
                    </a:lnTo>
                    <a:lnTo>
                      <a:pt x="42" y="65"/>
                    </a:lnTo>
                    <a:lnTo>
                      <a:pt x="42" y="89"/>
                    </a:lnTo>
                    <a:lnTo>
                      <a:pt x="36" y="107"/>
                    </a:lnTo>
                    <a:lnTo>
                      <a:pt x="36" y="149"/>
                    </a:lnTo>
                    <a:lnTo>
                      <a:pt x="30" y="167"/>
                    </a:lnTo>
                    <a:lnTo>
                      <a:pt x="24" y="167"/>
                    </a:lnTo>
                    <a:lnTo>
                      <a:pt x="18" y="161"/>
                    </a:lnTo>
                    <a:lnTo>
                      <a:pt x="18" y="143"/>
                    </a:lnTo>
                    <a:lnTo>
                      <a:pt x="18" y="119"/>
                    </a:lnTo>
                    <a:lnTo>
                      <a:pt x="12" y="107"/>
                    </a:lnTo>
                    <a:lnTo>
                      <a:pt x="12" y="95"/>
                    </a:lnTo>
                    <a:lnTo>
                      <a:pt x="6" y="83"/>
                    </a:lnTo>
                    <a:close/>
                  </a:path>
                </a:pathLst>
              </a:custGeom>
              <a:solidFill>
                <a:srgbClr val="FCC1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2" name="Freeform 22"/>
              <p:cNvSpPr>
                <a:spLocks/>
              </p:cNvSpPr>
              <p:nvPr/>
            </p:nvSpPr>
            <p:spPr bwMode="auto">
              <a:xfrm flipH="1">
                <a:off x="714" y="1827"/>
                <a:ext cx="50" cy="213"/>
              </a:xfrm>
              <a:custGeom>
                <a:avLst/>
                <a:gdLst>
                  <a:gd name="T0" fmla="*/ 94 w 36"/>
                  <a:gd name="T1" fmla="*/ 0 h 149"/>
                  <a:gd name="T2" fmla="*/ 156 w 36"/>
                  <a:gd name="T3" fmla="*/ 70 h 149"/>
                  <a:gd name="T4" fmla="*/ 185 w 36"/>
                  <a:gd name="T5" fmla="*/ 109 h 149"/>
                  <a:gd name="T6" fmla="*/ 185 w 36"/>
                  <a:gd name="T7" fmla="*/ 206 h 149"/>
                  <a:gd name="T8" fmla="*/ 156 w 36"/>
                  <a:gd name="T9" fmla="*/ 352 h 149"/>
                  <a:gd name="T10" fmla="*/ 156 w 36"/>
                  <a:gd name="T11" fmla="*/ 352 h 149"/>
                  <a:gd name="T12" fmla="*/ 156 w 36"/>
                  <a:gd name="T13" fmla="*/ 496 h 149"/>
                  <a:gd name="T14" fmla="*/ 156 w 36"/>
                  <a:gd name="T15" fmla="*/ 600 h 149"/>
                  <a:gd name="T16" fmla="*/ 156 w 36"/>
                  <a:gd name="T17" fmla="*/ 709 h 149"/>
                  <a:gd name="T18" fmla="*/ 156 w 36"/>
                  <a:gd name="T19" fmla="*/ 818 h 149"/>
                  <a:gd name="T20" fmla="*/ 156 w 36"/>
                  <a:gd name="T21" fmla="*/ 818 h 149"/>
                  <a:gd name="T22" fmla="*/ 124 w 36"/>
                  <a:gd name="T23" fmla="*/ 889 h 149"/>
                  <a:gd name="T24" fmla="*/ 124 w 36"/>
                  <a:gd name="T25" fmla="*/ 889 h 149"/>
                  <a:gd name="T26" fmla="*/ 94 w 36"/>
                  <a:gd name="T27" fmla="*/ 852 h 149"/>
                  <a:gd name="T28" fmla="*/ 94 w 36"/>
                  <a:gd name="T29" fmla="*/ 748 h 149"/>
                  <a:gd name="T30" fmla="*/ 94 w 36"/>
                  <a:gd name="T31" fmla="*/ 748 h 149"/>
                  <a:gd name="T32" fmla="*/ 94 w 36"/>
                  <a:gd name="T33" fmla="*/ 639 h 149"/>
                  <a:gd name="T34" fmla="*/ 94 w 36"/>
                  <a:gd name="T35" fmla="*/ 566 h 149"/>
                  <a:gd name="T36" fmla="*/ 64 w 36"/>
                  <a:gd name="T37" fmla="*/ 532 h 149"/>
                  <a:gd name="T38" fmla="*/ 29 w 36"/>
                  <a:gd name="T39" fmla="*/ 457 h 149"/>
                  <a:gd name="T40" fmla="*/ 29 w 36"/>
                  <a:gd name="T41" fmla="*/ 457 h 149"/>
                  <a:gd name="T42" fmla="*/ 0 w 36"/>
                  <a:gd name="T43" fmla="*/ 280 h 149"/>
                  <a:gd name="T44" fmla="*/ 0 w 36"/>
                  <a:gd name="T45" fmla="*/ 109 h 149"/>
                  <a:gd name="T46" fmla="*/ 29 w 36"/>
                  <a:gd name="T47" fmla="*/ 0 h 149"/>
                  <a:gd name="T48" fmla="*/ 64 w 36"/>
                  <a:gd name="T49" fmla="*/ 0 h 149"/>
                  <a:gd name="T50" fmla="*/ 94 w 36"/>
                  <a:gd name="T51" fmla="*/ 0 h 1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"/>
                  <a:gd name="T79" fmla="*/ 0 h 149"/>
                  <a:gd name="T80" fmla="*/ 36 w 36"/>
                  <a:gd name="T81" fmla="*/ 149 h 1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" h="149">
                    <a:moveTo>
                      <a:pt x="18" y="0"/>
                    </a:moveTo>
                    <a:lnTo>
                      <a:pt x="30" y="12"/>
                    </a:lnTo>
                    <a:lnTo>
                      <a:pt x="36" y="18"/>
                    </a:lnTo>
                    <a:lnTo>
                      <a:pt x="36" y="35"/>
                    </a:lnTo>
                    <a:lnTo>
                      <a:pt x="30" y="59"/>
                    </a:lnTo>
                    <a:lnTo>
                      <a:pt x="30" y="83"/>
                    </a:lnTo>
                    <a:lnTo>
                      <a:pt x="30" y="101"/>
                    </a:lnTo>
                    <a:lnTo>
                      <a:pt x="30" y="119"/>
                    </a:lnTo>
                    <a:lnTo>
                      <a:pt x="30" y="137"/>
                    </a:lnTo>
                    <a:lnTo>
                      <a:pt x="24" y="149"/>
                    </a:lnTo>
                    <a:lnTo>
                      <a:pt x="18" y="143"/>
                    </a:lnTo>
                    <a:lnTo>
                      <a:pt x="18" y="125"/>
                    </a:lnTo>
                    <a:lnTo>
                      <a:pt x="18" y="107"/>
                    </a:lnTo>
                    <a:lnTo>
                      <a:pt x="18" y="95"/>
                    </a:lnTo>
                    <a:lnTo>
                      <a:pt x="12" y="89"/>
                    </a:lnTo>
                    <a:lnTo>
                      <a:pt x="6" y="7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C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3" name="Freeform 23"/>
              <p:cNvSpPr>
                <a:spLocks/>
              </p:cNvSpPr>
              <p:nvPr/>
            </p:nvSpPr>
            <p:spPr bwMode="auto">
              <a:xfrm flipH="1">
                <a:off x="475" y="2485"/>
                <a:ext cx="198" cy="819"/>
              </a:xfrm>
              <a:custGeom>
                <a:avLst/>
                <a:gdLst>
                  <a:gd name="T0" fmla="*/ 727 w 143"/>
                  <a:gd name="T1" fmla="*/ 0 h 573"/>
                  <a:gd name="T2" fmla="*/ 698 w 143"/>
                  <a:gd name="T3" fmla="*/ 70 h 573"/>
                  <a:gd name="T4" fmla="*/ 606 w 143"/>
                  <a:gd name="T5" fmla="*/ 389 h 573"/>
                  <a:gd name="T6" fmla="*/ 489 w 143"/>
                  <a:gd name="T7" fmla="*/ 532 h 573"/>
                  <a:gd name="T8" fmla="*/ 428 w 143"/>
                  <a:gd name="T9" fmla="*/ 639 h 573"/>
                  <a:gd name="T10" fmla="*/ 428 w 143"/>
                  <a:gd name="T11" fmla="*/ 889 h 573"/>
                  <a:gd name="T12" fmla="*/ 428 w 143"/>
                  <a:gd name="T13" fmla="*/ 999 h 573"/>
                  <a:gd name="T14" fmla="*/ 366 w 143"/>
                  <a:gd name="T15" fmla="*/ 1389 h 573"/>
                  <a:gd name="T16" fmla="*/ 276 w 143"/>
                  <a:gd name="T17" fmla="*/ 1885 h 573"/>
                  <a:gd name="T18" fmla="*/ 241 w 143"/>
                  <a:gd name="T19" fmla="*/ 2278 h 573"/>
                  <a:gd name="T20" fmla="*/ 241 w 143"/>
                  <a:gd name="T21" fmla="*/ 2388 h 573"/>
                  <a:gd name="T22" fmla="*/ 213 w 143"/>
                  <a:gd name="T23" fmla="*/ 2889 h 573"/>
                  <a:gd name="T24" fmla="*/ 213 w 143"/>
                  <a:gd name="T25" fmla="*/ 2994 h 573"/>
                  <a:gd name="T26" fmla="*/ 184 w 143"/>
                  <a:gd name="T27" fmla="*/ 3170 h 573"/>
                  <a:gd name="T28" fmla="*/ 91 w 143"/>
                  <a:gd name="T29" fmla="*/ 3277 h 573"/>
                  <a:gd name="T30" fmla="*/ 0 w 143"/>
                  <a:gd name="T31" fmla="*/ 3346 h 573"/>
                  <a:gd name="T32" fmla="*/ 29 w 143"/>
                  <a:gd name="T33" fmla="*/ 3346 h 573"/>
                  <a:gd name="T34" fmla="*/ 123 w 143"/>
                  <a:gd name="T35" fmla="*/ 3307 h 573"/>
                  <a:gd name="T36" fmla="*/ 213 w 143"/>
                  <a:gd name="T37" fmla="*/ 3237 h 573"/>
                  <a:gd name="T38" fmla="*/ 213 w 143"/>
                  <a:gd name="T39" fmla="*/ 3277 h 573"/>
                  <a:gd name="T40" fmla="*/ 213 w 143"/>
                  <a:gd name="T41" fmla="*/ 3420 h 573"/>
                  <a:gd name="T42" fmla="*/ 241 w 143"/>
                  <a:gd name="T43" fmla="*/ 3420 h 573"/>
                  <a:gd name="T44" fmla="*/ 241 w 143"/>
                  <a:gd name="T45" fmla="*/ 3307 h 573"/>
                  <a:gd name="T46" fmla="*/ 241 w 143"/>
                  <a:gd name="T47" fmla="*/ 3140 h 573"/>
                  <a:gd name="T48" fmla="*/ 276 w 143"/>
                  <a:gd name="T49" fmla="*/ 2994 h 573"/>
                  <a:gd name="T50" fmla="*/ 305 w 143"/>
                  <a:gd name="T51" fmla="*/ 2817 h 573"/>
                  <a:gd name="T52" fmla="*/ 334 w 143"/>
                  <a:gd name="T53" fmla="*/ 2599 h 573"/>
                  <a:gd name="T54" fmla="*/ 334 w 143"/>
                  <a:gd name="T55" fmla="*/ 2599 h 573"/>
                  <a:gd name="T56" fmla="*/ 334 w 143"/>
                  <a:gd name="T57" fmla="*/ 2528 h 573"/>
                  <a:gd name="T58" fmla="*/ 334 w 143"/>
                  <a:gd name="T59" fmla="*/ 2278 h 573"/>
                  <a:gd name="T60" fmla="*/ 366 w 143"/>
                  <a:gd name="T61" fmla="*/ 2100 h 573"/>
                  <a:gd name="T62" fmla="*/ 399 w 143"/>
                  <a:gd name="T63" fmla="*/ 1679 h 573"/>
                  <a:gd name="T64" fmla="*/ 399 w 143"/>
                  <a:gd name="T65" fmla="*/ 1532 h 573"/>
                  <a:gd name="T66" fmla="*/ 428 w 143"/>
                  <a:gd name="T67" fmla="*/ 1246 h 573"/>
                  <a:gd name="T68" fmla="*/ 518 w 143"/>
                  <a:gd name="T69" fmla="*/ 889 h 573"/>
                  <a:gd name="T70" fmla="*/ 544 w 143"/>
                  <a:gd name="T71" fmla="*/ 748 h 573"/>
                  <a:gd name="T72" fmla="*/ 606 w 143"/>
                  <a:gd name="T73" fmla="*/ 532 h 573"/>
                  <a:gd name="T74" fmla="*/ 637 w 143"/>
                  <a:gd name="T75" fmla="*/ 457 h 573"/>
                  <a:gd name="T76" fmla="*/ 727 w 143"/>
                  <a:gd name="T77" fmla="*/ 177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3"/>
                  <a:gd name="T118" fmla="*/ 0 h 573"/>
                  <a:gd name="T119" fmla="*/ 143 w 143"/>
                  <a:gd name="T120" fmla="*/ 573 h 5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3" h="573">
                    <a:moveTo>
                      <a:pt x="143" y="6"/>
                    </a:moveTo>
                    <a:lnTo>
                      <a:pt x="143" y="0"/>
                    </a:lnTo>
                    <a:lnTo>
                      <a:pt x="143" y="6"/>
                    </a:lnTo>
                    <a:lnTo>
                      <a:pt x="137" y="12"/>
                    </a:lnTo>
                    <a:lnTo>
                      <a:pt x="131" y="30"/>
                    </a:lnTo>
                    <a:lnTo>
                      <a:pt x="119" y="65"/>
                    </a:lnTo>
                    <a:lnTo>
                      <a:pt x="107" y="77"/>
                    </a:lnTo>
                    <a:lnTo>
                      <a:pt x="96" y="89"/>
                    </a:lnTo>
                    <a:lnTo>
                      <a:pt x="84" y="107"/>
                    </a:lnTo>
                    <a:lnTo>
                      <a:pt x="84" y="119"/>
                    </a:lnTo>
                    <a:lnTo>
                      <a:pt x="84" y="149"/>
                    </a:lnTo>
                    <a:lnTo>
                      <a:pt x="84" y="167"/>
                    </a:lnTo>
                    <a:lnTo>
                      <a:pt x="78" y="197"/>
                    </a:lnTo>
                    <a:lnTo>
                      <a:pt x="72" y="233"/>
                    </a:lnTo>
                    <a:lnTo>
                      <a:pt x="60" y="275"/>
                    </a:lnTo>
                    <a:lnTo>
                      <a:pt x="54" y="316"/>
                    </a:lnTo>
                    <a:lnTo>
                      <a:pt x="48" y="352"/>
                    </a:lnTo>
                    <a:lnTo>
                      <a:pt x="48" y="382"/>
                    </a:lnTo>
                    <a:lnTo>
                      <a:pt x="48" y="400"/>
                    </a:lnTo>
                    <a:lnTo>
                      <a:pt x="42" y="460"/>
                    </a:lnTo>
                    <a:lnTo>
                      <a:pt x="42" y="484"/>
                    </a:lnTo>
                    <a:lnTo>
                      <a:pt x="42" y="502"/>
                    </a:lnTo>
                    <a:lnTo>
                      <a:pt x="42" y="520"/>
                    </a:lnTo>
                    <a:lnTo>
                      <a:pt x="36" y="532"/>
                    </a:lnTo>
                    <a:lnTo>
                      <a:pt x="18" y="549"/>
                    </a:lnTo>
                    <a:lnTo>
                      <a:pt x="0" y="561"/>
                    </a:lnTo>
                    <a:lnTo>
                      <a:pt x="6" y="561"/>
                    </a:lnTo>
                    <a:lnTo>
                      <a:pt x="18" y="561"/>
                    </a:lnTo>
                    <a:lnTo>
                      <a:pt x="24" y="555"/>
                    </a:lnTo>
                    <a:lnTo>
                      <a:pt x="36" y="549"/>
                    </a:lnTo>
                    <a:lnTo>
                      <a:pt x="42" y="543"/>
                    </a:lnTo>
                    <a:lnTo>
                      <a:pt x="42" y="549"/>
                    </a:lnTo>
                    <a:lnTo>
                      <a:pt x="42" y="561"/>
                    </a:lnTo>
                    <a:lnTo>
                      <a:pt x="42" y="573"/>
                    </a:lnTo>
                    <a:lnTo>
                      <a:pt x="48" y="573"/>
                    </a:lnTo>
                    <a:lnTo>
                      <a:pt x="48" y="561"/>
                    </a:lnTo>
                    <a:lnTo>
                      <a:pt x="48" y="555"/>
                    </a:lnTo>
                    <a:lnTo>
                      <a:pt x="48" y="538"/>
                    </a:lnTo>
                    <a:lnTo>
                      <a:pt x="48" y="526"/>
                    </a:lnTo>
                    <a:lnTo>
                      <a:pt x="54" y="502"/>
                    </a:lnTo>
                    <a:lnTo>
                      <a:pt x="60" y="472"/>
                    </a:lnTo>
                    <a:lnTo>
                      <a:pt x="66" y="448"/>
                    </a:lnTo>
                    <a:lnTo>
                      <a:pt x="66" y="436"/>
                    </a:lnTo>
                    <a:lnTo>
                      <a:pt x="66" y="424"/>
                    </a:lnTo>
                    <a:lnTo>
                      <a:pt x="66" y="406"/>
                    </a:lnTo>
                    <a:lnTo>
                      <a:pt x="66" y="382"/>
                    </a:lnTo>
                    <a:lnTo>
                      <a:pt x="72" y="352"/>
                    </a:lnTo>
                    <a:lnTo>
                      <a:pt x="78" y="316"/>
                    </a:lnTo>
                    <a:lnTo>
                      <a:pt x="78" y="281"/>
                    </a:lnTo>
                    <a:lnTo>
                      <a:pt x="78" y="257"/>
                    </a:lnTo>
                    <a:lnTo>
                      <a:pt x="84" y="239"/>
                    </a:lnTo>
                    <a:lnTo>
                      <a:pt x="84" y="209"/>
                    </a:lnTo>
                    <a:lnTo>
                      <a:pt x="96" y="179"/>
                    </a:lnTo>
                    <a:lnTo>
                      <a:pt x="102" y="149"/>
                    </a:lnTo>
                    <a:lnTo>
                      <a:pt x="107" y="125"/>
                    </a:lnTo>
                    <a:lnTo>
                      <a:pt x="113" y="113"/>
                    </a:lnTo>
                    <a:lnTo>
                      <a:pt x="119" y="89"/>
                    </a:lnTo>
                    <a:lnTo>
                      <a:pt x="125" y="77"/>
                    </a:lnTo>
                    <a:lnTo>
                      <a:pt x="131" y="59"/>
                    </a:lnTo>
                    <a:lnTo>
                      <a:pt x="143" y="30"/>
                    </a:lnTo>
                    <a:lnTo>
                      <a:pt x="143" y="6"/>
                    </a:lnTo>
                    <a:close/>
                  </a:path>
                </a:pathLst>
              </a:custGeom>
              <a:solidFill>
                <a:srgbClr val="D38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4" name="Freeform 24"/>
              <p:cNvSpPr>
                <a:spLocks/>
              </p:cNvSpPr>
              <p:nvPr/>
            </p:nvSpPr>
            <p:spPr bwMode="auto">
              <a:xfrm flipH="1">
                <a:off x="475" y="1126"/>
                <a:ext cx="90" cy="1000"/>
              </a:xfrm>
              <a:custGeom>
                <a:avLst/>
                <a:gdLst>
                  <a:gd name="T0" fmla="*/ 91 w 65"/>
                  <a:gd name="T1" fmla="*/ 3794 h 699"/>
                  <a:gd name="T2" fmla="*/ 91 w 65"/>
                  <a:gd name="T3" fmla="*/ 3794 h 699"/>
                  <a:gd name="T4" fmla="*/ 91 w 65"/>
                  <a:gd name="T5" fmla="*/ 3830 h 699"/>
                  <a:gd name="T6" fmla="*/ 64 w 65"/>
                  <a:gd name="T7" fmla="*/ 3938 h 699"/>
                  <a:gd name="T8" fmla="*/ 64 w 65"/>
                  <a:gd name="T9" fmla="*/ 3938 h 699"/>
                  <a:gd name="T10" fmla="*/ 29 w 65"/>
                  <a:gd name="T11" fmla="*/ 4079 h 699"/>
                  <a:gd name="T12" fmla="*/ 0 w 65"/>
                  <a:gd name="T13" fmla="*/ 4189 h 699"/>
                  <a:gd name="T14" fmla="*/ 0 w 65"/>
                  <a:gd name="T15" fmla="*/ 4189 h 699"/>
                  <a:gd name="T16" fmla="*/ 0 w 65"/>
                  <a:gd name="T17" fmla="*/ 4189 h 699"/>
                  <a:gd name="T18" fmla="*/ 0 w 65"/>
                  <a:gd name="T19" fmla="*/ 4116 h 699"/>
                  <a:gd name="T20" fmla="*/ 0 w 65"/>
                  <a:gd name="T21" fmla="*/ 4010 h 699"/>
                  <a:gd name="T22" fmla="*/ 0 w 65"/>
                  <a:gd name="T23" fmla="*/ 4010 h 699"/>
                  <a:gd name="T24" fmla="*/ 29 w 65"/>
                  <a:gd name="T25" fmla="*/ 3794 h 699"/>
                  <a:gd name="T26" fmla="*/ 29 w 65"/>
                  <a:gd name="T27" fmla="*/ 3617 h 699"/>
                  <a:gd name="T28" fmla="*/ 29 w 65"/>
                  <a:gd name="T29" fmla="*/ 3365 h 699"/>
                  <a:gd name="T30" fmla="*/ 29 w 65"/>
                  <a:gd name="T31" fmla="*/ 3365 h 699"/>
                  <a:gd name="T32" fmla="*/ 29 w 65"/>
                  <a:gd name="T33" fmla="*/ 3256 h 699"/>
                  <a:gd name="T34" fmla="*/ 29 w 65"/>
                  <a:gd name="T35" fmla="*/ 3143 h 699"/>
                  <a:gd name="T36" fmla="*/ 29 w 65"/>
                  <a:gd name="T37" fmla="*/ 2867 h 699"/>
                  <a:gd name="T38" fmla="*/ 64 w 65"/>
                  <a:gd name="T39" fmla="*/ 2577 h 699"/>
                  <a:gd name="T40" fmla="*/ 64 w 65"/>
                  <a:gd name="T41" fmla="*/ 2468 h 699"/>
                  <a:gd name="T42" fmla="*/ 64 w 65"/>
                  <a:gd name="T43" fmla="*/ 2395 h 699"/>
                  <a:gd name="T44" fmla="*/ 64 w 65"/>
                  <a:gd name="T45" fmla="*/ 2395 h 699"/>
                  <a:gd name="T46" fmla="*/ 91 w 65"/>
                  <a:gd name="T47" fmla="*/ 2325 h 699"/>
                  <a:gd name="T48" fmla="*/ 123 w 65"/>
                  <a:gd name="T49" fmla="*/ 2216 h 699"/>
                  <a:gd name="T50" fmla="*/ 174 w 65"/>
                  <a:gd name="T51" fmla="*/ 1896 h 699"/>
                  <a:gd name="T52" fmla="*/ 209 w 65"/>
                  <a:gd name="T53" fmla="*/ 1541 h 699"/>
                  <a:gd name="T54" fmla="*/ 240 w 65"/>
                  <a:gd name="T55" fmla="*/ 1393 h 699"/>
                  <a:gd name="T56" fmla="*/ 240 w 65"/>
                  <a:gd name="T57" fmla="*/ 1292 h 699"/>
                  <a:gd name="T58" fmla="*/ 240 w 65"/>
                  <a:gd name="T59" fmla="*/ 1292 h 699"/>
                  <a:gd name="T60" fmla="*/ 240 w 65"/>
                  <a:gd name="T61" fmla="*/ 1073 h 699"/>
                  <a:gd name="T62" fmla="*/ 269 w 65"/>
                  <a:gd name="T63" fmla="*/ 784 h 699"/>
                  <a:gd name="T64" fmla="*/ 269 w 65"/>
                  <a:gd name="T65" fmla="*/ 498 h 699"/>
                  <a:gd name="T66" fmla="*/ 269 w 65"/>
                  <a:gd name="T67" fmla="*/ 280 h 699"/>
                  <a:gd name="T68" fmla="*/ 269 w 65"/>
                  <a:gd name="T69" fmla="*/ 280 h 699"/>
                  <a:gd name="T70" fmla="*/ 269 w 65"/>
                  <a:gd name="T71" fmla="*/ 143 h 699"/>
                  <a:gd name="T72" fmla="*/ 269 w 65"/>
                  <a:gd name="T73" fmla="*/ 39 h 699"/>
                  <a:gd name="T74" fmla="*/ 269 w 65"/>
                  <a:gd name="T75" fmla="*/ 0 h 699"/>
                  <a:gd name="T76" fmla="*/ 303 w 65"/>
                  <a:gd name="T77" fmla="*/ 39 h 699"/>
                  <a:gd name="T78" fmla="*/ 303 w 65"/>
                  <a:gd name="T79" fmla="*/ 109 h 699"/>
                  <a:gd name="T80" fmla="*/ 303 w 65"/>
                  <a:gd name="T81" fmla="*/ 246 h 699"/>
                  <a:gd name="T82" fmla="*/ 303 w 65"/>
                  <a:gd name="T83" fmla="*/ 246 h 699"/>
                  <a:gd name="T84" fmla="*/ 303 w 65"/>
                  <a:gd name="T85" fmla="*/ 389 h 699"/>
                  <a:gd name="T86" fmla="*/ 303 w 65"/>
                  <a:gd name="T87" fmla="*/ 498 h 699"/>
                  <a:gd name="T88" fmla="*/ 332 w 65"/>
                  <a:gd name="T89" fmla="*/ 680 h 699"/>
                  <a:gd name="T90" fmla="*/ 332 w 65"/>
                  <a:gd name="T91" fmla="*/ 821 h 699"/>
                  <a:gd name="T92" fmla="*/ 332 w 65"/>
                  <a:gd name="T93" fmla="*/ 1001 h 699"/>
                  <a:gd name="T94" fmla="*/ 332 w 65"/>
                  <a:gd name="T95" fmla="*/ 1001 h 699"/>
                  <a:gd name="T96" fmla="*/ 303 w 65"/>
                  <a:gd name="T97" fmla="*/ 1253 h 699"/>
                  <a:gd name="T98" fmla="*/ 269 w 65"/>
                  <a:gd name="T99" fmla="*/ 1469 h 699"/>
                  <a:gd name="T100" fmla="*/ 240 w 65"/>
                  <a:gd name="T101" fmla="*/ 1681 h 699"/>
                  <a:gd name="T102" fmla="*/ 209 w 65"/>
                  <a:gd name="T103" fmla="*/ 1783 h 699"/>
                  <a:gd name="T104" fmla="*/ 209 w 65"/>
                  <a:gd name="T105" fmla="*/ 1783 h 699"/>
                  <a:gd name="T106" fmla="*/ 209 w 65"/>
                  <a:gd name="T107" fmla="*/ 1896 h 699"/>
                  <a:gd name="T108" fmla="*/ 174 w 65"/>
                  <a:gd name="T109" fmla="*/ 2073 h 699"/>
                  <a:gd name="T110" fmla="*/ 145 w 65"/>
                  <a:gd name="T111" fmla="*/ 2286 h 699"/>
                  <a:gd name="T112" fmla="*/ 145 w 65"/>
                  <a:gd name="T113" fmla="*/ 2468 h 699"/>
                  <a:gd name="T114" fmla="*/ 145 w 65"/>
                  <a:gd name="T115" fmla="*/ 2468 h 699"/>
                  <a:gd name="T116" fmla="*/ 123 w 65"/>
                  <a:gd name="T117" fmla="*/ 2685 h 699"/>
                  <a:gd name="T118" fmla="*/ 91 w 65"/>
                  <a:gd name="T119" fmla="*/ 2976 h 699"/>
                  <a:gd name="T120" fmla="*/ 91 w 65"/>
                  <a:gd name="T121" fmla="*/ 3326 h 699"/>
                  <a:gd name="T122" fmla="*/ 91 w 65"/>
                  <a:gd name="T123" fmla="*/ 3794 h 6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"/>
                  <a:gd name="T187" fmla="*/ 0 h 699"/>
                  <a:gd name="T188" fmla="*/ 65 w 65"/>
                  <a:gd name="T189" fmla="*/ 699 h 6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" h="699">
                    <a:moveTo>
                      <a:pt x="18" y="633"/>
                    </a:moveTo>
                    <a:lnTo>
                      <a:pt x="18" y="633"/>
                    </a:lnTo>
                    <a:lnTo>
                      <a:pt x="18" y="639"/>
                    </a:lnTo>
                    <a:lnTo>
                      <a:pt x="12" y="657"/>
                    </a:lnTo>
                    <a:lnTo>
                      <a:pt x="6" y="681"/>
                    </a:lnTo>
                    <a:lnTo>
                      <a:pt x="0" y="699"/>
                    </a:lnTo>
                    <a:lnTo>
                      <a:pt x="0" y="687"/>
                    </a:lnTo>
                    <a:lnTo>
                      <a:pt x="0" y="669"/>
                    </a:lnTo>
                    <a:lnTo>
                      <a:pt x="6" y="633"/>
                    </a:lnTo>
                    <a:lnTo>
                      <a:pt x="6" y="603"/>
                    </a:lnTo>
                    <a:lnTo>
                      <a:pt x="6" y="561"/>
                    </a:lnTo>
                    <a:lnTo>
                      <a:pt x="6" y="543"/>
                    </a:lnTo>
                    <a:lnTo>
                      <a:pt x="6" y="525"/>
                    </a:lnTo>
                    <a:lnTo>
                      <a:pt x="6" y="478"/>
                    </a:lnTo>
                    <a:lnTo>
                      <a:pt x="12" y="430"/>
                    </a:lnTo>
                    <a:lnTo>
                      <a:pt x="12" y="412"/>
                    </a:lnTo>
                    <a:lnTo>
                      <a:pt x="12" y="400"/>
                    </a:lnTo>
                    <a:lnTo>
                      <a:pt x="18" y="388"/>
                    </a:lnTo>
                    <a:lnTo>
                      <a:pt x="24" y="370"/>
                    </a:lnTo>
                    <a:lnTo>
                      <a:pt x="35" y="316"/>
                    </a:lnTo>
                    <a:lnTo>
                      <a:pt x="41" y="257"/>
                    </a:lnTo>
                    <a:lnTo>
                      <a:pt x="47" y="233"/>
                    </a:lnTo>
                    <a:lnTo>
                      <a:pt x="47" y="215"/>
                    </a:lnTo>
                    <a:lnTo>
                      <a:pt x="47" y="179"/>
                    </a:lnTo>
                    <a:lnTo>
                      <a:pt x="53" y="131"/>
                    </a:lnTo>
                    <a:lnTo>
                      <a:pt x="53" y="83"/>
                    </a:lnTo>
                    <a:lnTo>
                      <a:pt x="53" y="47"/>
                    </a:lnTo>
                    <a:lnTo>
                      <a:pt x="53" y="24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59" y="6"/>
                    </a:lnTo>
                    <a:lnTo>
                      <a:pt x="59" y="18"/>
                    </a:lnTo>
                    <a:lnTo>
                      <a:pt x="59" y="41"/>
                    </a:lnTo>
                    <a:lnTo>
                      <a:pt x="59" y="65"/>
                    </a:lnTo>
                    <a:lnTo>
                      <a:pt x="59" y="83"/>
                    </a:lnTo>
                    <a:lnTo>
                      <a:pt x="65" y="113"/>
                    </a:lnTo>
                    <a:lnTo>
                      <a:pt x="65" y="137"/>
                    </a:lnTo>
                    <a:lnTo>
                      <a:pt x="65" y="167"/>
                    </a:lnTo>
                    <a:lnTo>
                      <a:pt x="59" y="209"/>
                    </a:lnTo>
                    <a:lnTo>
                      <a:pt x="53" y="245"/>
                    </a:lnTo>
                    <a:lnTo>
                      <a:pt x="47" y="280"/>
                    </a:lnTo>
                    <a:lnTo>
                      <a:pt x="41" y="298"/>
                    </a:lnTo>
                    <a:lnTo>
                      <a:pt x="41" y="316"/>
                    </a:lnTo>
                    <a:lnTo>
                      <a:pt x="35" y="346"/>
                    </a:lnTo>
                    <a:lnTo>
                      <a:pt x="29" y="382"/>
                    </a:lnTo>
                    <a:lnTo>
                      <a:pt x="29" y="412"/>
                    </a:lnTo>
                    <a:lnTo>
                      <a:pt x="24" y="448"/>
                    </a:lnTo>
                    <a:lnTo>
                      <a:pt x="18" y="496"/>
                    </a:lnTo>
                    <a:lnTo>
                      <a:pt x="18" y="555"/>
                    </a:lnTo>
                    <a:lnTo>
                      <a:pt x="18" y="633"/>
                    </a:lnTo>
                    <a:close/>
                  </a:path>
                </a:pathLst>
              </a:custGeom>
              <a:solidFill>
                <a:srgbClr val="D38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5" name="Freeform 25"/>
              <p:cNvSpPr>
                <a:spLocks/>
              </p:cNvSpPr>
              <p:nvPr/>
            </p:nvSpPr>
            <p:spPr bwMode="auto">
              <a:xfrm flipH="1">
                <a:off x="615" y="3502"/>
                <a:ext cx="340" cy="221"/>
              </a:xfrm>
              <a:custGeom>
                <a:avLst/>
                <a:gdLst>
                  <a:gd name="T0" fmla="*/ 1241 w 246"/>
                  <a:gd name="T1" fmla="*/ 0 h 155"/>
                  <a:gd name="T2" fmla="*/ 1241 w 246"/>
                  <a:gd name="T3" fmla="*/ 38 h 155"/>
                  <a:gd name="T4" fmla="*/ 1211 w 246"/>
                  <a:gd name="T5" fmla="*/ 108 h 155"/>
                  <a:gd name="T6" fmla="*/ 1149 w 246"/>
                  <a:gd name="T7" fmla="*/ 319 h 155"/>
                  <a:gd name="T8" fmla="*/ 1059 w 246"/>
                  <a:gd name="T9" fmla="*/ 557 h 155"/>
                  <a:gd name="T10" fmla="*/ 1030 w 246"/>
                  <a:gd name="T11" fmla="*/ 632 h 155"/>
                  <a:gd name="T12" fmla="*/ 966 w 246"/>
                  <a:gd name="T13" fmla="*/ 701 h 155"/>
                  <a:gd name="T14" fmla="*/ 966 w 246"/>
                  <a:gd name="T15" fmla="*/ 701 h 155"/>
                  <a:gd name="T16" fmla="*/ 908 w 246"/>
                  <a:gd name="T17" fmla="*/ 736 h 155"/>
                  <a:gd name="T18" fmla="*/ 849 w 246"/>
                  <a:gd name="T19" fmla="*/ 774 h 155"/>
                  <a:gd name="T20" fmla="*/ 634 w 246"/>
                  <a:gd name="T21" fmla="*/ 844 h 155"/>
                  <a:gd name="T22" fmla="*/ 332 w 246"/>
                  <a:gd name="T23" fmla="*/ 913 h 155"/>
                  <a:gd name="T24" fmla="*/ 29 w 246"/>
                  <a:gd name="T25" fmla="*/ 844 h 155"/>
                  <a:gd name="T26" fmla="*/ 29 w 246"/>
                  <a:gd name="T27" fmla="*/ 844 h 155"/>
                  <a:gd name="T28" fmla="*/ 0 w 246"/>
                  <a:gd name="T29" fmla="*/ 844 h 155"/>
                  <a:gd name="T30" fmla="*/ 0 w 246"/>
                  <a:gd name="T31" fmla="*/ 806 h 155"/>
                  <a:gd name="T32" fmla="*/ 29 w 246"/>
                  <a:gd name="T33" fmla="*/ 736 h 155"/>
                  <a:gd name="T34" fmla="*/ 29 w 246"/>
                  <a:gd name="T35" fmla="*/ 736 h 155"/>
                  <a:gd name="T36" fmla="*/ 61 w 246"/>
                  <a:gd name="T37" fmla="*/ 667 h 155"/>
                  <a:gd name="T38" fmla="*/ 122 w 246"/>
                  <a:gd name="T39" fmla="*/ 593 h 155"/>
                  <a:gd name="T40" fmla="*/ 332 w 246"/>
                  <a:gd name="T41" fmla="*/ 455 h 155"/>
                  <a:gd name="T42" fmla="*/ 332 w 246"/>
                  <a:gd name="T43" fmla="*/ 455 h 155"/>
                  <a:gd name="T44" fmla="*/ 332 w 246"/>
                  <a:gd name="T45" fmla="*/ 416 h 155"/>
                  <a:gd name="T46" fmla="*/ 394 w 246"/>
                  <a:gd name="T47" fmla="*/ 388 h 155"/>
                  <a:gd name="T48" fmla="*/ 394 w 246"/>
                  <a:gd name="T49" fmla="*/ 388 h 155"/>
                  <a:gd name="T50" fmla="*/ 394 w 246"/>
                  <a:gd name="T51" fmla="*/ 356 h 155"/>
                  <a:gd name="T52" fmla="*/ 422 w 246"/>
                  <a:gd name="T53" fmla="*/ 281 h 155"/>
                  <a:gd name="T54" fmla="*/ 422 w 246"/>
                  <a:gd name="T55" fmla="*/ 211 h 155"/>
                  <a:gd name="T56" fmla="*/ 451 w 246"/>
                  <a:gd name="T57" fmla="*/ 177 h 155"/>
                  <a:gd name="T58" fmla="*/ 451 w 246"/>
                  <a:gd name="T59" fmla="*/ 177 h 155"/>
                  <a:gd name="T60" fmla="*/ 451 w 246"/>
                  <a:gd name="T61" fmla="*/ 211 h 155"/>
                  <a:gd name="T62" fmla="*/ 422 w 246"/>
                  <a:gd name="T63" fmla="*/ 281 h 155"/>
                  <a:gd name="T64" fmla="*/ 422 w 246"/>
                  <a:gd name="T65" fmla="*/ 388 h 155"/>
                  <a:gd name="T66" fmla="*/ 451 w 246"/>
                  <a:gd name="T67" fmla="*/ 388 h 155"/>
                  <a:gd name="T68" fmla="*/ 451 w 246"/>
                  <a:gd name="T69" fmla="*/ 388 h 155"/>
                  <a:gd name="T70" fmla="*/ 485 w 246"/>
                  <a:gd name="T71" fmla="*/ 356 h 155"/>
                  <a:gd name="T72" fmla="*/ 575 w 246"/>
                  <a:gd name="T73" fmla="*/ 319 h 155"/>
                  <a:gd name="T74" fmla="*/ 789 w 246"/>
                  <a:gd name="T75" fmla="*/ 177 h 155"/>
                  <a:gd name="T76" fmla="*/ 1030 w 246"/>
                  <a:gd name="T77" fmla="*/ 38 h 155"/>
                  <a:gd name="T78" fmla="*/ 1149 w 246"/>
                  <a:gd name="T79" fmla="*/ 0 h 155"/>
                  <a:gd name="T80" fmla="*/ 1241 w 246"/>
                  <a:gd name="T81" fmla="*/ 0 h 1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6"/>
                  <a:gd name="T124" fmla="*/ 0 h 155"/>
                  <a:gd name="T125" fmla="*/ 246 w 246"/>
                  <a:gd name="T126" fmla="*/ 155 h 1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6" h="155">
                    <a:moveTo>
                      <a:pt x="246" y="0"/>
                    </a:moveTo>
                    <a:lnTo>
                      <a:pt x="246" y="6"/>
                    </a:lnTo>
                    <a:lnTo>
                      <a:pt x="240" y="18"/>
                    </a:lnTo>
                    <a:lnTo>
                      <a:pt x="228" y="54"/>
                    </a:lnTo>
                    <a:lnTo>
                      <a:pt x="210" y="95"/>
                    </a:lnTo>
                    <a:lnTo>
                      <a:pt x="204" y="107"/>
                    </a:lnTo>
                    <a:lnTo>
                      <a:pt x="192" y="119"/>
                    </a:lnTo>
                    <a:lnTo>
                      <a:pt x="180" y="125"/>
                    </a:lnTo>
                    <a:lnTo>
                      <a:pt x="168" y="131"/>
                    </a:lnTo>
                    <a:lnTo>
                      <a:pt x="126" y="143"/>
                    </a:lnTo>
                    <a:lnTo>
                      <a:pt x="66" y="155"/>
                    </a:lnTo>
                    <a:lnTo>
                      <a:pt x="6" y="143"/>
                    </a:lnTo>
                    <a:lnTo>
                      <a:pt x="0" y="143"/>
                    </a:lnTo>
                    <a:lnTo>
                      <a:pt x="0" y="137"/>
                    </a:lnTo>
                    <a:lnTo>
                      <a:pt x="6" y="125"/>
                    </a:lnTo>
                    <a:lnTo>
                      <a:pt x="12" y="113"/>
                    </a:lnTo>
                    <a:lnTo>
                      <a:pt x="24" y="101"/>
                    </a:lnTo>
                    <a:lnTo>
                      <a:pt x="66" y="77"/>
                    </a:lnTo>
                    <a:lnTo>
                      <a:pt x="66" y="71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14" y="54"/>
                    </a:lnTo>
                    <a:lnTo>
                      <a:pt x="156" y="30"/>
                    </a:lnTo>
                    <a:lnTo>
                      <a:pt x="204" y="6"/>
                    </a:lnTo>
                    <a:lnTo>
                      <a:pt x="228" y="0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FCC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6" name="Freeform 26"/>
              <p:cNvSpPr>
                <a:spLocks/>
              </p:cNvSpPr>
              <p:nvPr/>
            </p:nvSpPr>
            <p:spPr bwMode="auto">
              <a:xfrm flipH="1">
                <a:off x="615" y="3502"/>
                <a:ext cx="340" cy="221"/>
              </a:xfrm>
              <a:custGeom>
                <a:avLst/>
                <a:gdLst>
                  <a:gd name="T0" fmla="*/ 1241 w 246"/>
                  <a:gd name="T1" fmla="*/ 0 h 155"/>
                  <a:gd name="T2" fmla="*/ 1241 w 246"/>
                  <a:gd name="T3" fmla="*/ 38 h 155"/>
                  <a:gd name="T4" fmla="*/ 1211 w 246"/>
                  <a:gd name="T5" fmla="*/ 108 h 155"/>
                  <a:gd name="T6" fmla="*/ 1149 w 246"/>
                  <a:gd name="T7" fmla="*/ 319 h 155"/>
                  <a:gd name="T8" fmla="*/ 1059 w 246"/>
                  <a:gd name="T9" fmla="*/ 557 h 155"/>
                  <a:gd name="T10" fmla="*/ 1030 w 246"/>
                  <a:gd name="T11" fmla="*/ 632 h 155"/>
                  <a:gd name="T12" fmla="*/ 966 w 246"/>
                  <a:gd name="T13" fmla="*/ 701 h 155"/>
                  <a:gd name="T14" fmla="*/ 966 w 246"/>
                  <a:gd name="T15" fmla="*/ 701 h 155"/>
                  <a:gd name="T16" fmla="*/ 908 w 246"/>
                  <a:gd name="T17" fmla="*/ 736 h 155"/>
                  <a:gd name="T18" fmla="*/ 849 w 246"/>
                  <a:gd name="T19" fmla="*/ 774 h 155"/>
                  <a:gd name="T20" fmla="*/ 634 w 246"/>
                  <a:gd name="T21" fmla="*/ 844 h 155"/>
                  <a:gd name="T22" fmla="*/ 332 w 246"/>
                  <a:gd name="T23" fmla="*/ 913 h 155"/>
                  <a:gd name="T24" fmla="*/ 29 w 246"/>
                  <a:gd name="T25" fmla="*/ 844 h 155"/>
                  <a:gd name="T26" fmla="*/ 29 w 246"/>
                  <a:gd name="T27" fmla="*/ 844 h 155"/>
                  <a:gd name="T28" fmla="*/ 0 w 246"/>
                  <a:gd name="T29" fmla="*/ 844 h 155"/>
                  <a:gd name="T30" fmla="*/ 0 w 246"/>
                  <a:gd name="T31" fmla="*/ 806 h 155"/>
                  <a:gd name="T32" fmla="*/ 29 w 246"/>
                  <a:gd name="T33" fmla="*/ 736 h 155"/>
                  <a:gd name="T34" fmla="*/ 29 w 246"/>
                  <a:gd name="T35" fmla="*/ 736 h 155"/>
                  <a:gd name="T36" fmla="*/ 61 w 246"/>
                  <a:gd name="T37" fmla="*/ 667 h 155"/>
                  <a:gd name="T38" fmla="*/ 122 w 246"/>
                  <a:gd name="T39" fmla="*/ 593 h 155"/>
                  <a:gd name="T40" fmla="*/ 332 w 246"/>
                  <a:gd name="T41" fmla="*/ 455 h 155"/>
                  <a:gd name="T42" fmla="*/ 332 w 246"/>
                  <a:gd name="T43" fmla="*/ 455 h 155"/>
                  <a:gd name="T44" fmla="*/ 332 w 246"/>
                  <a:gd name="T45" fmla="*/ 416 h 155"/>
                  <a:gd name="T46" fmla="*/ 394 w 246"/>
                  <a:gd name="T47" fmla="*/ 388 h 155"/>
                  <a:gd name="T48" fmla="*/ 394 w 246"/>
                  <a:gd name="T49" fmla="*/ 388 h 155"/>
                  <a:gd name="T50" fmla="*/ 394 w 246"/>
                  <a:gd name="T51" fmla="*/ 356 h 155"/>
                  <a:gd name="T52" fmla="*/ 422 w 246"/>
                  <a:gd name="T53" fmla="*/ 281 h 155"/>
                  <a:gd name="T54" fmla="*/ 422 w 246"/>
                  <a:gd name="T55" fmla="*/ 211 h 155"/>
                  <a:gd name="T56" fmla="*/ 451 w 246"/>
                  <a:gd name="T57" fmla="*/ 177 h 155"/>
                  <a:gd name="T58" fmla="*/ 451 w 246"/>
                  <a:gd name="T59" fmla="*/ 177 h 155"/>
                  <a:gd name="T60" fmla="*/ 451 w 246"/>
                  <a:gd name="T61" fmla="*/ 211 h 155"/>
                  <a:gd name="T62" fmla="*/ 422 w 246"/>
                  <a:gd name="T63" fmla="*/ 281 h 155"/>
                  <a:gd name="T64" fmla="*/ 422 w 246"/>
                  <a:gd name="T65" fmla="*/ 388 h 155"/>
                  <a:gd name="T66" fmla="*/ 451 w 246"/>
                  <a:gd name="T67" fmla="*/ 388 h 155"/>
                  <a:gd name="T68" fmla="*/ 451 w 246"/>
                  <a:gd name="T69" fmla="*/ 388 h 155"/>
                  <a:gd name="T70" fmla="*/ 485 w 246"/>
                  <a:gd name="T71" fmla="*/ 356 h 155"/>
                  <a:gd name="T72" fmla="*/ 575 w 246"/>
                  <a:gd name="T73" fmla="*/ 319 h 155"/>
                  <a:gd name="T74" fmla="*/ 789 w 246"/>
                  <a:gd name="T75" fmla="*/ 177 h 155"/>
                  <a:gd name="T76" fmla="*/ 1030 w 246"/>
                  <a:gd name="T77" fmla="*/ 38 h 155"/>
                  <a:gd name="T78" fmla="*/ 1149 w 246"/>
                  <a:gd name="T79" fmla="*/ 0 h 155"/>
                  <a:gd name="T80" fmla="*/ 1241 w 246"/>
                  <a:gd name="T81" fmla="*/ 0 h 1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6"/>
                  <a:gd name="T124" fmla="*/ 0 h 155"/>
                  <a:gd name="T125" fmla="*/ 246 w 246"/>
                  <a:gd name="T126" fmla="*/ 155 h 1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6" h="155">
                    <a:moveTo>
                      <a:pt x="246" y="0"/>
                    </a:moveTo>
                    <a:lnTo>
                      <a:pt x="246" y="6"/>
                    </a:lnTo>
                    <a:lnTo>
                      <a:pt x="240" y="18"/>
                    </a:lnTo>
                    <a:lnTo>
                      <a:pt x="228" y="54"/>
                    </a:lnTo>
                    <a:lnTo>
                      <a:pt x="210" y="95"/>
                    </a:lnTo>
                    <a:lnTo>
                      <a:pt x="204" y="107"/>
                    </a:lnTo>
                    <a:lnTo>
                      <a:pt x="192" y="119"/>
                    </a:lnTo>
                    <a:lnTo>
                      <a:pt x="180" y="125"/>
                    </a:lnTo>
                    <a:lnTo>
                      <a:pt x="168" y="131"/>
                    </a:lnTo>
                    <a:lnTo>
                      <a:pt x="126" y="143"/>
                    </a:lnTo>
                    <a:lnTo>
                      <a:pt x="66" y="155"/>
                    </a:lnTo>
                    <a:lnTo>
                      <a:pt x="6" y="143"/>
                    </a:lnTo>
                    <a:lnTo>
                      <a:pt x="0" y="143"/>
                    </a:lnTo>
                    <a:lnTo>
                      <a:pt x="0" y="137"/>
                    </a:lnTo>
                    <a:lnTo>
                      <a:pt x="6" y="125"/>
                    </a:lnTo>
                    <a:lnTo>
                      <a:pt x="12" y="113"/>
                    </a:lnTo>
                    <a:lnTo>
                      <a:pt x="24" y="101"/>
                    </a:lnTo>
                    <a:lnTo>
                      <a:pt x="66" y="77"/>
                    </a:lnTo>
                    <a:lnTo>
                      <a:pt x="66" y="71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14" y="54"/>
                    </a:lnTo>
                    <a:lnTo>
                      <a:pt x="156" y="30"/>
                    </a:lnTo>
                    <a:lnTo>
                      <a:pt x="204" y="6"/>
                    </a:lnTo>
                    <a:lnTo>
                      <a:pt x="228" y="0"/>
                    </a:lnTo>
                    <a:lnTo>
                      <a:pt x="2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7" name="Freeform 27"/>
              <p:cNvSpPr>
                <a:spLocks/>
              </p:cNvSpPr>
              <p:nvPr/>
            </p:nvSpPr>
            <p:spPr bwMode="auto">
              <a:xfrm flipH="1">
                <a:off x="525" y="3356"/>
                <a:ext cx="65" cy="299"/>
              </a:xfrm>
              <a:custGeom>
                <a:avLst/>
                <a:gdLst>
                  <a:gd name="T0" fmla="*/ 91 w 47"/>
                  <a:gd name="T1" fmla="*/ 361 h 209"/>
                  <a:gd name="T2" fmla="*/ 91 w 47"/>
                  <a:gd name="T3" fmla="*/ 322 h 209"/>
                  <a:gd name="T4" fmla="*/ 123 w 47"/>
                  <a:gd name="T5" fmla="*/ 217 h 209"/>
                  <a:gd name="T6" fmla="*/ 151 w 47"/>
                  <a:gd name="T7" fmla="*/ 109 h 209"/>
                  <a:gd name="T8" fmla="*/ 236 w 47"/>
                  <a:gd name="T9" fmla="*/ 0 h 209"/>
                  <a:gd name="T10" fmla="*/ 236 w 47"/>
                  <a:gd name="T11" fmla="*/ 0 h 209"/>
                  <a:gd name="T12" fmla="*/ 236 w 47"/>
                  <a:gd name="T13" fmla="*/ 39 h 209"/>
                  <a:gd name="T14" fmla="*/ 213 w 47"/>
                  <a:gd name="T15" fmla="*/ 182 h 209"/>
                  <a:gd name="T16" fmla="*/ 213 w 47"/>
                  <a:gd name="T17" fmla="*/ 361 h 209"/>
                  <a:gd name="T18" fmla="*/ 181 w 47"/>
                  <a:gd name="T19" fmla="*/ 574 h 209"/>
                  <a:gd name="T20" fmla="*/ 151 w 47"/>
                  <a:gd name="T21" fmla="*/ 790 h 209"/>
                  <a:gd name="T22" fmla="*/ 123 w 47"/>
                  <a:gd name="T23" fmla="*/ 973 h 209"/>
                  <a:gd name="T24" fmla="*/ 91 w 47"/>
                  <a:gd name="T25" fmla="*/ 1144 h 209"/>
                  <a:gd name="T26" fmla="*/ 64 w 47"/>
                  <a:gd name="T27" fmla="*/ 1253 h 209"/>
                  <a:gd name="T28" fmla="*/ 0 w 47"/>
                  <a:gd name="T29" fmla="*/ 1216 h 209"/>
                  <a:gd name="T30" fmla="*/ 91 w 47"/>
                  <a:gd name="T31" fmla="*/ 361 h 209"/>
                  <a:gd name="T32" fmla="*/ 91 w 47"/>
                  <a:gd name="T33" fmla="*/ 361 h 2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09"/>
                  <a:gd name="T53" fmla="*/ 47 w 47"/>
                  <a:gd name="T54" fmla="*/ 209 h 2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09">
                    <a:moveTo>
                      <a:pt x="18" y="60"/>
                    </a:moveTo>
                    <a:lnTo>
                      <a:pt x="18" y="54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47" y="0"/>
                    </a:lnTo>
                    <a:lnTo>
                      <a:pt x="47" y="6"/>
                    </a:lnTo>
                    <a:lnTo>
                      <a:pt x="42" y="30"/>
                    </a:lnTo>
                    <a:lnTo>
                      <a:pt x="42" y="60"/>
                    </a:lnTo>
                    <a:lnTo>
                      <a:pt x="36" y="96"/>
                    </a:lnTo>
                    <a:lnTo>
                      <a:pt x="30" y="132"/>
                    </a:lnTo>
                    <a:lnTo>
                      <a:pt x="24" y="162"/>
                    </a:lnTo>
                    <a:lnTo>
                      <a:pt x="18" y="191"/>
                    </a:lnTo>
                    <a:lnTo>
                      <a:pt x="12" y="209"/>
                    </a:lnTo>
                    <a:lnTo>
                      <a:pt x="0" y="203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BF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8" name="Freeform 28"/>
              <p:cNvSpPr>
                <a:spLocks/>
              </p:cNvSpPr>
              <p:nvPr/>
            </p:nvSpPr>
            <p:spPr bwMode="auto">
              <a:xfrm flipH="1">
                <a:off x="525" y="3356"/>
                <a:ext cx="32" cy="51"/>
              </a:xfrm>
              <a:custGeom>
                <a:avLst/>
                <a:gdLst>
                  <a:gd name="T0" fmla="*/ 122 w 23"/>
                  <a:gd name="T1" fmla="*/ 0 h 36"/>
                  <a:gd name="T2" fmla="*/ 122 w 23"/>
                  <a:gd name="T3" fmla="*/ 0 h 36"/>
                  <a:gd name="T4" fmla="*/ 95 w 23"/>
                  <a:gd name="T5" fmla="*/ 33 h 36"/>
                  <a:gd name="T6" fmla="*/ 29 w 23"/>
                  <a:gd name="T7" fmla="*/ 105 h 36"/>
                  <a:gd name="T8" fmla="*/ 0 w 23"/>
                  <a:gd name="T9" fmla="*/ 20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6"/>
                  <a:gd name="T17" fmla="*/ 23 w 2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6">
                    <a:moveTo>
                      <a:pt x="23" y="0"/>
                    </a:moveTo>
                    <a:lnTo>
                      <a:pt x="23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9" name="Freeform 29"/>
              <p:cNvSpPr>
                <a:spLocks/>
              </p:cNvSpPr>
              <p:nvPr/>
            </p:nvSpPr>
            <p:spPr bwMode="auto">
              <a:xfrm flipH="1">
                <a:off x="557" y="3407"/>
                <a:ext cx="16" cy="52"/>
              </a:xfrm>
              <a:custGeom>
                <a:avLst/>
                <a:gdLst>
                  <a:gd name="T0" fmla="*/ 49 w 12"/>
                  <a:gd name="T1" fmla="*/ 0 h 36"/>
                  <a:gd name="T2" fmla="*/ 0 w 12"/>
                  <a:gd name="T3" fmla="*/ 225 h 36"/>
                  <a:gd name="T4" fmla="*/ 0 w 12"/>
                  <a:gd name="T5" fmla="*/ 225 h 3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6"/>
                  <a:gd name="T11" fmla="*/ 12 w 12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0" name="Freeform 30"/>
              <p:cNvSpPr>
                <a:spLocks/>
              </p:cNvSpPr>
              <p:nvPr/>
            </p:nvSpPr>
            <p:spPr bwMode="auto">
              <a:xfrm flipH="1">
                <a:off x="648" y="1356"/>
                <a:ext cx="265" cy="462"/>
              </a:xfrm>
              <a:custGeom>
                <a:avLst/>
                <a:gdLst>
                  <a:gd name="T0" fmla="*/ 150 w 192"/>
                  <a:gd name="T1" fmla="*/ 143 h 323"/>
                  <a:gd name="T2" fmla="*/ 210 w 192"/>
                  <a:gd name="T3" fmla="*/ 290 h 323"/>
                  <a:gd name="T4" fmla="*/ 275 w 192"/>
                  <a:gd name="T5" fmla="*/ 429 h 323"/>
                  <a:gd name="T6" fmla="*/ 421 w 192"/>
                  <a:gd name="T7" fmla="*/ 781 h 323"/>
                  <a:gd name="T8" fmla="*/ 602 w 192"/>
                  <a:gd name="T9" fmla="*/ 1179 h 323"/>
                  <a:gd name="T10" fmla="*/ 690 w 192"/>
                  <a:gd name="T11" fmla="*/ 1360 h 323"/>
                  <a:gd name="T12" fmla="*/ 781 w 192"/>
                  <a:gd name="T13" fmla="*/ 1468 h 323"/>
                  <a:gd name="T14" fmla="*/ 781 w 192"/>
                  <a:gd name="T15" fmla="*/ 1468 h 323"/>
                  <a:gd name="T16" fmla="*/ 899 w 192"/>
                  <a:gd name="T17" fmla="*/ 1645 h 323"/>
                  <a:gd name="T18" fmla="*/ 962 w 192"/>
                  <a:gd name="T19" fmla="*/ 1827 h 323"/>
                  <a:gd name="T20" fmla="*/ 899 w 192"/>
                  <a:gd name="T21" fmla="*/ 1934 h 323"/>
                  <a:gd name="T22" fmla="*/ 842 w 192"/>
                  <a:gd name="T23" fmla="*/ 1934 h 323"/>
                  <a:gd name="T24" fmla="*/ 781 w 192"/>
                  <a:gd name="T25" fmla="*/ 1934 h 323"/>
                  <a:gd name="T26" fmla="*/ 781 w 192"/>
                  <a:gd name="T27" fmla="*/ 1934 h 323"/>
                  <a:gd name="T28" fmla="*/ 690 w 192"/>
                  <a:gd name="T29" fmla="*/ 1827 h 323"/>
                  <a:gd name="T30" fmla="*/ 602 w 192"/>
                  <a:gd name="T31" fmla="*/ 1721 h 323"/>
                  <a:gd name="T32" fmla="*/ 484 w 192"/>
                  <a:gd name="T33" fmla="*/ 1645 h 323"/>
                  <a:gd name="T34" fmla="*/ 450 w 192"/>
                  <a:gd name="T35" fmla="*/ 1645 h 323"/>
                  <a:gd name="T36" fmla="*/ 392 w 192"/>
                  <a:gd name="T37" fmla="*/ 1682 h 323"/>
                  <a:gd name="T38" fmla="*/ 392 w 192"/>
                  <a:gd name="T39" fmla="*/ 1682 h 323"/>
                  <a:gd name="T40" fmla="*/ 392 w 192"/>
                  <a:gd name="T41" fmla="*/ 1721 h 323"/>
                  <a:gd name="T42" fmla="*/ 331 w 192"/>
                  <a:gd name="T43" fmla="*/ 1721 h 323"/>
                  <a:gd name="T44" fmla="*/ 275 w 192"/>
                  <a:gd name="T45" fmla="*/ 1682 h 323"/>
                  <a:gd name="T46" fmla="*/ 240 w 192"/>
                  <a:gd name="T47" fmla="*/ 1612 h 323"/>
                  <a:gd name="T48" fmla="*/ 210 w 192"/>
                  <a:gd name="T49" fmla="*/ 1502 h 323"/>
                  <a:gd name="T50" fmla="*/ 210 w 192"/>
                  <a:gd name="T51" fmla="*/ 1502 h 323"/>
                  <a:gd name="T52" fmla="*/ 181 w 192"/>
                  <a:gd name="T53" fmla="*/ 1323 h 323"/>
                  <a:gd name="T54" fmla="*/ 120 w 192"/>
                  <a:gd name="T55" fmla="*/ 1033 h 323"/>
                  <a:gd name="T56" fmla="*/ 61 w 192"/>
                  <a:gd name="T57" fmla="*/ 749 h 323"/>
                  <a:gd name="T58" fmla="*/ 29 w 192"/>
                  <a:gd name="T59" fmla="*/ 429 h 323"/>
                  <a:gd name="T60" fmla="*/ 0 w 192"/>
                  <a:gd name="T61" fmla="*/ 213 h 323"/>
                  <a:gd name="T62" fmla="*/ 29 w 192"/>
                  <a:gd name="T63" fmla="*/ 39 h 323"/>
                  <a:gd name="T64" fmla="*/ 29 w 192"/>
                  <a:gd name="T65" fmla="*/ 0 h 323"/>
                  <a:gd name="T66" fmla="*/ 61 w 192"/>
                  <a:gd name="T67" fmla="*/ 0 h 323"/>
                  <a:gd name="T68" fmla="*/ 91 w 192"/>
                  <a:gd name="T69" fmla="*/ 70 h 323"/>
                  <a:gd name="T70" fmla="*/ 150 w 192"/>
                  <a:gd name="T71" fmla="*/ 143 h 3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323"/>
                  <a:gd name="T110" fmla="*/ 192 w 192"/>
                  <a:gd name="T111" fmla="*/ 323 h 3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323">
                    <a:moveTo>
                      <a:pt x="30" y="24"/>
                    </a:moveTo>
                    <a:lnTo>
                      <a:pt x="42" y="48"/>
                    </a:lnTo>
                    <a:lnTo>
                      <a:pt x="54" y="72"/>
                    </a:lnTo>
                    <a:lnTo>
                      <a:pt x="84" y="131"/>
                    </a:lnTo>
                    <a:lnTo>
                      <a:pt x="120" y="197"/>
                    </a:lnTo>
                    <a:lnTo>
                      <a:pt x="138" y="227"/>
                    </a:lnTo>
                    <a:lnTo>
                      <a:pt x="156" y="245"/>
                    </a:lnTo>
                    <a:lnTo>
                      <a:pt x="180" y="275"/>
                    </a:lnTo>
                    <a:lnTo>
                      <a:pt x="192" y="305"/>
                    </a:lnTo>
                    <a:lnTo>
                      <a:pt x="180" y="323"/>
                    </a:lnTo>
                    <a:lnTo>
                      <a:pt x="168" y="323"/>
                    </a:lnTo>
                    <a:lnTo>
                      <a:pt x="156" y="323"/>
                    </a:lnTo>
                    <a:lnTo>
                      <a:pt x="138" y="305"/>
                    </a:lnTo>
                    <a:lnTo>
                      <a:pt x="120" y="287"/>
                    </a:lnTo>
                    <a:lnTo>
                      <a:pt x="96" y="275"/>
                    </a:lnTo>
                    <a:lnTo>
                      <a:pt x="90" y="275"/>
                    </a:lnTo>
                    <a:lnTo>
                      <a:pt x="78" y="281"/>
                    </a:lnTo>
                    <a:lnTo>
                      <a:pt x="78" y="287"/>
                    </a:lnTo>
                    <a:lnTo>
                      <a:pt x="66" y="287"/>
                    </a:lnTo>
                    <a:lnTo>
                      <a:pt x="54" y="281"/>
                    </a:lnTo>
                    <a:lnTo>
                      <a:pt x="48" y="269"/>
                    </a:lnTo>
                    <a:lnTo>
                      <a:pt x="42" y="251"/>
                    </a:lnTo>
                    <a:lnTo>
                      <a:pt x="36" y="221"/>
                    </a:lnTo>
                    <a:lnTo>
                      <a:pt x="24" y="173"/>
                    </a:lnTo>
                    <a:lnTo>
                      <a:pt x="12" y="125"/>
                    </a:lnTo>
                    <a:lnTo>
                      <a:pt x="6" y="72"/>
                    </a:lnTo>
                    <a:lnTo>
                      <a:pt x="0" y="3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1" name="Freeform 31"/>
              <p:cNvSpPr>
                <a:spLocks/>
              </p:cNvSpPr>
              <p:nvPr/>
            </p:nvSpPr>
            <p:spPr bwMode="auto">
              <a:xfrm flipH="1">
                <a:off x="648" y="1391"/>
                <a:ext cx="257" cy="427"/>
              </a:xfrm>
              <a:custGeom>
                <a:avLst/>
                <a:gdLst>
                  <a:gd name="T0" fmla="*/ 151 w 186"/>
                  <a:gd name="T1" fmla="*/ 177 h 299"/>
                  <a:gd name="T2" fmla="*/ 211 w 186"/>
                  <a:gd name="T3" fmla="*/ 287 h 299"/>
                  <a:gd name="T4" fmla="*/ 240 w 186"/>
                  <a:gd name="T5" fmla="*/ 428 h 299"/>
                  <a:gd name="T6" fmla="*/ 394 w 186"/>
                  <a:gd name="T7" fmla="*/ 747 h 299"/>
                  <a:gd name="T8" fmla="*/ 544 w 186"/>
                  <a:gd name="T9" fmla="*/ 1067 h 299"/>
                  <a:gd name="T10" fmla="*/ 754 w 186"/>
                  <a:gd name="T11" fmla="*/ 1348 h 299"/>
                  <a:gd name="T12" fmla="*/ 754 w 186"/>
                  <a:gd name="T13" fmla="*/ 1348 h 299"/>
                  <a:gd name="T14" fmla="*/ 876 w 186"/>
                  <a:gd name="T15" fmla="*/ 1564 h 299"/>
                  <a:gd name="T16" fmla="*/ 937 w 186"/>
                  <a:gd name="T17" fmla="*/ 1707 h 299"/>
                  <a:gd name="T18" fmla="*/ 876 w 186"/>
                  <a:gd name="T19" fmla="*/ 1777 h 299"/>
                  <a:gd name="T20" fmla="*/ 817 w 186"/>
                  <a:gd name="T21" fmla="*/ 1777 h 299"/>
                  <a:gd name="T22" fmla="*/ 754 w 186"/>
                  <a:gd name="T23" fmla="*/ 1739 h 299"/>
                  <a:gd name="T24" fmla="*/ 754 w 186"/>
                  <a:gd name="T25" fmla="*/ 1739 h 299"/>
                  <a:gd name="T26" fmla="*/ 662 w 186"/>
                  <a:gd name="T27" fmla="*/ 1668 h 299"/>
                  <a:gd name="T28" fmla="*/ 575 w 186"/>
                  <a:gd name="T29" fmla="*/ 1564 h 299"/>
                  <a:gd name="T30" fmla="*/ 450 w 186"/>
                  <a:gd name="T31" fmla="*/ 1490 h 299"/>
                  <a:gd name="T32" fmla="*/ 421 w 186"/>
                  <a:gd name="T33" fmla="*/ 1490 h 299"/>
                  <a:gd name="T34" fmla="*/ 361 w 186"/>
                  <a:gd name="T35" fmla="*/ 1525 h 299"/>
                  <a:gd name="T36" fmla="*/ 361 w 186"/>
                  <a:gd name="T37" fmla="*/ 1525 h 299"/>
                  <a:gd name="T38" fmla="*/ 361 w 186"/>
                  <a:gd name="T39" fmla="*/ 1564 h 299"/>
                  <a:gd name="T40" fmla="*/ 332 w 186"/>
                  <a:gd name="T41" fmla="*/ 1564 h 299"/>
                  <a:gd name="T42" fmla="*/ 275 w 186"/>
                  <a:gd name="T43" fmla="*/ 1525 h 299"/>
                  <a:gd name="T44" fmla="*/ 240 w 186"/>
                  <a:gd name="T45" fmla="*/ 1457 h 299"/>
                  <a:gd name="T46" fmla="*/ 211 w 186"/>
                  <a:gd name="T47" fmla="*/ 1348 h 299"/>
                  <a:gd name="T48" fmla="*/ 211 w 186"/>
                  <a:gd name="T49" fmla="*/ 1348 h 299"/>
                  <a:gd name="T50" fmla="*/ 151 w 186"/>
                  <a:gd name="T51" fmla="*/ 1135 h 299"/>
                  <a:gd name="T52" fmla="*/ 122 w 186"/>
                  <a:gd name="T53" fmla="*/ 885 h 299"/>
                  <a:gd name="T54" fmla="*/ 61 w 186"/>
                  <a:gd name="T55" fmla="*/ 634 h 299"/>
                  <a:gd name="T56" fmla="*/ 0 w 186"/>
                  <a:gd name="T57" fmla="*/ 390 h 299"/>
                  <a:gd name="T58" fmla="*/ 0 w 186"/>
                  <a:gd name="T59" fmla="*/ 177 h 299"/>
                  <a:gd name="T60" fmla="*/ 0 w 186"/>
                  <a:gd name="T61" fmla="*/ 39 h 299"/>
                  <a:gd name="T62" fmla="*/ 29 w 186"/>
                  <a:gd name="T63" fmla="*/ 0 h 299"/>
                  <a:gd name="T64" fmla="*/ 61 w 186"/>
                  <a:gd name="T65" fmla="*/ 39 h 299"/>
                  <a:gd name="T66" fmla="*/ 91 w 186"/>
                  <a:gd name="T67" fmla="*/ 70 h 299"/>
                  <a:gd name="T68" fmla="*/ 151 w 186"/>
                  <a:gd name="T69" fmla="*/ 177 h 2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6"/>
                  <a:gd name="T106" fmla="*/ 0 h 299"/>
                  <a:gd name="T107" fmla="*/ 186 w 186"/>
                  <a:gd name="T108" fmla="*/ 299 h 2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6" h="299">
                    <a:moveTo>
                      <a:pt x="30" y="30"/>
                    </a:moveTo>
                    <a:lnTo>
                      <a:pt x="42" y="48"/>
                    </a:lnTo>
                    <a:lnTo>
                      <a:pt x="48" y="72"/>
                    </a:lnTo>
                    <a:lnTo>
                      <a:pt x="78" y="125"/>
                    </a:lnTo>
                    <a:lnTo>
                      <a:pt x="108" y="179"/>
                    </a:lnTo>
                    <a:lnTo>
                      <a:pt x="150" y="227"/>
                    </a:lnTo>
                    <a:lnTo>
                      <a:pt x="174" y="263"/>
                    </a:lnTo>
                    <a:lnTo>
                      <a:pt x="186" y="287"/>
                    </a:lnTo>
                    <a:lnTo>
                      <a:pt x="174" y="299"/>
                    </a:lnTo>
                    <a:lnTo>
                      <a:pt x="162" y="299"/>
                    </a:lnTo>
                    <a:lnTo>
                      <a:pt x="150" y="293"/>
                    </a:lnTo>
                    <a:lnTo>
                      <a:pt x="132" y="281"/>
                    </a:lnTo>
                    <a:lnTo>
                      <a:pt x="114" y="263"/>
                    </a:lnTo>
                    <a:lnTo>
                      <a:pt x="90" y="251"/>
                    </a:lnTo>
                    <a:lnTo>
                      <a:pt x="84" y="251"/>
                    </a:lnTo>
                    <a:lnTo>
                      <a:pt x="72" y="257"/>
                    </a:lnTo>
                    <a:lnTo>
                      <a:pt x="72" y="263"/>
                    </a:lnTo>
                    <a:lnTo>
                      <a:pt x="66" y="263"/>
                    </a:lnTo>
                    <a:lnTo>
                      <a:pt x="54" y="257"/>
                    </a:lnTo>
                    <a:lnTo>
                      <a:pt x="48" y="245"/>
                    </a:lnTo>
                    <a:lnTo>
                      <a:pt x="42" y="227"/>
                    </a:lnTo>
                    <a:lnTo>
                      <a:pt x="30" y="191"/>
                    </a:lnTo>
                    <a:lnTo>
                      <a:pt x="24" y="149"/>
                    </a:lnTo>
                    <a:lnTo>
                      <a:pt x="12" y="107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EA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2" name="Freeform 32"/>
              <p:cNvSpPr>
                <a:spLocks/>
              </p:cNvSpPr>
              <p:nvPr/>
            </p:nvSpPr>
            <p:spPr bwMode="auto">
              <a:xfrm flipH="1">
                <a:off x="656" y="1433"/>
                <a:ext cx="249" cy="377"/>
              </a:xfrm>
              <a:custGeom>
                <a:avLst/>
                <a:gdLst>
                  <a:gd name="T0" fmla="*/ 123 w 180"/>
                  <a:gd name="T1" fmla="*/ 109 h 263"/>
                  <a:gd name="T2" fmla="*/ 241 w 180"/>
                  <a:gd name="T3" fmla="*/ 360 h 263"/>
                  <a:gd name="T4" fmla="*/ 365 w 180"/>
                  <a:gd name="T5" fmla="*/ 645 h 263"/>
                  <a:gd name="T6" fmla="*/ 517 w 180"/>
                  <a:gd name="T7" fmla="*/ 973 h 263"/>
                  <a:gd name="T8" fmla="*/ 699 w 180"/>
                  <a:gd name="T9" fmla="*/ 1190 h 263"/>
                  <a:gd name="T10" fmla="*/ 699 w 180"/>
                  <a:gd name="T11" fmla="*/ 1190 h 263"/>
                  <a:gd name="T12" fmla="*/ 849 w 180"/>
                  <a:gd name="T13" fmla="*/ 1412 h 263"/>
                  <a:gd name="T14" fmla="*/ 910 w 180"/>
                  <a:gd name="T15" fmla="*/ 1555 h 263"/>
                  <a:gd name="T16" fmla="*/ 849 w 180"/>
                  <a:gd name="T17" fmla="*/ 1590 h 263"/>
                  <a:gd name="T18" fmla="*/ 728 w 180"/>
                  <a:gd name="T19" fmla="*/ 1555 h 263"/>
                  <a:gd name="T20" fmla="*/ 728 w 180"/>
                  <a:gd name="T21" fmla="*/ 1555 h 263"/>
                  <a:gd name="T22" fmla="*/ 638 w 180"/>
                  <a:gd name="T23" fmla="*/ 1482 h 263"/>
                  <a:gd name="T24" fmla="*/ 545 w 180"/>
                  <a:gd name="T25" fmla="*/ 1373 h 263"/>
                  <a:gd name="T26" fmla="*/ 458 w 180"/>
                  <a:gd name="T27" fmla="*/ 1303 h 263"/>
                  <a:gd name="T28" fmla="*/ 394 w 180"/>
                  <a:gd name="T29" fmla="*/ 1303 h 263"/>
                  <a:gd name="T30" fmla="*/ 333 w 180"/>
                  <a:gd name="T31" fmla="*/ 1337 h 263"/>
                  <a:gd name="T32" fmla="*/ 333 w 180"/>
                  <a:gd name="T33" fmla="*/ 1337 h 263"/>
                  <a:gd name="T34" fmla="*/ 333 w 180"/>
                  <a:gd name="T35" fmla="*/ 1373 h 263"/>
                  <a:gd name="T36" fmla="*/ 304 w 180"/>
                  <a:gd name="T37" fmla="*/ 1373 h 263"/>
                  <a:gd name="T38" fmla="*/ 275 w 180"/>
                  <a:gd name="T39" fmla="*/ 1337 h 263"/>
                  <a:gd name="T40" fmla="*/ 241 w 180"/>
                  <a:gd name="T41" fmla="*/ 1266 h 263"/>
                  <a:gd name="T42" fmla="*/ 213 w 180"/>
                  <a:gd name="T43" fmla="*/ 1157 h 263"/>
                  <a:gd name="T44" fmla="*/ 213 w 180"/>
                  <a:gd name="T45" fmla="*/ 1157 h 263"/>
                  <a:gd name="T46" fmla="*/ 181 w 180"/>
                  <a:gd name="T47" fmla="*/ 973 h 263"/>
                  <a:gd name="T48" fmla="*/ 123 w 180"/>
                  <a:gd name="T49" fmla="*/ 757 h 263"/>
                  <a:gd name="T50" fmla="*/ 64 w 180"/>
                  <a:gd name="T51" fmla="*/ 503 h 263"/>
                  <a:gd name="T52" fmla="*/ 29 w 180"/>
                  <a:gd name="T53" fmla="*/ 292 h 263"/>
                  <a:gd name="T54" fmla="*/ 0 w 180"/>
                  <a:gd name="T55" fmla="*/ 109 h 263"/>
                  <a:gd name="T56" fmla="*/ 0 w 180"/>
                  <a:gd name="T57" fmla="*/ 0 h 263"/>
                  <a:gd name="T58" fmla="*/ 64 w 180"/>
                  <a:gd name="T59" fmla="*/ 0 h 263"/>
                  <a:gd name="T60" fmla="*/ 91 w 180"/>
                  <a:gd name="T61" fmla="*/ 39 h 263"/>
                  <a:gd name="T62" fmla="*/ 123 w 180"/>
                  <a:gd name="T63" fmla="*/ 109 h 2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263"/>
                  <a:gd name="T98" fmla="*/ 180 w 180"/>
                  <a:gd name="T99" fmla="*/ 263 h 2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263">
                    <a:moveTo>
                      <a:pt x="24" y="18"/>
                    </a:moveTo>
                    <a:lnTo>
                      <a:pt x="48" y="59"/>
                    </a:lnTo>
                    <a:lnTo>
                      <a:pt x="72" y="107"/>
                    </a:lnTo>
                    <a:lnTo>
                      <a:pt x="102" y="161"/>
                    </a:lnTo>
                    <a:lnTo>
                      <a:pt x="138" y="197"/>
                    </a:lnTo>
                    <a:lnTo>
                      <a:pt x="168" y="233"/>
                    </a:lnTo>
                    <a:lnTo>
                      <a:pt x="180" y="257"/>
                    </a:lnTo>
                    <a:lnTo>
                      <a:pt x="168" y="263"/>
                    </a:lnTo>
                    <a:lnTo>
                      <a:pt x="144" y="257"/>
                    </a:lnTo>
                    <a:lnTo>
                      <a:pt x="126" y="245"/>
                    </a:lnTo>
                    <a:lnTo>
                      <a:pt x="108" y="227"/>
                    </a:lnTo>
                    <a:lnTo>
                      <a:pt x="90" y="215"/>
                    </a:lnTo>
                    <a:lnTo>
                      <a:pt x="78" y="215"/>
                    </a:lnTo>
                    <a:lnTo>
                      <a:pt x="66" y="221"/>
                    </a:lnTo>
                    <a:lnTo>
                      <a:pt x="66" y="227"/>
                    </a:lnTo>
                    <a:lnTo>
                      <a:pt x="60" y="227"/>
                    </a:lnTo>
                    <a:lnTo>
                      <a:pt x="54" y="221"/>
                    </a:lnTo>
                    <a:lnTo>
                      <a:pt x="48" y="209"/>
                    </a:lnTo>
                    <a:lnTo>
                      <a:pt x="42" y="191"/>
                    </a:lnTo>
                    <a:lnTo>
                      <a:pt x="36" y="161"/>
                    </a:lnTo>
                    <a:lnTo>
                      <a:pt x="24" y="125"/>
                    </a:lnTo>
                    <a:lnTo>
                      <a:pt x="12" y="83"/>
                    </a:lnTo>
                    <a:lnTo>
                      <a:pt x="6" y="4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09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3" name="Freeform 33"/>
              <p:cNvSpPr>
                <a:spLocks/>
              </p:cNvSpPr>
              <p:nvPr/>
            </p:nvSpPr>
            <p:spPr bwMode="auto">
              <a:xfrm flipH="1">
                <a:off x="665" y="1468"/>
                <a:ext cx="232" cy="342"/>
              </a:xfrm>
              <a:custGeom>
                <a:avLst/>
                <a:gdLst>
                  <a:gd name="T0" fmla="*/ 91 w 168"/>
                  <a:gd name="T1" fmla="*/ 143 h 239"/>
                  <a:gd name="T2" fmla="*/ 181 w 168"/>
                  <a:gd name="T3" fmla="*/ 352 h 239"/>
                  <a:gd name="T4" fmla="*/ 304 w 168"/>
                  <a:gd name="T5" fmla="*/ 607 h 239"/>
                  <a:gd name="T6" fmla="*/ 450 w 168"/>
                  <a:gd name="T7" fmla="*/ 859 h 239"/>
                  <a:gd name="T8" fmla="*/ 631 w 168"/>
                  <a:gd name="T9" fmla="*/ 1073 h 239"/>
                  <a:gd name="T10" fmla="*/ 631 w 168"/>
                  <a:gd name="T11" fmla="*/ 1073 h 239"/>
                  <a:gd name="T12" fmla="*/ 782 w 168"/>
                  <a:gd name="T13" fmla="*/ 1254 h 239"/>
                  <a:gd name="T14" fmla="*/ 842 w 168"/>
                  <a:gd name="T15" fmla="*/ 1398 h 239"/>
                  <a:gd name="T16" fmla="*/ 782 w 168"/>
                  <a:gd name="T17" fmla="*/ 1434 h 239"/>
                  <a:gd name="T18" fmla="*/ 661 w 168"/>
                  <a:gd name="T19" fmla="*/ 1362 h 239"/>
                  <a:gd name="T20" fmla="*/ 661 w 168"/>
                  <a:gd name="T21" fmla="*/ 1362 h 239"/>
                  <a:gd name="T22" fmla="*/ 572 w 168"/>
                  <a:gd name="T23" fmla="*/ 1292 h 239"/>
                  <a:gd name="T24" fmla="*/ 512 w 168"/>
                  <a:gd name="T25" fmla="*/ 1183 h 239"/>
                  <a:gd name="T26" fmla="*/ 392 w 168"/>
                  <a:gd name="T27" fmla="*/ 1146 h 239"/>
                  <a:gd name="T28" fmla="*/ 360 w 168"/>
                  <a:gd name="T29" fmla="*/ 1146 h 239"/>
                  <a:gd name="T30" fmla="*/ 304 w 168"/>
                  <a:gd name="T31" fmla="*/ 1183 h 239"/>
                  <a:gd name="T32" fmla="*/ 304 w 168"/>
                  <a:gd name="T33" fmla="*/ 1183 h 239"/>
                  <a:gd name="T34" fmla="*/ 304 w 168"/>
                  <a:gd name="T35" fmla="*/ 1183 h 239"/>
                  <a:gd name="T36" fmla="*/ 275 w 168"/>
                  <a:gd name="T37" fmla="*/ 1216 h 239"/>
                  <a:gd name="T38" fmla="*/ 240 w 168"/>
                  <a:gd name="T39" fmla="*/ 1146 h 239"/>
                  <a:gd name="T40" fmla="*/ 210 w 168"/>
                  <a:gd name="T41" fmla="*/ 1073 h 239"/>
                  <a:gd name="T42" fmla="*/ 181 w 168"/>
                  <a:gd name="T43" fmla="*/ 964 h 239"/>
                  <a:gd name="T44" fmla="*/ 181 w 168"/>
                  <a:gd name="T45" fmla="*/ 964 h 239"/>
                  <a:gd name="T46" fmla="*/ 151 w 168"/>
                  <a:gd name="T47" fmla="*/ 784 h 239"/>
                  <a:gd name="T48" fmla="*/ 91 w 168"/>
                  <a:gd name="T49" fmla="*/ 607 h 239"/>
                  <a:gd name="T50" fmla="*/ 61 w 168"/>
                  <a:gd name="T51" fmla="*/ 389 h 239"/>
                  <a:gd name="T52" fmla="*/ 0 w 168"/>
                  <a:gd name="T53" fmla="*/ 210 h 239"/>
                  <a:gd name="T54" fmla="*/ 0 w 168"/>
                  <a:gd name="T55" fmla="*/ 70 h 239"/>
                  <a:gd name="T56" fmla="*/ 0 w 168"/>
                  <a:gd name="T57" fmla="*/ 0 h 239"/>
                  <a:gd name="T58" fmla="*/ 29 w 168"/>
                  <a:gd name="T59" fmla="*/ 0 h 239"/>
                  <a:gd name="T60" fmla="*/ 91 w 168"/>
                  <a:gd name="T61" fmla="*/ 143 h 2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239"/>
                  <a:gd name="T95" fmla="*/ 168 w 168"/>
                  <a:gd name="T96" fmla="*/ 239 h 23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239">
                    <a:moveTo>
                      <a:pt x="18" y="24"/>
                    </a:moveTo>
                    <a:lnTo>
                      <a:pt x="36" y="59"/>
                    </a:lnTo>
                    <a:lnTo>
                      <a:pt x="60" y="101"/>
                    </a:lnTo>
                    <a:lnTo>
                      <a:pt x="90" y="143"/>
                    </a:lnTo>
                    <a:lnTo>
                      <a:pt x="126" y="179"/>
                    </a:lnTo>
                    <a:lnTo>
                      <a:pt x="156" y="209"/>
                    </a:lnTo>
                    <a:lnTo>
                      <a:pt x="168" y="233"/>
                    </a:lnTo>
                    <a:lnTo>
                      <a:pt x="156" y="239"/>
                    </a:lnTo>
                    <a:lnTo>
                      <a:pt x="132" y="227"/>
                    </a:lnTo>
                    <a:lnTo>
                      <a:pt x="114" y="215"/>
                    </a:lnTo>
                    <a:lnTo>
                      <a:pt x="102" y="197"/>
                    </a:lnTo>
                    <a:lnTo>
                      <a:pt x="78" y="191"/>
                    </a:lnTo>
                    <a:lnTo>
                      <a:pt x="72" y="191"/>
                    </a:lnTo>
                    <a:lnTo>
                      <a:pt x="60" y="197"/>
                    </a:lnTo>
                    <a:lnTo>
                      <a:pt x="54" y="203"/>
                    </a:lnTo>
                    <a:lnTo>
                      <a:pt x="48" y="191"/>
                    </a:lnTo>
                    <a:lnTo>
                      <a:pt x="42" y="179"/>
                    </a:lnTo>
                    <a:lnTo>
                      <a:pt x="36" y="161"/>
                    </a:lnTo>
                    <a:lnTo>
                      <a:pt x="30" y="131"/>
                    </a:lnTo>
                    <a:lnTo>
                      <a:pt x="18" y="101"/>
                    </a:lnTo>
                    <a:lnTo>
                      <a:pt x="12" y="65"/>
                    </a:lnTo>
                    <a:lnTo>
                      <a:pt x="0" y="3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89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4" name="Freeform 34"/>
              <p:cNvSpPr>
                <a:spLocks/>
              </p:cNvSpPr>
              <p:nvPr/>
            </p:nvSpPr>
            <p:spPr bwMode="auto">
              <a:xfrm flipH="1">
                <a:off x="673" y="1502"/>
                <a:ext cx="224" cy="308"/>
              </a:xfrm>
              <a:custGeom>
                <a:avLst/>
                <a:gdLst>
                  <a:gd name="T0" fmla="*/ 91 w 162"/>
                  <a:gd name="T1" fmla="*/ 138 h 215"/>
                  <a:gd name="T2" fmla="*/ 181 w 162"/>
                  <a:gd name="T3" fmla="*/ 360 h 215"/>
                  <a:gd name="T4" fmla="*/ 275 w 162"/>
                  <a:gd name="T5" fmla="*/ 573 h 215"/>
                  <a:gd name="T6" fmla="*/ 394 w 162"/>
                  <a:gd name="T7" fmla="*/ 791 h 215"/>
                  <a:gd name="T8" fmla="*/ 575 w 162"/>
                  <a:gd name="T9" fmla="*/ 1006 h 215"/>
                  <a:gd name="T10" fmla="*/ 575 w 162"/>
                  <a:gd name="T11" fmla="*/ 1006 h 215"/>
                  <a:gd name="T12" fmla="*/ 755 w 162"/>
                  <a:gd name="T13" fmla="*/ 1188 h 215"/>
                  <a:gd name="T14" fmla="*/ 820 w 162"/>
                  <a:gd name="T15" fmla="*/ 1296 h 215"/>
                  <a:gd name="T16" fmla="*/ 790 w 162"/>
                  <a:gd name="T17" fmla="*/ 1296 h 215"/>
                  <a:gd name="T18" fmla="*/ 636 w 162"/>
                  <a:gd name="T19" fmla="*/ 1225 h 215"/>
                  <a:gd name="T20" fmla="*/ 636 w 162"/>
                  <a:gd name="T21" fmla="*/ 1225 h 215"/>
                  <a:gd name="T22" fmla="*/ 575 w 162"/>
                  <a:gd name="T23" fmla="*/ 1156 h 215"/>
                  <a:gd name="T24" fmla="*/ 516 w 162"/>
                  <a:gd name="T25" fmla="*/ 1044 h 215"/>
                  <a:gd name="T26" fmla="*/ 423 w 162"/>
                  <a:gd name="T27" fmla="*/ 1006 h 215"/>
                  <a:gd name="T28" fmla="*/ 365 w 162"/>
                  <a:gd name="T29" fmla="*/ 1006 h 215"/>
                  <a:gd name="T30" fmla="*/ 304 w 162"/>
                  <a:gd name="T31" fmla="*/ 1044 h 215"/>
                  <a:gd name="T32" fmla="*/ 304 w 162"/>
                  <a:gd name="T33" fmla="*/ 1044 h 215"/>
                  <a:gd name="T34" fmla="*/ 304 w 162"/>
                  <a:gd name="T35" fmla="*/ 1080 h 215"/>
                  <a:gd name="T36" fmla="*/ 275 w 162"/>
                  <a:gd name="T37" fmla="*/ 1080 h 215"/>
                  <a:gd name="T38" fmla="*/ 241 w 162"/>
                  <a:gd name="T39" fmla="*/ 1006 h 215"/>
                  <a:gd name="T40" fmla="*/ 212 w 162"/>
                  <a:gd name="T41" fmla="*/ 935 h 215"/>
                  <a:gd name="T42" fmla="*/ 181 w 162"/>
                  <a:gd name="T43" fmla="*/ 827 h 215"/>
                  <a:gd name="T44" fmla="*/ 181 w 162"/>
                  <a:gd name="T45" fmla="*/ 827 h 215"/>
                  <a:gd name="T46" fmla="*/ 151 w 162"/>
                  <a:gd name="T47" fmla="*/ 645 h 215"/>
                  <a:gd name="T48" fmla="*/ 122 w 162"/>
                  <a:gd name="T49" fmla="*/ 464 h 215"/>
                  <a:gd name="T50" fmla="*/ 64 w 162"/>
                  <a:gd name="T51" fmla="*/ 284 h 215"/>
                  <a:gd name="T52" fmla="*/ 29 w 162"/>
                  <a:gd name="T53" fmla="*/ 138 h 215"/>
                  <a:gd name="T54" fmla="*/ 0 w 162"/>
                  <a:gd name="T55" fmla="*/ 39 h 215"/>
                  <a:gd name="T56" fmla="*/ 0 w 162"/>
                  <a:gd name="T57" fmla="*/ 0 h 215"/>
                  <a:gd name="T58" fmla="*/ 29 w 162"/>
                  <a:gd name="T59" fmla="*/ 0 h 215"/>
                  <a:gd name="T60" fmla="*/ 91 w 162"/>
                  <a:gd name="T61" fmla="*/ 138 h 2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2"/>
                  <a:gd name="T94" fmla="*/ 0 h 215"/>
                  <a:gd name="T95" fmla="*/ 162 w 162"/>
                  <a:gd name="T96" fmla="*/ 215 h 2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2" h="215">
                    <a:moveTo>
                      <a:pt x="18" y="23"/>
                    </a:moveTo>
                    <a:lnTo>
                      <a:pt x="36" y="59"/>
                    </a:lnTo>
                    <a:lnTo>
                      <a:pt x="54" y="95"/>
                    </a:lnTo>
                    <a:lnTo>
                      <a:pt x="78" y="131"/>
                    </a:lnTo>
                    <a:lnTo>
                      <a:pt x="114" y="167"/>
                    </a:lnTo>
                    <a:lnTo>
                      <a:pt x="150" y="197"/>
                    </a:lnTo>
                    <a:lnTo>
                      <a:pt x="162" y="215"/>
                    </a:lnTo>
                    <a:lnTo>
                      <a:pt x="156" y="215"/>
                    </a:lnTo>
                    <a:lnTo>
                      <a:pt x="126" y="203"/>
                    </a:lnTo>
                    <a:lnTo>
                      <a:pt x="114" y="191"/>
                    </a:lnTo>
                    <a:lnTo>
                      <a:pt x="102" y="173"/>
                    </a:lnTo>
                    <a:lnTo>
                      <a:pt x="84" y="167"/>
                    </a:lnTo>
                    <a:lnTo>
                      <a:pt x="72" y="167"/>
                    </a:lnTo>
                    <a:lnTo>
                      <a:pt x="60" y="173"/>
                    </a:lnTo>
                    <a:lnTo>
                      <a:pt x="60" y="179"/>
                    </a:lnTo>
                    <a:lnTo>
                      <a:pt x="54" y="179"/>
                    </a:lnTo>
                    <a:lnTo>
                      <a:pt x="48" y="167"/>
                    </a:lnTo>
                    <a:lnTo>
                      <a:pt x="42" y="155"/>
                    </a:lnTo>
                    <a:lnTo>
                      <a:pt x="36" y="137"/>
                    </a:lnTo>
                    <a:lnTo>
                      <a:pt x="30" y="107"/>
                    </a:lnTo>
                    <a:lnTo>
                      <a:pt x="24" y="77"/>
                    </a:lnTo>
                    <a:lnTo>
                      <a:pt x="12" y="47"/>
                    </a:lnTo>
                    <a:lnTo>
                      <a:pt x="6" y="2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D18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5" name="Freeform 35"/>
              <p:cNvSpPr>
                <a:spLocks/>
              </p:cNvSpPr>
              <p:nvPr/>
            </p:nvSpPr>
            <p:spPr bwMode="auto">
              <a:xfrm flipH="1">
                <a:off x="640" y="3545"/>
                <a:ext cx="207" cy="84"/>
              </a:xfrm>
              <a:custGeom>
                <a:avLst/>
                <a:gdLst>
                  <a:gd name="T0" fmla="*/ 752 w 150"/>
                  <a:gd name="T1" fmla="*/ 0 h 59"/>
                  <a:gd name="T2" fmla="*/ 690 w 150"/>
                  <a:gd name="T3" fmla="*/ 0 h 59"/>
                  <a:gd name="T4" fmla="*/ 631 w 150"/>
                  <a:gd name="T5" fmla="*/ 0 h 59"/>
                  <a:gd name="T6" fmla="*/ 541 w 150"/>
                  <a:gd name="T7" fmla="*/ 38 h 59"/>
                  <a:gd name="T8" fmla="*/ 450 w 150"/>
                  <a:gd name="T9" fmla="*/ 107 h 59"/>
                  <a:gd name="T10" fmla="*/ 392 w 150"/>
                  <a:gd name="T11" fmla="*/ 138 h 59"/>
                  <a:gd name="T12" fmla="*/ 331 w 150"/>
                  <a:gd name="T13" fmla="*/ 177 h 59"/>
                  <a:gd name="T14" fmla="*/ 210 w 150"/>
                  <a:gd name="T15" fmla="*/ 239 h 59"/>
                  <a:gd name="T16" fmla="*/ 120 w 150"/>
                  <a:gd name="T17" fmla="*/ 273 h 59"/>
                  <a:gd name="T18" fmla="*/ 90 w 150"/>
                  <a:gd name="T19" fmla="*/ 308 h 59"/>
                  <a:gd name="T20" fmla="*/ 29 w 150"/>
                  <a:gd name="T21" fmla="*/ 346 h 59"/>
                  <a:gd name="T22" fmla="*/ 0 w 150"/>
                  <a:gd name="T23" fmla="*/ 346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59"/>
                  <a:gd name="T38" fmla="*/ 150 w 150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59">
                    <a:moveTo>
                      <a:pt x="150" y="0"/>
                    </a:moveTo>
                    <a:lnTo>
                      <a:pt x="138" y="0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78" y="24"/>
                    </a:lnTo>
                    <a:lnTo>
                      <a:pt x="66" y="30"/>
                    </a:lnTo>
                    <a:lnTo>
                      <a:pt x="42" y="41"/>
                    </a:lnTo>
                    <a:lnTo>
                      <a:pt x="24" y="47"/>
                    </a:lnTo>
                    <a:lnTo>
                      <a:pt x="18" y="53"/>
                    </a:lnTo>
                    <a:lnTo>
                      <a:pt x="6" y="59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FFE5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6" name="Freeform 36"/>
              <p:cNvSpPr>
                <a:spLocks/>
              </p:cNvSpPr>
              <p:nvPr/>
            </p:nvSpPr>
            <p:spPr bwMode="auto">
              <a:xfrm flipH="1">
                <a:off x="640" y="3562"/>
                <a:ext cx="215" cy="84"/>
              </a:xfrm>
              <a:custGeom>
                <a:avLst/>
                <a:gdLst>
                  <a:gd name="T0" fmla="*/ 775 w 156"/>
                  <a:gd name="T1" fmla="*/ 0 h 59"/>
                  <a:gd name="T2" fmla="*/ 714 w 156"/>
                  <a:gd name="T3" fmla="*/ 0 h 59"/>
                  <a:gd name="T4" fmla="*/ 657 w 156"/>
                  <a:gd name="T5" fmla="*/ 38 h 59"/>
                  <a:gd name="T6" fmla="*/ 566 w 156"/>
                  <a:gd name="T7" fmla="*/ 38 h 59"/>
                  <a:gd name="T8" fmla="*/ 477 w 156"/>
                  <a:gd name="T9" fmla="*/ 107 h 59"/>
                  <a:gd name="T10" fmla="*/ 420 w 156"/>
                  <a:gd name="T11" fmla="*/ 138 h 59"/>
                  <a:gd name="T12" fmla="*/ 327 w 156"/>
                  <a:gd name="T13" fmla="*/ 168 h 59"/>
                  <a:gd name="T14" fmla="*/ 209 w 156"/>
                  <a:gd name="T15" fmla="*/ 239 h 59"/>
                  <a:gd name="T16" fmla="*/ 150 w 156"/>
                  <a:gd name="T17" fmla="*/ 273 h 59"/>
                  <a:gd name="T18" fmla="*/ 90 w 156"/>
                  <a:gd name="T19" fmla="*/ 308 h 59"/>
                  <a:gd name="T20" fmla="*/ 29 w 156"/>
                  <a:gd name="T21" fmla="*/ 346 h 59"/>
                  <a:gd name="T22" fmla="*/ 0 w 156"/>
                  <a:gd name="T23" fmla="*/ 346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6"/>
                  <a:gd name="T37" fmla="*/ 0 h 59"/>
                  <a:gd name="T38" fmla="*/ 156 w 156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6" h="59">
                    <a:moveTo>
                      <a:pt x="156" y="0"/>
                    </a:moveTo>
                    <a:lnTo>
                      <a:pt x="144" y="0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6" y="29"/>
                    </a:lnTo>
                    <a:lnTo>
                      <a:pt x="42" y="41"/>
                    </a:lnTo>
                    <a:lnTo>
                      <a:pt x="30" y="47"/>
                    </a:lnTo>
                    <a:lnTo>
                      <a:pt x="18" y="53"/>
                    </a:lnTo>
                    <a:lnTo>
                      <a:pt x="6" y="59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FFE5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7" name="Freeform 37"/>
              <p:cNvSpPr>
                <a:spLocks/>
              </p:cNvSpPr>
              <p:nvPr/>
            </p:nvSpPr>
            <p:spPr bwMode="auto">
              <a:xfrm flipH="1">
                <a:off x="723" y="3638"/>
                <a:ext cx="223" cy="60"/>
              </a:xfrm>
              <a:custGeom>
                <a:avLst/>
                <a:gdLst>
                  <a:gd name="T0" fmla="*/ 801 w 162"/>
                  <a:gd name="T1" fmla="*/ 39 h 42"/>
                  <a:gd name="T2" fmla="*/ 771 w 162"/>
                  <a:gd name="T3" fmla="*/ 109 h 42"/>
                  <a:gd name="T4" fmla="*/ 713 w 162"/>
                  <a:gd name="T5" fmla="*/ 109 h 42"/>
                  <a:gd name="T6" fmla="*/ 655 w 162"/>
                  <a:gd name="T7" fmla="*/ 143 h 42"/>
                  <a:gd name="T8" fmla="*/ 655 w 162"/>
                  <a:gd name="T9" fmla="*/ 143 h 42"/>
                  <a:gd name="T10" fmla="*/ 534 w 162"/>
                  <a:gd name="T11" fmla="*/ 177 h 42"/>
                  <a:gd name="T12" fmla="*/ 383 w 162"/>
                  <a:gd name="T13" fmla="*/ 213 h 42"/>
                  <a:gd name="T14" fmla="*/ 208 w 162"/>
                  <a:gd name="T15" fmla="*/ 251 h 42"/>
                  <a:gd name="T16" fmla="*/ 29 w 162"/>
                  <a:gd name="T17" fmla="*/ 213 h 42"/>
                  <a:gd name="T18" fmla="*/ 29 w 162"/>
                  <a:gd name="T19" fmla="*/ 213 h 42"/>
                  <a:gd name="T20" fmla="*/ 0 w 162"/>
                  <a:gd name="T21" fmla="*/ 213 h 42"/>
                  <a:gd name="T22" fmla="*/ 0 w 162"/>
                  <a:gd name="T23" fmla="*/ 213 h 42"/>
                  <a:gd name="T24" fmla="*/ 29 w 162"/>
                  <a:gd name="T25" fmla="*/ 177 h 42"/>
                  <a:gd name="T26" fmla="*/ 29 w 162"/>
                  <a:gd name="T27" fmla="*/ 177 h 42"/>
                  <a:gd name="T28" fmla="*/ 89 w 162"/>
                  <a:gd name="T29" fmla="*/ 177 h 42"/>
                  <a:gd name="T30" fmla="*/ 180 w 162"/>
                  <a:gd name="T31" fmla="*/ 177 h 42"/>
                  <a:gd name="T32" fmla="*/ 266 w 162"/>
                  <a:gd name="T33" fmla="*/ 213 h 42"/>
                  <a:gd name="T34" fmla="*/ 417 w 162"/>
                  <a:gd name="T35" fmla="*/ 177 h 42"/>
                  <a:gd name="T36" fmla="*/ 417 w 162"/>
                  <a:gd name="T37" fmla="*/ 177 h 42"/>
                  <a:gd name="T38" fmla="*/ 534 w 162"/>
                  <a:gd name="T39" fmla="*/ 143 h 42"/>
                  <a:gd name="T40" fmla="*/ 591 w 162"/>
                  <a:gd name="T41" fmla="*/ 143 h 42"/>
                  <a:gd name="T42" fmla="*/ 684 w 162"/>
                  <a:gd name="T43" fmla="*/ 109 h 42"/>
                  <a:gd name="T44" fmla="*/ 684 w 162"/>
                  <a:gd name="T45" fmla="*/ 109 h 42"/>
                  <a:gd name="T46" fmla="*/ 801 w 162"/>
                  <a:gd name="T47" fmla="*/ 39 h 42"/>
                  <a:gd name="T48" fmla="*/ 801 w 162"/>
                  <a:gd name="T49" fmla="*/ 0 h 42"/>
                  <a:gd name="T50" fmla="*/ 801 w 162"/>
                  <a:gd name="T51" fmla="*/ 39 h 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2"/>
                  <a:gd name="T79" fmla="*/ 0 h 42"/>
                  <a:gd name="T80" fmla="*/ 162 w 162"/>
                  <a:gd name="T81" fmla="*/ 42 h 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2" h="42">
                    <a:moveTo>
                      <a:pt x="162" y="6"/>
                    </a:move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24"/>
                    </a:lnTo>
                    <a:lnTo>
                      <a:pt x="108" y="30"/>
                    </a:lnTo>
                    <a:lnTo>
                      <a:pt x="78" y="36"/>
                    </a:lnTo>
                    <a:lnTo>
                      <a:pt x="42" y="42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8" y="30"/>
                    </a:lnTo>
                    <a:lnTo>
                      <a:pt x="36" y="30"/>
                    </a:lnTo>
                    <a:lnTo>
                      <a:pt x="54" y="36"/>
                    </a:lnTo>
                    <a:lnTo>
                      <a:pt x="84" y="30"/>
                    </a:lnTo>
                    <a:lnTo>
                      <a:pt x="108" y="24"/>
                    </a:lnTo>
                    <a:lnTo>
                      <a:pt x="120" y="24"/>
                    </a:lnTo>
                    <a:lnTo>
                      <a:pt x="138" y="18"/>
                    </a:lnTo>
                    <a:lnTo>
                      <a:pt x="162" y="6"/>
                    </a:lnTo>
                    <a:lnTo>
                      <a:pt x="162" y="0"/>
                    </a:lnTo>
                    <a:lnTo>
                      <a:pt x="162" y="6"/>
                    </a:lnTo>
                    <a:close/>
                  </a:path>
                </a:pathLst>
              </a:custGeom>
              <a:solidFill>
                <a:srgbClr val="FFD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8" name="Freeform 38"/>
              <p:cNvSpPr>
                <a:spLocks/>
              </p:cNvSpPr>
              <p:nvPr/>
            </p:nvSpPr>
            <p:spPr bwMode="auto">
              <a:xfrm flipH="1">
                <a:off x="747" y="2109"/>
                <a:ext cx="42" cy="103"/>
              </a:xfrm>
              <a:custGeom>
                <a:avLst/>
                <a:gdLst>
                  <a:gd name="T0" fmla="*/ 0 w 30"/>
                  <a:gd name="T1" fmla="*/ 143 h 72"/>
                  <a:gd name="T2" fmla="*/ 0 w 30"/>
                  <a:gd name="T3" fmla="*/ 143 h 72"/>
                  <a:gd name="T4" fmla="*/ 29 w 30"/>
                  <a:gd name="T5" fmla="*/ 109 h 72"/>
                  <a:gd name="T6" fmla="*/ 97 w 30"/>
                  <a:gd name="T7" fmla="*/ 109 h 72"/>
                  <a:gd name="T8" fmla="*/ 132 w 30"/>
                  <a:gd name="T9" fmla="*/ 39 h 72"/>
                  <a:gd name="T10" fmla="*/ 132 w 30"/>
                  <a:gd name="T11" fmla="*/ 39 h 72"/>
                  <a:gd name="T12" fmla="*/ 162 w 30"/>
                  <a:gd name="T13" fmla="*/ 0 h 72"/>
                  <a:gd name="T14" fmla="*/ 162 w 30"/>
                  <a:gd name="T15" fmla="*/ 70 h 72"/>
                  <a:gd name="T16" fmla="*/ 132 w 30"/>
                  <a:gd name="T17" fmla="*/ 182 h 72"/>
                  <a:gd name="T18" fmla="*/ 132 w 30"/>
                  <a:gd name="T19" fmla="*/ 182 h 72"/>
                  <a:gd name="T20" fmla="*/ 132 w 30"/>
                  <a:gd name="T21" fmla="*/ 252 h 72"/>
                  <a:gd name="T22" fmla="*/ 132 w 30"/>
                  <a:gd name="T23" fmla="*/ 322 h 72"/>
                  <a:gd name="T24" fmla="*/ 97 w 30"/>
                  <a:gd name="T25" fmla="*/ 393 h 72"/>
                  <a:gd name="T26" fmla="*/ 67 w 30"/>
                  <a:gd name="T27" fmla="*/ 429 h 72"/>
                  <a:gd name="T28" fmla="*/ 67 w 30"/>
                  <a:gd name="T29" fmla="*/ 429 h 72"/>
                  <a:gd name="T30" fmla="*/ 67 w 30"/>
                  <a:gd name="T31" fmla="*/ 393 h 72"/>
                  <a:gd name="T32" fmla="*/ 29 w 30"/>
                  <a:gd name="T33" fmla="*/ 322 h 72"/>
                  <a:gd name="T34" fmla="*/ 29 w 30"/>
                  <a:gd name="T35" fmla="*/ 217 h 72"/>
                  <a:gd name="T36" fmla="*/ 0 w 30"/>
                  <a:gd name="T37" fmla="*/ 143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72"/>
                  <a:gd name="T59" fmla="*/ 30 w 30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72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24" y="3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2" y="66"/>
                    </a:lnTo>
                    <a:lnTo>
                      <a:pt x="6" y="54"/>
                    </a:lnTo>
                    <a:lnTo>
                      <a:pt x="6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D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4036" name="Freeform 43" descr="Sphères"/>
            <p:cNvSpPr>
              <a:spLocks/>
            </p:cNvSpPr>
            <p:nvPr/>
          </p:nvSpPr>
          <p:spPr bwMode="auto">
            <a:xfrm flipH="1">
              <a:off x="720" y="1104"/>
              <a:ext cx="288" cy="610"/>
            </a:xfrm>
            <a:custGeom>
              <a:avLst/>
              <a:gdLst>
                <a:gd name="T0" fmla="*/ 432 w 198"/>
                <a:gd name="T1" fmla="*/ 0 h 460"/>
                <a:gd name="T2" fmla="*/ 628 w 198"/>
                <a:gd name="T3" fmla="*/ 27 h 460"/>
                <a:gd name="T4" fmla="*/ 819 w 198"/>
                <a:gd name="T5" fmla="*/ 74 h 460"/>
                <a:gd name="T6" fmla="*/ 1092 w 198"/>
                <a:gd name="T7" fmla="*/ 248 h 460"/>
                <a:gd name="T8" fmla="*/ 1251 w 198"/>
                <a:gd name="T9" fmla="*/ 492 h 460"/>
                <a:gd name="T10" fmla="*/ 1289 w 198"/>
                <a:gd name="T11" fmla="*/ 759 h 460"/>
                <a:gd name="T12" fmla="*/ 1251 w 198"/>
                <a:gd name="T13" fmla="*/ 1053 h 460"/>
                <a:gd name="T14" fmla="*/ 1172 w 198"/>
                <a:gd name="T15" fmla="*/ 1347 h 460"/>
                <a:gd name="T16" fmla="*/ 1056 w 198"/>
                <a:gd name="T17" fmla="*/ 1595 h 460"/>
                <a:gd name="T18" fmla="*/ 899 w 198"/>
                <a:gd name="T19" fmla="*/ 1786 h 460"/>
                <a:gd name="T20" fmla="*/ 899 w 198"/>
                <a:gd name="T21" fmla="*/ 1786 h 460"/>
                <a:gd name="T22" fmla="*/ 785 w 198"/>
                <a:gd name="T23" fmla="*/ 1861 h 460"/>
                <a:gd name="T24" fmla="*/ 662 w 198"/>
                <a:gd name="T25" fmla="*/ 1887 h 460"/>
                <a:gd name="T26" fmla="*/ 588 w 198"/>
                <a:gd name="T27" fmla="*/ 1838 h 460"/>
                <a:gd name="T28" fmla="*/ 471 w 198"/>
                <a:gd name="T29" fmla="*/ 1764 h 460"/>
                <a:gd name="T30" fmla="*/ 353 w 198"/>
                <a:gd name="T31" fmla="*/ 1644 h 460"/>
                <a:gd name="T32" fmla="*/ 273 w 198"/>
                <a:gd name="T33" fmla="*/ 1497 h 460"/>
                <a:gd name="T34" fmla="*/ 116 w 198"/>
                <a:gd name="T35" fmla="*/ 1129 h 460"/>
                <a:gd name="T36" fmla="*/ 41 w 198"/>
                <a:gd name="T37" fmla="*/ 713 h 460"/>
                <a:gd name="T38" fmla="*/ 0 w 198"/>
                <a:gd name="T39" fmla="*/ 541 h 460"/>
                <a:gd name="T40" fmla="*/ 41 w 198"/>
                <a:gd name="T41" fmla="*/ 369 h 460"/>
                <a:gd name="T42" fmla="*/ 76 w 198"/>
                <a:gd name="T43" fmla="*/ 221 h 460"/>
                <a:gd name="T44" fmla="*/ 157 w 198"/>
                <a:gd name="T45" fmla="*/ 98 h 460"/>
                <a:gd name="T46" fmla="*/ 273 w 198"/>
                <a:gd name="T47" fmla="*/ 27 h 460"/>
                <a:gd name="T48" fmla="*/ 432 w 198"/>
                <a:gd name="T49" fmla="*/ 0 h 4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460"/>
                <a:gd name="T77" fmla="*/ 198 w 198"/>
                <a:gd name="T78" fmla="*/ 460 h 4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460">
                  <a:moveTo>
                    <a:pt x="66" y="0"/>
                  </a:moveTo>
                  <a:lnTo>
                    <a:pt x="96" y="6"/>
                  </a:lnTo>
                  <a:lnTo>
                    <a:pt x="126" y="18"/>
                  </a:lnTo>
                  <a:lnTo>
                    <a:pt x="168" y="60"/>
                  </a:lnTo>
                  <a:lnTo>
                    <a:pt x="192" y="120"/>
                  </a:lnTo>
                  <a:lnTo>
                    <a:pt x="198" y="185"/>
                  </a:lnTo>
                  <a:lnTo>
                    <a:pt x="192" y="257"/>
                  </a:lnTo>
                  <a:lnTo>
                    <a:pt x="180" y="329"/>
                  </a:lnTo>
                  <a:lnTo>
                    <a:pt x="162" y="389"/>
                  </a:lnTo>
                  <a:lnTo>
                    <a:pt x="138" y="436"/>
                  </a:lnTo>
                  <a:lnTo>
                    <a:pt x="120" y="454"/>
                  </a:lnTo>
                  <a:lnTo>
                    <a:pt x="102" y="460"/>
                  </a:lnTo>
                  <a:lnTo>
                    <a:pt x="90" y="448"/>
                  </a:lnTo>
                  <a:lnTo>
                    <a:pt x="72" y="430"/>
                  </a:lnTo>
                  <a:lnTo>
                    <a:pt x="54" y="401"/>
                  </a:lnTo>
                  <a:lnTo>
                    <a:pt x="42" y="365"/>
                  </a:lnTo>
                  <a:lnTo>
                    <a:pt x="18" y="275"/>
                  </a:lnTo>
                  <a:lnTo>
                    <a:pt x="6" y="174"/>
                  </a:lnTo>
                  <a:lnTo>
                    <a:pt x="0" y="132"/>
                  </a:lnTo>
                  <a:lnTo>
                    <a:pt x="6" y="90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42" y="6"/>
                  </a:lnTo>
                  <a:lnTo>
                    <a:pt x="66" y="0"/>
                  </a:lnTo>
                  <a:close/>
                </a:path>
              </a:pathLst>
            </a:custGeom>
            <a:pattFill prst="sphere">
              <a:fgClr>
                <a:srgbClr val="FF3300"/>
              </a:fgClr>
              <a:bgClr>
                <a:schemeClr val="accent2"/>
              </a:bgClr>
            </a:patt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4037" name="Group 51"/>
            <p:cNvGrpSpPr>
              <a:grpSpLocks/>
            </p:cNvGrpSpPr>
            <p:nvPr/>
          </p:nvGrpSpPr>
          <p:grpSpPr bwMode="auto">
            <a:xfrm>
              <a:off x="3552" y="380"/>
              <a:ext cx="720" cy="3444"/>
              <a:chOff x="384" y="288"/>
              <a:chExt cx="720" cy="3444"/>
            </a:xfrm>
          </p:grpSpPr>
          <p:sp>
            <p:nvSpPr>
              <p:cNvPr id="44047" name="Freeform 52"/>
              <p:cNvSpPr>
                <a:spLocks/>
              </p:cNvSpPr>
              <p:nvPr/>
            </p:nvSpPr>
            <p:spPr bwMode="auto">
              <a:xfrm flipH="1">
                <a:off x="459" y="3261"/>
                <a:ext cx="487" cy="471"/>
              </a:xfrm>
              <a:custGeom>
                <a:avLst/>
                <a:gdLst>
                  <a:gd name="T0" fmla="*/ 1701 w 353"/>
                  <a:gd name="T1" fmla="*/ 0 h 329"/>
                  <a:gd name="T2" fmla="*/ 1736 w 353"/>
                  <a:gd name="T3" fmla="*/ 39 h 329"/>
                  <a:gd name="T4" fmla="*/ 1765 w 353"/>
                  <a:gd name="T5" fmla="*/ 109 h 329"/>
                  <a:gd name="T6" fmla="*/ 1765 w 353"/>
                  <a:gd name="T7" fmla="*/ 109 h 329"/>
                  <a:gd name="T8" fmla="*/ 1736 w 353"/>
                  <a:gd name="T9" fmla="*/ 182 h 329"/>
                  <a:gd name="T10" fmla="*/ 1701 w 353"/>
                  <a:gd name="T11" fmla="*/ 322 h 329"/>
                  <a:gd name="T12" fmla="*/ 1673 w 353"/>
                  <a:gd name="T13" fmla="*/ 504 h 329"/>
                  <a:gd name="T14" fmla="*/ 1644 w 353"/>
                  <a:gd name="T15" fmla="*/ 756 h 329"/>
                  <a:gd name="T16" fmla="*/ 1526 w 353"/>
                  <a:gd name="T17" fmla="*/ 1264 h 329"/>
                  <a:gd name="T18" fmla="*/ 1471 w 353"/>
                  <a:gd name="T19" fmla="*/ 1473 h 329"/>
                  <a:gd name="T20" fmla="*/ 1439 w 353"/>
                  <a:gd name="T21" fmla="*/ 1654 h 329"/>
                  <a:gd name="T22" fmla="*/ 1348 w 353"/>
                  <a:gd name="T23" fmla="*/ 1691 h 329"/>
                  <a:gd name="T24" fmla="*/ 1289 w 353"/>
                  <a:gd name="T25" fmla="*/ 1654 h 329"/>
                  <a:gd name="T26" fmla="*/ 1348 w 353"/>
                  <a:gd name="T27" fmla="*/ 830 h 329"/>
                  <a:gd name="T28" fmla="*/ 1319 w 353"/>
                  <a:gd name="T29" fmla="*/ 865 h 329"/>
                  <a:gd name="T30" fmla="*/ 1289 w 353"/>
                  <a:gd name="T31" fmla="*/ 1012 h 329"/>
                  <a:gd name="T32" fmla="*/ 1260 w 353"/>
                  <a:gd name="T33" fmla="*/ 1117 h 329"/>
                  <a:gd name="T34" fmla="*/ 1229 w 353"/>
                  <a:gd name="T35" fmla="*/ 1264 h 329"/>
                  <a:gd name="T36" fmla="*/ 1229 w 353"/>
                  <a:gd name="T37" fmla="*/ 1264 h 329"/>
                  <a:gd name="T38" fmla="*/ 1199 w 353"/>
                  <a:gd name="T39" fmla="*/ 1409 h 329"/>
                  <a:gd name="T40" fmla="*/ 1142 w 353"/>
                  <a:gd name="T41" fmla="*/ 1545 h 329"/>
                  <a:gd name="T42" fmla="*/ 1079 w 353"/>
                  <a:gd name="T43" fmla="*/ 1691 h 329"/>
                  <a:gd name="T44" fmla="*/ 989 w 353"/>
                  <a:gd name="T45" fmla="*/ 1800 h 329"/>
                  <a:gd name="T46" fmla="*/ 989 w 353"/>
                  <a:gd name="T47" fmla="*/ 1800 h 329"/>
                  <a:gd name="T48" fmla="*/ 933 w 353"/>
                  <a:gd name="T49" fmla="*/ 1837 h 329"/>
                  <a:gd name="T50" fmla="*/ 808 w 353"/>
                  <a:gd name="T51" fmla="*/ 1908 h 329"/>
                  <a:gd name="T52" fmla="*/ 570 w 353"/>
                  <a:gd name="T53" fmla="*/ 1978 h 329"/>
                  <a:gd name="T54" fmla="*/ 269 w 353"/>
                  <a:gd name="T55" fmla="*/ 1978 h 329"/>
                  <a:gd name="T56" fmla="*/ 0 w 353"/>
                  <a:gd name="T57" fmla="*/ 1938 h 329"/>
                  <a:gd name="T58" fmla="*/ 0 w 353"/>
                  <a:gd name="T59" fmla="*/ 1938 h 329"/>
                  <a:gd name="T60" fmla="*/ 0 w 353"/>
                  <a:gd name="T61" fmla="*/ 1908 h 329"/>
                  <a:gd name="T62" fmla="*/ 0 w 353"/>
                  <a:gd name="T63" fmla="*/ 1837 h 329"/>
                  <a:gd name="T64" fmla="*/ 0 w 353"/>
                  <a:gd name="T65" fmla="*/ 1837 h 329"/>
                  <a:gd name="T66" fmla="*/ 0 w 353"/>
                  <a:gd name="T67" fmla="*/ 1837 h 329"/>
                  <a:gd name="T68" fmla="*/ 61 w 353"/>
                  <a:gd name="T69" fmla="*/ 1800 h 329"/>
                  <a:gd name="T70" fmla="*/ 210 w 353"/>
                  <a:gd name="T71" fmla="*/ 1691 h 329"/>
                  <a:gd name="T72" fmla="*/ 392 w 353"/>
                  <a:gd name="T73" fmla="*/ 1545 h 329"/>
                  <a:gd name="T74" fmla="*/ 541 w 353"/>
                  <a:gd name="T75" fmla="*/ 1473 h 329"/>
                  <a:gd name="T76" fmla="*/ 541 w 353"/>
                  <a:gd name="T77" fmla="*/ 1473 h 329"/>
                  <a:gd name="T78" fmla="*/ 570 w 353"/>
                  <a:gd name="T79" fmla="*/ 1437 h 329"/>
                  <a:gd name="T80" fmla="*/ 658 w 353"/>
                  <a:gd name="T81" fmla="*/ 1409 h 329"/>
                  <a:gd name="T82" fmla="*/ 839 w 353"/>
                  <a:gd name="T83" fmla="*/ 1264 h 329"/>
                  <a:gd name="T84" fmla="*/ 1018 w 353"/>
                  <a:gd name="T85" fmla="*/ 1117 h 329"/>
                  <a:gd name="T86" fmla="*/ 1079 w 353"/>
                  <a:gd name="T87" fmla="*/ 1045 h 329"/>
                  <a:gd name="T88" fmla="*/ 1142 w 353"/>
                  <a:gd name="T89" fmla="*/ 936 h 329"/>
                  <a:gd name="T90" fmla="*/ 1142 w 353"/>
                  <a:gd name="T91" fmla="*/ 936 h 329"/>
                  <a:gd name="T92" fmla="*/ 1229 w 353"/>
                  <a:gd name="T93" fmla="*/ 684 h 329"/>
                  <a:gd name="T94" fmla="*/ 1348 w 353"/>
                  <a:gd name="T95" fmla="*/ 395 h 329"/>
                  <a:gd name="T96" fmla="*/ 1500 w 353"/>
                  <a:gd name="T97" fmla="*/ 143 h 329"/>
                  <a:gd name="T98" fmla="*/ 1614 w 353"/>
                  <a:gd name="T99" fmla="*/ 39 h 329"/>
                  <a:gd name="T100" fmla="*/ 1701 w 353"/>
                  <a:gd name="T101" fmla="*/ 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3"/>
                  <a:gd name="T154" fmla="*/ 0 h 329"/>
                  <a:gd name="T155" fmla="*/ 353 w 353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3" h="329">
                    <a:moveTo>
                      <a:pt x="341" y="0"/>
                    </a:moveTo>
                    <a:lnTo>
                      <a:pt x="347" y="6"/>
                    </a:lnTo>
                    <a:lnTo>
                      <a:pt x="353" y="18"/>
                    </a:lnTo>
                    <a:lnTo>
                      <a:pt x="347" y="30"/>
                    </a:lnTo>
                    <a:lnTo>
                      <a:pt x="341" y="54"/>
                    </a:lnTo>
                    <a:lnTo>
                      <a:pt x="335" y="84"/>
                    </a:lnTo>
                    <a:lnTo>
                      <a:pt x="329" y="126"/>
                    </a:lnTo>
                    <a:lnTo>
                      <a:pt x="305" y="210"/>
                    </a:lnTo>
                    <a:lnTo>
                      <a:pt x="294" y="245"/>
                    </a:lnTo>
                    <a:lnTo>
                      <a:pt x="288" y="275"/>
                    </a:lnTo>
                    <a:lnTo>
                      <a:pt x="270" y="281"/>
                    </a:lnTo>
                    <a:lnTo>
                      <a:pt x="258" y="275"/>
                    </a:lnTo>
                    <a:lnTo>
                      <a:pt x="270" y="138"/>
                    </a:lnTo>
                    <a:lnTo>
                      <a:pt x="264" y="144"/>
                    </a:lnTo>
                    <a:lnTo>
                      <a:pt x="258" y="168"/>
                    </a:lnTo>
                    <a:lnTo>
                      <a:pt x="252" y="186"/>
                    </a:lnTo>
                    <a:lnTo>
                      <a:pt x="246" y="210"/>
                    </a:lnTo>
                    <a:lnTo>
                      <a:pt x="240" y="234"/>
                    </a:lnTo>
                    <a:lnTo>
                      <a:pt x="228" y="257"/>
                    </a:lnTo>
                    <a:lnTo>
                      <a:pt x="216" y="281"/>
                    </a:lnTo>
                    <a:lnTo>
                      <a:pt x="198" y="299"/>
                    </a:lnTo>
                    <a:lnTo>
                      <a:pt x="186" y="305"/>
                    </a:lnTo>
                    <a:lnTo>
                      <a:pt x="162" y="317"/>
                    </a:lnTo>
                    <a:lnTo>
                      <a:pt x="114" y="329"/>
                    </a:lnTo>
                    <a:lnTo>
                      <a:pt x="54" y="329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0" y="305"/>
                    </a:lnTo>
                    <a:lnTo>
                      <a:pt x="12" y="299"/>
                    </a:lnTo>
                    <a:lnTo>
                      <a:pt x="42" y="281"/>
                    </a:lnTo>
                    <a:lnTo>
                      <a:pt x="78" y="257"/>
                    </a:lnTo>
                    <a:lnTo>
                      <a:pt x="108" y="245"/>
                    </a:lnTo>
                    <a:lnTo>
                      <a:pt x="114" y="239"/>
                    </a:lnTo>
                    <a:lnTo>
                      <a:pt x="132" y="234"/>
                    </a:lnTo>
                    <a:lnTo>
                      <a:pt x="168" y="210"/>
                    </a:lnTo>
                    <a:lnTo>
                      <a:pt x="204" y="186"/>
                    </a:lnTo>
                    <a:lnTo>
                      <a:pt x="216" y="174"/>
                    </a:lnTo>
                    <a:lnTo>
                      <a:pt x="228" y="156"/>
                    </a:lnTo>
                    <a:lnTo>
                      <a:pt x="246" y="114"/>
                    </a:lnTo>
                    <a:lnTo>
                      <a:pt x="270" y="66"/>
                    </a:lnTo>
                    <a:lnTo>
                      <a:pt x="300" y="24"/>
                    </a:lnTo>
                    <a:lnTo>
                      <a:pt x="323" y="6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FFCC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48" name="Freeform 53"/>
              <p:cNvSpPr>
                <a:spLocks/>
              </p:cNvSpPr>
              <p:nvPr/>
            </p:nvSpPr>
            <p:spPr bwMode="auto">
              <a:xfrm flipH="1">
                <a:off x="459" y="3261"/>
                <a:ext cx="487" cy="471"/>
              </a:xfrm>
              <a:custGeom>
                <a:avLst/>
                <a:gdLst>
                  <a:gd name="T0" fmla="*/ 1701 w 353"/>
                  <a:gd name="T1" fmla="*/ 0 h 329"/>
                  <a:gd name="T2" fmla="*/ 1736 w 353"/>
                  <a:gd name="T3" fmla="*/ 39 h 329"/>
                  <a:gd name="T4" fmla="*/ 1765 w 353"/>
                  <a:gd name="T5" fmla="*/ 109 h 329"/>
                  <a:gd name="T6" fmla="*/ 1765 w 353"/>
                  <a:gd name="T7" fmla="*/ 109 h 329"/>
                  <a:gd name="T8" fmla="*/ 1736 w 353"/>
                  <a:gd name="T9" fmla="*/ 182 h 329"/>
                  <a:gd name="T10" fmla="*/ 1701 w 353"/>
                  <a:gd name="T11" fmla="*/ 322 h 329"/>
                  <a:gd name="T12" fmla="*/ 1673 w 353"/>
                  <a:gd name="T13" fmla="*/ 504 h 329"/>
                  <a:gd name="T14" fmla="*/ 1644 w 353"/>
                  <a:gd name="T15" fmla="*/ 756 h 329"/>
                  <a:gd name="T16" fmla="*/ 1526 w 353"/>
                  <a:gd name="T17" fmla="*/ 1264 h 329"/>
                  <a:gd name="T18" fmla="*/ 1471 w 353"/>
                  <a:gd name="T19" fmla="*/ 1473 h 329"/>
                  <a:gd name="T20" fmla="*/ 1439 w 353"/>
                  <a:gd name="T21" fmla="*/ 1654 h 329"/>
                  <a:gd name="T22" fmla="*/ 1348 w 353"/>
                  <a:gd name="T23" fmla="*/ 1691 h 329"/>
                  <a:gd name="T24" fmla="*/ 1289 w 353"/>
                  <a:gd name="T25" fmla="*/ 1654 h 329"/>
                  <a:gd name="T26" fmla="*/ 1348 w 353"/>
                  <a:gd name="T27" fmla="*/ 830 h 329"/>
                  <a:gd name="T28" fmla="*/ 1319 w 353"/>
                  <a:gd name="T29" fmla="*/ 865 h 329"/>
                  <a:gd name="T30" fmla="*/ 1289 w 353"/>
                  <a:gd name="T31" fmla="*/ 1012 h 329"/>
                  <a:gd name="T32" fmla="*/ 1260 w 353"/>
                  <a:gd name="T33" fmla="*/ 1117 h 329"/>
                  <a:gd name="T34" fmla="*/ 1229 w 353"/>
                  <a:gd name="T35" fmla="*/ 1264 h 329"/>
                  <a:gd name="T36" fmla="*/ 1229 w 353"/>
                  <a:gd name="T37" fmla="*/ 1264 h 329"/>
                  <a:gd name="T38" fmla="*/ 1199 w 353"/>
                  <a:gd name="T39" fmla="*/ 1409 h 329"/>
                  <a:gd name="T40" fmla="*/ 1142 w 353"/>
                  <a:gd name="T41" fmla="*/ 1545 h 329"/>
                  <a:gd name="T42" fmla="*/ 1079 w 353"/>
                  <a:gd name="T43" fmla="*/ 1691 h 329"/>
                  <a:gd name="T44" fmla="*/ 989 w 353"/>
                  <a:gd name="T45" fmla="*/ 1800 h 329"/>
                  <a:gd name="T46" fmla="*/ 989 w 353"/>
                  <a:gd name="T47" fmla="*/ 1800 h 329"/>
                  <a:gd name="T48" fmla="*/ 933 w 353"/>
                  <a:gd name="T49" fmla="*/ 1837 h 329"/>
                  <a:gd name="T50" fmla="*/ 808 w 353"/>
                  <a:gd name="T51" fmla="*/ 1908 h 329"/>
                  <a:gd name="T52" fmla="*/ 570 w 353"/>
                  <a:gd name="T53" fmla="*/ 1978 h 329"/>
                  <a:gd name="T54" fmla="*/ 269 w 353"/>
                  <a:gd name="T55" fmla="*/ 1978 h 329"/>
                  <a:gd name="T56" fmla="*/ 0 w 353"/>
                  <a:gd name="T57" fmla="*/ 1938 h 329"/>
                  <a:gd name="T58" fmla="*/ 0 w 353"/>
                  <a:gd name="T59" fmla="*/ 1938 h 329"/>
                  <a:gd name="T60" fmla="*/ 0 w 353"/>
                  <a:gd name="T61" fmla="*/ 1908 h 329"/>
                  <a:gd name="T62" fmla="*/ 0 w 353"/>
                  <a:gd name="T63" fmla="*/ 1837 h 329"/>
                  <a:gd name="T64" fmla="*/ 0 w 353"/>
                  <a:gd name="T65" fmla="*/ 1837 h 329"/>
                  <a:gd name="T66" fmla="*/ 0 w 353"/>
                  <a:gd name="T67" fmla="*/ 1837 h 329"/>
                  <a:gd name="T68" fmla="*/ 61 w 353"/>
                  <a:gd name="T69" fmla="*/ 1800 h 329"/>
                  <a:gd name="T70" fmla="*/ 210 w 353"/>
                  <a:gd name="T71" fmla="*/ 1691 h 329"/>
                  <a:gd name="T72" fmla="*/ 392 w 353"/>
                  <a:gd name="T73" fmla="*/ 1545 h 329"/>
                  <a:gd name="T74" fmla="*/ 541 w 353"/>
                  <a:gd name="T75" fmla="*/ 1473 h 329"/>
                  <a:gd name="T76" fmla="*/ 541 w 353"/>
                  <a:gd name="T77" fmla="*/ 1473 h 329"/>
                  <a:gd name="T78" fmla="*/ 570 w 353"/>
                  <a:gd name="T79" fmla="*/ 1437 h 329"/>
                  <a:gd name="T80" fmla="*/ 658 w 353"/>
                  <a:gd name="T81" fmla="*/ 1409 h 329"/>
                  <a:gd name="T82" fmla="*/ 839 w 353"/>
                  <a:gd name="T83" fmla="*/ 1264 h 329"/>
                  <a:gd name="T84" fmla="*/ 1018 w 353"/>
                  <a:gd name="T85" fmla="*/ 1117 h 329"/>
                  <a:gd name="T86" fmla="*/ 1079 w 353"/>
                  <a:gd name="T87" fmla="*/ 1045 h 329"/>
                  <a:gd name="T88" fmla="*/ 1142 w 353"/>
                  <a:gd name="T89" fmla="*/ 936 h 329"/>
                  <a:gd name="T90" fmla="*/ 1142 w 353"/>
                  <a:gd name="T91" fmla="*/ 936 h 329"/>
                  <a:gd name="T92" fmla="*/ 1229 w 353"/>
                  <a:gd name="T93" fmla="*/ 684 h 329"/>
                  <a:gd name="T94" fmla="*/ 1348 w 353"/>
                  <a:gd name="T95" fmla="*/ 395 h 329"/>
                  <a:gd name="T96" fmla="*/ 1500 w 353"/>
                  <a:gd name="T97" fmla="*/ 143 h 329"/>
                  <a:gd name="T98" fmla="*/ 1614 w 353"/>
                  <a:gd name="T99" fmla="*/ 39 h 329"/>
                  <a:gd name="T100" fmla="*/ 1701 w 353"/>
                  <a:gd name="T101" fmla="*/ 0 h 3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3"/>
                  <a:gd name="T154" fmla="*/ 0 h 329"/>
                  <a:gd name="T155" fmla="*/ 353 w 353"/>
                  <a:gd name="T156" fmla="*/ 329 h 3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3" h="329">
                    <a:moveTo>
                      <a:pt x="341" y="0"/>
                    </a:moveTo>
                    <a:lnTo>
                      <a:pt x="347" y="6"/>
                    </a:lnTo>
                    <a:lnTo>
                      <a:pt x="353" y="18"/>
                    </a:lnTo>
                    <a:lnTo>
                      <a:pt x="347" y="30"/>
                    </a:lnTo>
                    <a:lnTo>
                      <a:pt x="341" y="54"/>
                    </a:lnTo>
                    <a:lnTo>
                      <a:pt x="335" y="84"/>
                    </a:lnTo>
                    <a:lnTo>
                      <a:pt x="329" y="126"/>
                    </a:lnTo>
                    <a:lnTo>
                      <a:pt x="305" y="210"/>
                    </a:lnTo>
                    <a:lnTo>
                      <a:pt x="294" y="245"/>
                    </a:lnTo>
                    <a:lnTo>
                      <a:pt x="288" y="275"/>
                    </a:lnTo>
                    <a:lnTo>
                      <a:pt x="270" y="281"/>
                    </a:lnTo>
                    <a:lnTo>
                      <a:pt x="258" y="275"/>
                    </a:lnTo>
                    <a:lnTo>
                      <a:pt x="270" y="138"/>
                    </a:lnTo>
                    <a:lnTo>
                      <a:pt x="264" y="144"/>
                    </a:lnTo>
                    <a:lnTo>
                      <a:pt x="258" y="168"/>
                    </a:lnTo>
                    <a:lnTo>
                      <a:pt x="252" y="186"/>
                    </a:lnTo>
                    <a:lnTo>
                      <a:pt x="246" y="210"/>
                    </a:lnTo>
                    <a:lnTo>
                      <a:pt x="240" y="234"/>
                    </a:lnTo>
                    <a:lnTo>
                      <a:pt x="228" y="257"/>
                    </a:lnTo>
                    <a:lnTo>
                      <a:pt x="216" y="281"/>
                    </a:lnTo>
                    <a:lnTo>
                      <a:pt x="198" y="299"/>
                    </a:lnTo>
                    <a:lnTo>
                      <a:pt x="186" y="305"/>
                    </a:lnTo>
                    <a:lnTo>
                      <a:pt x="162" y="317"/>
                    </a:lnTo>
                    <a:lnTo>
                      <a:pt x="114" y="329"/>
                    </a:lnTo>
                    <a:lnTo>
                      <a:pt x="54" y="329"/>
                    </a:lnTo>
                    <a:lnTo>
                      <a:pt x="0" y="323"/>
                    </a:lnTo>
                    <a:lnTo>
                      <a:pt x="0" y="317"/>
                    </a:lnTo>
                    <a:lnTo>
                      <a:pt x="0" y="305"/>
                    </a:lnTo>
                    <a:lnTo>
                      <a:pt x="12" y="299"/>
                    </a:lnTo>
                    <a:lnTo>
                      <a:pt x="42" y="281"/>
                    </a:lnTo>
                    <a:lnTo>
                      <a:pt x="78" y="257"/>
                    </a:lnTo>
                    <a:lnTo>
                      <a:pt x="108" y="245"/>
                    </a:lnTo>
                    <a:lnTo>
                      <a:pt x="114" y="239"/>
                    </a:lnTo>
                    <a:lnTo>
                      <a:pt x="132" y="234"/>
                    </a:lnTo>
                    <a:lnTo>
                      <a:pt x="168" y="210"/>
                    </a:lnTo>
                    <a:lnTo>
                      <a:pt x="204" y="186"/>
                    </a:lnTo>
                    <a:lnTo>
                      <a:pt x="216" y="174"/>
                    </a:lnTo>
                    <a:lnTo>
                      <a:pt x="228" y="156"/>
                    </a:lnTo>
                    <a:lnTo>
                      <a:pt x="246" y="114"/>
                    </a:lnTo>
                    <a:lnTo>
                      <a:pt x="270" y="66"/>
                    </a:lnTo>
                    <a:lnTo>
                      <a:pt x="300" y="24"/>
                    </a:lnTo>
                    <a:lnTo>
                      <a:pt x="323" y="6"/>
                    </a:lnTo>
                    <a:lnTo>
                      <a:pt x="3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49" name="Freeform 54"/>
              <p:cNvSpPr>
                <a:spLocks/>
              </p:cNvSpPr>
              <p:nvPr/>
            </p:nvSpPr>
            <p:spPr bwMode="auto">
              <a:xfrm flipH="1">
                <a:off x="475" y="3261"/>
                <a:ext cx="148" cy="258"/>
              </a:xfrm>
              <a:custGeom>
                <a:avLst/>
                <a:gdLst>
                  <a:gd name="T0" fmla="*/ 513 w 107"/>
                  <a:gd name="T1" fmla="*/ 0 h 180"/>
                  <a:gd name="T2" fmla="*/ 544 w 107"/>
                  <a:gd name="T3" fmla="*/ 39 h 180"/>
                  <a:gd name="T4" fmla="*/ 544 w 107"/>
                  <a:gd name="T5" fmla="*/ 70 h 180"/>
                  <a:gd name="T6" fmla="*/ 513 w 107"/>
                  <a:gd name="T7" fmla="*/ 109 h 180"/>
                  <a:gd name="T8" fmla="*/ 513 w 107"/>
                  <a:gd name="T9" fmla="*/ 109 h 180"/>
                  <a:gd name="T10" fmla="*/ 450 w 107"/>
                  <a:gd name="T11" fmla="*/ 143 h 180"/>
                  <a:gd name="T12" fmla="*/ 393 w 107"/>
                  <a:gd name="T13" fmla="*/ 252 h 180"/>
                  <a:gd name="T14" fmla="*/ 333 w 107"/>
                  <a:gd name="T15" fmla="*/ 324 h 180"/>
                  <a:gd name="T16" fmla="*/ 275 w 107"/>
                  <a:gd name="T17" fmla="*/ 400 h 180"/>
                  <a:gd name="T18" fmla="*/ 275 w 107"/>
                  <a:gd name="T19" fmla="*/ 400 h 180"/>
                  <a:gd name="T20" fmla="*/ 213 w 107"/>
                  <a:gd name="T21" fmla="*/ 507 h 180"/>
                  <a:gd name="T22" fmla="*/ 151 w 107"/>
                  <a:gd name="T23" fmla="*/ 616 h 180"/>
                  <a:gd name="T24" fmla="*/ 151 w 107"/>
                  <a:gd name="T25" fmla="*/ 616 h 180"/>
                  <a:gd name="T26" fmla="*/ 123 w 107"/>
                  <a:gd name="T27" fmla="*/ 727 h 180"/>
                  <a:gd name="T28" fmla="*/ 64 w 107"/>
                  <a:gd name="T29" fmla="*/ 869 h 180"/>
                  <a:gd name="T30" fmla="*/ 29 w 107"/>
                  <a:gd name="T31" fmla="*/ 1016 h 180"/>
                  <a:gd name="T32" fmla="*/ 0 w 107"/>
                  <a:gd name="T33" fmla="*/ 1089 h 180"/>
                  <a:gd name="T34" fmla="*/ 0 w 107"/>
                  <a:gd name="T35" fmla="*/ 1089 h 180"/>
                  <a:gd name="T36" fmla="*/ 0 w 107"/>
                  <a:gd name="T37" fmla="*/ 1089 h 180"/>
                  <a:gd name="T38" fmla="*/ 0 w 107"/>
                  <a:gd name="T39" fmla="*/ 1016 h 180"/>
                  <a:gd name="T40" fmla="*/ 29 w 107"/>
                  <a:gd name="T41" fmla="*/ 797 h 180"/>
                  <a:gd name="T42" fmla="*/ 29 w 107"/>
                  <a:gd name="T43" fmla="*/ 797 h 180"/>
                  <a:gd name="T44" fmla="*/ 29 w 107"/>
                  <a:gd name="T45" fmla="*/ 727 h 180"/>
                  <a:gd name="T46" fmla="*/ 64 w 107"/>
                  <a:gd name="T47" fmla="*/ 654 h 180"/>
                  <a:gd name="T48" fmla="*/ 181 w 107"/>
                  <a:gd name="T49" fmla="*/ 400 h 180"/>
                  <a:gd name="T50" fmla="*/ 304 w 107"/>
                  <a:gd name="T51" fmla="*/ 143 h 180"/>
                  <a:gd name="T52" fmla="*/ 393 w 107"/>
                  <a:gd name="T53" fmla="*/ 70 h 180"/>
                  <a:gd name="T54" fmla="*/ 513 w 107"/>
                  <a:gd name="T55" fmla="*/ 0 h 1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7"/>
                  <a:gd name="T85" fmla="*/ 0 h 180"/>
                  <a:gd name="T86" fmla="*/ 107 w 107"/>
                  <a:gd name="T87" fmla="*/ 180 h 1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7" h="180">
                    <a:moveTo>
                      <a:pt x="101" y="0"/>
                    </a:moveTo>
                    <a:lnTo>
                      <a:pt x="107" y="6"/>
                    </a:lnTo>
                    <a:lnTo>
                      <a:pt x="107" y="12"/>
                    </a:lnTo>
                    <a:lnTo>
                      <a:pt x="101" y="18"/>
                    </a:lnTo>
                    <a:lnTo>
                      <a:pt x="89" y="24"/>
                    </a:lnTo>
                    <a:lnTo>
                      <a:pt x="77" y="42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42" y="84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12" y="144"/>
                    </a:lnTo>
                    <a:lnTo>
                      <a:pt x="6" y="168"/>
                    </a:lnTo>
                    <a:lnTo>
                      <a:pt x="0" y="180"/>
                    </a:lnTo>
                    <a:lnTo>
                      <a:pt x="0" y="168"/>
                    </a:lnTo>
                    <a:lnTo>
                      <a:pt x="6" y="132"/>
                    </a:lnTo>
                    <a:lnTo>
                      <a:pt x="6" y="120"/>
                    </a:lnTo>
                    <a:lnTo>
                      <a:pt x="12" y="108"/>
                    </a:lnTo>
                    <a:lnTo>
                      <a:pt x="36" y="66"/>
                    </a:lnTo>
                    <a:lnTo>
                      <a:pt x="60" y="24"/>
                    </a:lnTo>
                    <a:lnTo>
                      <a:pt x="77" y="1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BF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0" name="Freeform 55"/>
              <p:cNvSpPr>
                <a:spLocks/>
              </p:cNvSpPr>
              <p:nvPr/>
            </p:nvSpPr>
            <p:spPr bwMode="auto">
              <a:xfrm flipH="1">
                <a:off x="384" y="288"/>
                <a:ext cx="720" cy="3367"/>
              </a:xfrm>
              <a:custGeom>
                <a:avLst/>
                <a:gdLst>
                  <a:gd name="T0" fmla="*/ 2475 w 521"/>
                  <a:gd name="T1" fmla="*/ 1360 h 2354"/>
                  <a:gd name="T2" fmla="*/ 2626 w 521"/>
                  <a:gd name="T3" fmla="*/ 2253 h 2354"/>
                  <a:gd name="T4" fmla="*/ 2597 w 521"/>
                  <a:gd name="T5" fmla="*/ 2715 h 2354"/>
                  <a:gd name="T6" fmla="*/ 2414 w 521"/>
                  <a:gd name="T7" fmla="*/ 3474 h 2354"/>
                  <a:gd name="T8" fmla="*/ 2414 w 521"/>
                  <a:gd name="T9" fmla="*/ 3823 h 2354"/>
                  <a:gd name="T10" fmla="*/ 2261 w 521"/>
                  <a:gd name="T11" fmla="*/ 5048 h 2354"/>
                  <a:gd name="T12" fmla="*/ 2204 w 521"/>
                  <a:gd name="T13" fmla="*/ 5400 h 2354"/>
                  <a:gd name="T14" fmla="*/ 2085 w 521"/>
                  <a:gd name="T15" fmla="*/ 6760 h 2354"/>
                  <a:gd name="T16" fmla="*/ 2056 w 521"/>
                  <a:gd name="T17" fmla="*/ 7189 h 2354"/>
                  <a:gd name="T18" fmla="*/ 2175 w 521"/>
                  <a:gd name="T19" fmla="*/ 7873 h 2354"/>
                  <a:gd name="T20" fmla="*/ 2204 w 521"/>
                  <a:gd name="T21" fmla="*/ 8153 h 2354"/>
                  <a:gd name="T22" fmla="*/ 2261 w 521"/>
                  <a:gd name="T23" fmla="*/ 8473 h 2354"/>
                  <a:gd name="T24" fmla="*/ 2294 w 521"/>
                  <a:gd name="T25" fmla="*/ 9446 h 2354"/>
                  <a:gd name="T26" fmla="*/ 2085 w 521"/>
                  <a:gd name="T27" fmla="*/ 10087 h 2354"/>
                  <a:gd name="T28" fmla="*/ 1996 w 521"/>
                  <a:gd name="T29" fmla="*/ 10912 h 2354"/>
                  <a:gd name="T30" fmla="*/ 1967 w 521"/>
                  <a:gd name="T31" fmla="*/ 11232 h 2354"/>
                  <a:gd name="T32" fmla="*/ 1936 w 521"/>
                  <a:gd name="T33" fmla="*/ 11839 h 2354"/>
                  <a:gd name="T34" fmla="*/ 2175 w 521"/>
                  <a:gd name="T35" fmla="*/ 12091 h 2354"/>
                  <a:gd name="T36" fmla="*/ 2294 w 521"/>
                  <a:gd name="T37" fmla="*/ 12418 h 2354"/>
                  <a:gd name="T38" fmla="*/ 2085 w 521"/>
                  <a:gd name="T39" fmla="*/ 12731 h 2354"/>
                  <a:gd name="T40" fmla="*/ 1874 w 521"/>
                  <a:gd name="T41" fmla="*/ 13060 h 2354"/>
                  <a:gd name="T42" fmla="*/ 1633 w 521"/>
                  <a:gd name="T43" fmla="*/ 13879 h 2354"/>
                  <a:gd name="T44" fmla="*/ 1574 w 521"/>
                  <a:gd name="T45" fmla="*/ 13986 h 2354"/>
                  <a:gd name="T46" fmla="*/ 1211 w 521"/>
                  <a:gd name="T47" fmla="*/ 14092 h 2354"/>
                  <a:gd name="T48" fmla="*/ 907 w 521"/>
                  <a:gd name="T49" fmla="*/ 14022 h 2354"/>
                  <a:gd name="T50" fmla="*/ 1001 w 521"/>
                  <a:gd name="T51" fmla="*/ 13703 h 2354"/>
                  <a:gd name="T52" fmla="*/ 1090 w 521"/>
                  <a:gd name="T53" fmla="*/ 12661 h 2354"/>
                  <a:gd name="T54" fmla="*/ 1119 w 521"/>
                  <a:gd name="T55" fmla="*/ 11986 h 2354"/>
                  <a:gd name="T56" fmla="*/ 1148 w 521"/>
                  <a:gd name="T57" fmla="*/ 11301 h 2354"/>
                  <a:gd name="T58" fmla="*/ 1176 w 521"/>
                  <a:gd name="T59" fmla="*/ 10517 h 2354"/>
                  <a:gd name="T60" fmla="*/ 1176 w 521"/>
                  <a:gd name="T61" fmla="*/ 9446 h 2354"/>
                  <a:gd name="T62" fmla="*/ 1176 w 521"/>
                  <a:gd name="T63" fmla="*/ 8908 h 2354"/>
                  <a:gd name="T64" fmla="*/ 1176 w 521"/>
                  <a:gd name="T65" fmla="*/ 8083 h 2354"/>
                  <a:gd name="T66" fmla="*/ 1119 w 521"/>
                  <a:gd name="T67" fmla="*/ 7801 h 2354"/>
                  <a:gd name="T68" fmla="*/ 938 w 521"/>
                  <a:gd name="T69" fmla="*/ 7298 h 2354"/>
                  <a:gd name="T70" fmla="*/ 907 w 521"/>
                  <a:gd name="T71" fmla="*/ 7152 h 2354"/>
                  <a:gd name="T72" fmla="*/ 907 w 521"/>
                  <a:gd name="T73" fmla="*/ 6793 h 2354"/>
                  <a:gd name="T74" fmla="*/ 849 w 521"/>
                  <a:gd name="T75" fmla="*/ 6119 h 2354"/>
                  <a:gd name="T76" fmla="*/ 789 w 521"/>
                  <a:gd name="T77" fmla="*/ 5759 h 2354"/>
                  <a:gd name="T78" fmla="*/ 665 w 521"/>
                  <a:gd name="T79" fmla="*/ 5010 h 2354"/>
                  <a:gd name="T80" fmla="*/ 575 w 521"/>
                  <a:gd name="T81" fmla="*/ 3755 h 2354"/>
                  <a:gd name="T82" fmla="*/ 604 w 521"/>
                  <a:gd name="T83" fmla="*/ 3366 h 2354"/>
                  <a:gd name="T84" fmla="*/ 575 w 521"/>
                  <a:gd name="T85" fmla="*/ 2685 h 2354"/>
                  <a:gd name="T86" fmla="*/ 451 w 521"/>
                  <a:gd name="T87" fmla="*/ 2433 h 2354"/>
                  <a:gd name="T88" fmla="*/ 91 w 521"/>
                  <a:gd name="T89" fmla="*/ 1827 h 2354"/>
                  <a:gd name="T90" fmla="*/ 0 w 521"/>
                  <a:gd name="T91" fmla="*/ 1323 h 2354"/>
                  <a:gd name="T92" fmla="*/ 275 w 521"/>
                  <a:gd name="T93" fmla="*/ 252 h 2354"/>
                  <a:gd name="T94" fmla="*/ 789 w 521"/>
                  <a:gd name="T95" fmla="*/ 0 h 2354"/>
                  <a:gd name="T96" fmla="*/ 1241 w 521"/>
                  <a:gd name="T97" fmla="*/ 143 h 2354"/>
                  <a:gd name="T98" fmla="*/ 1816 w 521"/>
                  <a:gd name="T99" fmla="*/ 503 h 2354"/>
                  <a:gd name="T100" fmla="*/ 2085 w 521"/>
                  <a:gd name="T101" fmla="*/ 752 h 23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1"/>
                  <a:gd name="T154" fmla="*/ 0 h 2354"/>
                  <a:gd name="T155" fmla="*/ 521 w 521"/>
                  <a:gd name="T156" fmla="*/ 2354 h 23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1" h="2354">
                    <a:moveTo>
                      <a:pt x="414" y="126"/>
                    </a:moveTo>
                    <a:lnTo>
                      <a:pt x="455" y="173"/>
                    </a:lnTo>
                    <a:lnTo>
                      <a:pt x="491" y="227"/>
                    </a:lnTo>
                    <a:lnTo>
                      <a:pt x="515" y="299"/>
                    </a:lnTo>
                    <a:lnTo>
                      <a:pt x="521" y="335"/>
                    </a:lnTo>
                    <a:lnTo>
                      <a:pt x="521" y="376"/>
                    </a:lnTo>
                    <a:lnTo>
                      <a:pt x="521" y="418"/>
                    </a:lnTo>
                    <a:lnTo>
                      <a:pt x="515" y="454"/>
                    </a:lnTo>
                    <a:lnTo>
                      <a:pt x="497" y="502"/>
                    </a:lnTo>
                    <a:lnTo>
                      <a:pt x="485" y="544"/>
                    </a:lnTo>
                    <a:lnTo>
                      <a:pt x="479" y="580"/>
                    </a:lnTo>
                    <a:lnTo>
                      <a:pt x="479" y="604"/>
                    </a:lnTo>
                    <a:lnTo>
                      <a:pt x="479" y="639"/>
                    </a:lnTo>
                    <a:lnTo>
                      <a:pt x="467" y="723"/>
                    </a:lnTo>
                    <a:lnTo>
                      <a:pt x="461" y="807"/>
                    </a:lnTo>
                    <a:lnTo>
                      <a:pt x="449" y="843"/>
                    </a:lnTo>
                    <a:lnTo>
                      <a:pt x="443" y="872"/>
                    </a:lnTo>
                    <a:lnTo>
                      <a:pt x="437" y="902"/>
                    </a:lnTo>
                    <a:lnTo>
                      <a:pt x="431" y="944"/>
                    </a:lnTo>
                    <a:lnTo>
                      <a:pt x="419" y="1034"/>
                    </a:lnTo>
                    <a:lnTo>
                      <a:pt x="414" y="1129"/>
                    </a:lnTo>
                    <a:lnTo>
                      <a:pt x="408" y="1171"/>
                    </a:lnTo>
                    <a:lnTo>
                      <a:pt x="408" y="1201"/>
                    </a:lnTo>
                    <a:lnTo>
                      <a:pt x="414" y="1249"/>
                    </a:lnTo>
                    <a:lnTo>
                      <a:pt x="419" y="1285"/>
                    </a:lnTo>
                    <a:lnTo>
                      <a:pt x="431" y="1315"/>
                    </a:lnTo>
                    <a:lnTo>
                      <a:pt x="431" y="1327"/>
                    </a:lnTo>
                    <a:lnTo>
                      <a:pt x="437" y="1362"/>
                    </a:lnTo>
                    <a:lnTo>
                      <a:pt x="443" y="1386"/>
                    </a:lnTo>
                    <a:lnTo>
                      <a:pt x="449" y="1416"/>
                    </a:lnTo>
                    <a:lnTo>
                      <a:pt x="461" y="1464"/>
                    </a:lnTo>
                    <a:lnTo>
                      <a:pt x="461" y="1518"/>
                    </a:lnTo>
                    <a:lnTo>
                      <a:pt x="455" y="1578"/>
                    </a:lnTo>
                    <a:lnTo>
                      <a:pt x="431" y="1631"/>
                    </a:lnTo>
                    <a:lnTo>
                      <a:pt x="414" y="1685"/>
                    </a:lnTo>
                    <a:lnTo>
                      <a:pt x="402" y="1745"/>
                    </a:lnTo>
                    <a:lnTo>
                      <a:pt x="396" y="1805"/>
                    </a:lnTo>
                    <a:lnTo>
                      <a:pt x="396" y="1823"/>
                    </a:lnTo>
                    <a:lnTo>
                      <a:pt x="390" y="1840"/>
                    </a:lnTo>
                    <a:lnTo>
                      <a:pt x="390" y="1876"/>
                    </a:lnTo>
                    <a:lnTo>
                      <a:pt x="384" y="1918"/>
                    </a:lnTo>
                    <a:lnTo>
                      <a:pt x="384" y="1954"/>
                    </a:lnTo>
                    <a:lnTo>
                      <a:pt x="384" y="1978"/>
                    </a:lnTo>
                    <a:lnTo>
                      <a:pt x="408" y="1996"/>
                    </a:lnTo>
                    <a:lnTo>
                      <a:pt x="431" y="2020"/>
                    </a:lnTo>
                    <a:lnTo>
                      <a:pt x="455" y="2050"/>
                    </a:lnTo>
                    <a:lnTo>
                      <a:pt x="461" y="2062"/>
                    </a:lnTo>
                    <a:lnTo>
                      <a:pt x="455" y="2074"/>
                    </a:lnTo>
                    <a:lnTo>
                      <a:pt x="443" y="2103"/>
                    </a:lnTo>
                    <a:lnTo>
                      <a:pt x="414" y="2127"/>
                    </a:lnTo>
                    <a:lnTo>
                      <a:pt x="390" y="2151"/>
                    </a:lnTo>
                    <a:lnTo>
                      <a:pt x="372" y="2181"/>
                    </a:lnTo>
                    <a:lnTo>
                      <a:pt x="360" y="2229"/>
                    </a:lnTo>
                    <a:lnTo>
                      <a:pt x="342" y="2277"/>
                    </a:lnTo>
                    <a:lnTo>
                      <a:pt x="324" y="2318"/>
                    </a:lnTo>
                    <a:lnTo>
                      <a:pt x="318" y="2330"/>
                    </a:lnTo>
                    <a:lnTo>
                      <a:pt x="312" y="2336"/>
                    </a:lnTo>
                    <a:lnTo>
                      <a:pt x="306" y="2342"/>
                    </a:lnTo>
                    <a:lnTo>
                      <a:pt x="288" y="2348"/>
                    </a:lnTo>
                    <a:lnTo>
                      <a:pt x="240" y="2354"/>
                    </a:lnTo>
                    <a:lnTo>
                      <a:pt x="216" y="2354"/>
                    </a:lnTo>
                    <a:lnTo>
                      <a:pt x="192" y="2348"/>
                    </a:lnTo>
                    <a:lnTo>
                      <a:pt x="180" y="2342"/>
                    </a:lnTo>
                    <a:lnTo>
                      <a:pt x="180" y="2330"/>
                    </a:lnTo>
                    <a:lnTo>
                      <a:pt x="198" y="2289"/>
                    </a:lnTo>
                    <a:lnTo>
                      <a:pt x="204" y="2241"/>
                    </a:lnTo>
                    <a:lnTo>
                      <a:pt x="216" y="2175"/>
                    </a:lnTo>
                    <a:lnTo>
                      <a:pt x="216" y="2115"/>
                    </a:lnTo>
                    <a:lnTo>
                      <a:pt x="216" y="2062"/>
                    </a:lnTo>
                    <a:lnTo>
                      <a:pt x="222" y="2002"/>
                    </a:lnTo>
                    <a:lnTo>
                      <a:pt x="222" y="1942"/>
                    </a:lnTo>
                    <a:lnTo>
                      <a:pt x="228" y="1888"/>
                    </a:lnTo>
                    <a:lnTo>
                      <a:pt x="234" y="1858"/>
                    </a:lnTo>
                    <a:lnTo>
                      <a:pt x="234" y="1811"/>
                    </a:lnTo>
                    <a:lnTo>
                      <a:pt x="234" y="1757"/>
                    </a:lnTo>
                    <a:lnTo>
                      <a:pt x="234" y="1697"/>
                    </a:lnTo>
                    <a:lnTo>
                      <a:pt x="234" y="1637"/>
                    </a:lnTo>
                    <a:lnTo>
                      <a:pt x="234" y="1578"/>
                    </a:lnTo>
                    <a:lnTo>
                      <a:pt x="234" y="1524"/>
                    </a:lnTo>
                    <a:lnTo>
                      <a:pt x="234" y="1488"/>
                    </a:lnTo>
                    <a:lnTo>
                      <a:pt x="234" y="1434"/>
                    </a:lnTo>
                    <a:lnTo>
                      <a:pt x="234" y="1392"/>
                    </a:lnTo>
                    <a:lnTo>
                      <a:pt x="234" y="1350"/>
                    </a:lnTo>
                    <a:lnTo>
                      <a:pt x="228" y="1321"/>
                    </a:lnTo>
                    <a:lnTo>
                      <a:pt x="222" y="1303"/>
                    </a:lnTo>
                    <a:lnTo>
                      <a:pt x="204" y="1279"/>
                    </a:lnTo>
                    <a:lnTo>
                      <a:pt x="192" y="1255"/>
                    </a:lnTo>
                    <a:lnTo>
                      <a:pt x="186" y="1219"/>
                    </a:lnTo>
                    <a:lnTo>
                      <a:pt x="186" y="1213"/>
                    </a:lnTo>
                    <a:lnTo>
                      <a:pt x="180" y="1195"/>
                    </a:lnTo>
                    <a:lnTo>
                      <a:pt x="180" y="1165"/>
                    </a:lnTo>
                    <a:lnTo>
                      <a:pt x="180" y="1135"/>
                    </a:lnTo>
                    <a:lnTo>
                      <a:pt x="180" y="1100"/>
                    </a:lnTo>
                    <a:lnTo>
                      <a:pt x="174" y="1058"/>
                    </a:lnTo>
                    <a:lnTo>
                      <a:pt x="168" y="1022"/>
                    </a:lnTo>
                    <a:lnTo>
                      <a:pt x="162" y="986"/>
                    </a:lnTo>
                    <a:lnTo>
                      <a:pt x="156" y="962"/>
                    </a:lnTo>
                    <a:lnTo>
                      <a:pt x="150" y="932"/>
                    </a:lnTo>
                    <a:lnTo>
                      <a:pt x="144" y="884"/>
                    </a:lnTo>
                    <a:lnTo>
                      <a:pt x="132" y="837"/>
                    </a:lnTo>
                    <a:lnTo>
                      <a:pt x="120" y="723"/>
                    </a:lnTo>
                    <a:lnTo>
                      <a:pt x="114" y="675"/>
                    </a:lnTo>
                    <a:lnTo>
                      <a:pt x="114" y="627"/>
                    </a:lnTo>
                    <a:lnTo>
                      <a:pt x="114" y="592"/>
                    </a:lnTo>
                    <a:lnTo>
                      <a:pt x="120" y="562"/>
                    </a:lnTo>
                    <a:lnTo>
                      <a:pt x="120" y="526"/>
                    </a:lnTo>
                    <a:lnTo>
                      <a:pt x="120" y="490"/>
                    </a:lnTo>
                    <a:lnTo>
                      <a:pt x="114" y="448"/>
                    </a:lnTo>
                    <a:lnTo>
                      <a:pt x="108" y="424"/>
                    </a:lnTo>
                    <a:lnTo>
                      <a:pt x="90" y="406"/>
                    </a:lnTo>
                    <a:lnTo>
                      <a:pt x="54" y="365"/>
                    </a:lnTo>
                    <a:lnTo>
                      <a:pt x="30" y="335"/>
                    </a:lnTo>
                    <a:lnTo>
                      <a:pt x="18" y="305"/>
                    </a:lnTo>
                    <a:lnTo>
                      <a:pt x="6" y="269"/>
                    </a:lnTo>
                    <a:lnTo>
                      <a:pt x="0" y="221"/>
                    </a:lnTo>
                    <a:lnTo>
                      <a:pt x="18" y="126"/>
                    </a:lnTo>
                    <a:lnTo>
                      <a:pt x="30" y="78"/>
                    </a:lnTo>
                    <a:lnTo>
                      <a:pt x="54" y="42"/>
                    </a:lnTo>
                    <a:lnTo>
                      <a:pt x="84" y="18"/>
                    </a:lnTo>
                    <a:lnTo>
                      <a:pt x="114" y="0"/>
                    </a:lnTo>
                    <a:lnTo>
                      <a:pt x="156" y="0"/>
                    </a:lnTo>
                    <a:lnTo>
                      <a:pt x="198" y="6"/>
                    </a:lnTo>
                    <a:lnTo>
                      <a:pt x="246" y="24"/>
                    </a:lnTo>
                    <a:lnTo>
                      <a:pt x="288" y="48"/>
                    </a:lnTo>
                    <a:lnTo>
                      <a:pt x="330" y="66"/>
                    </a:lnTo>
                    <a:lnTo>
                      <a:pt x="360" y="84"/>
                    </a:lnTo>
                    <a:lnTo>
                      <a:pt x="384" y="102"/>
                    </a:lnTo>
                    <a:lnTo>
                      <a:pt x="402" y="114"/>
                    </a:lnTo>
                    <a:lnTo>
                      <a:pt x="414" y="126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1" name="Freeform 56"/>
              <p:cNvSpPr>
                <a:spLocks/>
              </p:cNvSpPr>
              <p:nvPr/>
            </p:nvSpPr>
            <p:spPr bwMode="auto">
              <a:xfrm flipH="1">
                <a:off x="475" y="434"/>
                <a:ext cx="455" cy="1084"/>
              </a:xfrm>
              <a:custGeom>
                <a:avLst/>
                <a:gdLst>
                  <a:gd name="T0" fmla="*/ 275 w 329"/>
                  <a:gd name="T1" fmla="*/ 0 h 758"/>
                  <a:gd name="T2" fmla="*/ 669 w 329"/>
                  <a:gd name="T3" fmla="*/ 39 h 758"/>
                  <a:gd name="T4" fmla="*/ 1003 w 329"/>
                  <a:gd name="T5" fmla="*/ 172 h 758"/>
                  <a:gd name="T6" fmla="*/ 1243 w 329"/>
                  <a:gd name="T7" fmla="*/ 352 h 758"/>
                  <a:gd name="T8" fmla="*/ 1424 w 329"/>
                  <a:gd name="T9" fmla="*/ 603 h 758"/>
                  <a:gd name="T10" fmla="*/ 1574 w 329"/>
                  <a:gd name="T11" fmla="*/ 927 h 758"/>
                  <a:gd name="T12" fmla="*/ 1635 w 329"/>
                  <a:gd name="T13" fmla="*/ 1251 h 758"/>
                  <a:gd name="T14" fmla="*/ 1664 w 329"/>
                  <a:gd name="T15" fmla="*/ 1612 h 758"/>
                  <a:gd name="T16" fmla="*/ 1664 w 329"/>
                  <a:gd name="T17" fmla="*/ 2001 h 758"/>
                  <a:gd name="T18" fmla="*/ 1635 w 329"/>
                  <a:gd name="T19" fmla="*/ 2393 h 758"/>
                  <a:gd name="T20" fmla="*/ 1545 w 329"/>
                  <a:gd name="T21" fmla="*/ 2783 h 758"/>
                  <a:gd name="T22" fmla="*/ 1480 w 329"/>
                  <a:gd name="T23" fmla="*/ 3142 h 758"/>
                  <a:gd name="T24" fmla="*/ 1365 w 329"/>
                  <a:gd name="T25" fmla="*/ 3501 h 758"/>
                  <a:gd name="T26" fmla="*/ 1278 w 329"/>
                  <a:gd name="T27" fmla="*/ 3785 h 758"/>
                  <a:gd name="T28" fmla="*/ 1185 w 329"/>
                  <a:gd name="T29" fmla="*/ 4074 h 758"/>
                  <a:gd name="T30" fmla="*/ 1095 w 329"/>
                  <a:gd name="T31" fmla="*/ 4252 h 758"/>
                  <a:gd name="T32" fmla="*/ 1003 w 329"/>
                  <a:gd name="T33" fmla="*/ 4395 h 758"/>
                  <a:gd name="T34" fmla="*/ 1003 w 329"/>
                  <a:gd name="T35" fmla="*/ 4395 h 758"/>
                  <a:gd name="T36" fmla="*/ 939 w 329"/>
                  <a:gd name="T37" fmla="*/ 4466 h 758"/>
                  <a:gd name="T38" fmla="*/ 882 w 329"/>
                  <a:gd name="T39" fmla="*/ 4533 h 758"/>
                  <a:gd name="T40" fmla="*/ 758 w 329"/>
                  <a:gd name="T41" fmla="*/ 4503 h 758"/>
                  <a:gd name="T42" fmla="*/ 638 w 329"/>
                  <a:gd name="T43" fmla="*/ 4395 h 758"/>
                  <a:gd name="T44" fmla="*/ 516 w 329"/>
                  <a:gd name="T45" fmla="*/ 4143 h 758"/>
                  <a:gd name="T46" fmla="*/ 394 w 329"/>
                  <a:gd name="T47" fmla="*/ 3857 h 758"/>
                  <a:gd name="T48" fmla="*/ 304 w 329"/>
                  <a:gd name="T49" fmla="*/ 3462 h 758"/>
                  <a:gd name="T50" fmla="*/ 213 w 329"/>
                  <a:gd name="T51" fmla="*/ 3035 h 758"/>
                  <a:gd name="T52" fmla="*/ 123 w 329"/>
                  <a:gd name="T53" fmla="*/ 2610 h 758"/>
                  <a:gd name="T54" fmla="*/ 0 w 329"/>
                  <a:gd name="T55" fmla="*/ 1673 h 758"/>
                  <a:gd name="T56" fmla="*/ 0 w 329"/>
                  <a:gd name="T57" fmla="*/ 1251 h 758"/>
                  <a:gd name="T58" fmla="*/ 0 w 329"/>
                  <a:gd name="T59" fmla="*/ 857 h 758"/>
                  <a:gd name="T60" fmla="*/ 0 w 329"/>
                  <a:gd name="T61" fmla="*/ 498 h 758"/>
                  <a:gd name="T62" fmla="*/ 64 w 329"/>
                  <a:gd name="T63" fmla="*/ 210 h 758"/>
                  <a:gd name="T64" fmla="*/ 151 w 329"/>
                  <a:gd name="T65" fmla="*/ 70 h 758"/>
                  <a:gd name="T66" fmla="*/ 275 w 329"/>
                  <a:gd name="T67" fmla="*/ 0 h 7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9"/>
                  <a:gd name="T103" fmla="*/ 0 h 758"/>
                  <a:gd name="T104" fmla="*/ 329 w 329"/>
                  <a:gd name="T105" fmla="*/ 758 h 7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9" h="758">
                    <a:moveTo>
                      <a:pt x="54" y="0"/>
                    </a:moveTo>
                    <a:lnTo>
                      <a:pt x="132" y="6"/>
                    </a:lnTo>
                    <a:lnTo>
                      <a:pt x="198" y="29"/>
                    </a:lnTo>
                    <a:lnTo>
                      <a:pt x="246" y="59"/>
                    </a:lnTo>
                    <a:lnTo>
                      <a:pt x="282" y="101"/>
                    </a:lnTo>
                    <a:lnTo>
                      <a:pt x="311" y="155"/>
                    </a:lnTo>
                    <a:lnTo>
                      <a:pt x="323" y="209"/>
                    </a:lnTo>
                    <a:lnTo>
                      <a:pt x="329" y="269"/>
                    </a:lnTo>
                    <a:lnTo>
                      <a:pt x="329" y="334"/>
                    </a:lnTo>
                    <a:lnTo>
                      <a:pt x="323" y="400"/>
                    </a:lnTo>
                    <a:lnTo>
                      <a:pt x="305" y="466"/>
                    </a:lnTo>
                    <a:lnTo>
                      <a:pt x="293" y="525"/>
                    </a:lnTo>
                    <a:lnTo>
                      <a:pt x="270" y="585"/>
                    </a:lnTo>
                    <a:lnTo>
                      <a:pt x="252" y="633"/>
                    </a:lnTo>
                    <a:lnTo>
                      <a:pt x="234" y="681"/>
                    </a:lnTo>
                    <a:lnTo>
                      <a:pt x="216" y="711"/>
                    </a:lnTo>
                    <a:lnTo>
                      <a:pt x="198" y="735"/>
                    </a:lnTo>
                    <a:lnTo>
                      <a:pt x="186" y="747"/>
                    </a:lnTo>
                    <a:lnTo>
                      <a:pt x="174" y="758"/>
                    </a:lnTo>
                    <a:lnTo>
                      <a:pt x="150" y="753"/>
                    </a:lnTo>
                    <a:lnTo>
                      <a:pt x="126" y="735"/>
                    </a:lnTo>
                    <a:lnTo>
                      <a:pt x="102" y="693"/>
                    </a:lnTo>
                    <a:lnTo>
                      <a:pt x="78" y="645"/>
                    </a:lnTo>
                    <a:lnTo>
                      <a:pt x="60" y="579"/>
                    </a:lnTo>
                    <a:lnTo>
                      <a:pt x="42" y="508"/>
                    </a:lnTo>
                    <a:lnTo>
                      <a:pt x="24" y="436"/>
                    </a:lnTo>
                    <a:lnTo>
                      <a:pt x="0" y="280"/>
                    </a:lnTo>
                    <a:lnTo>
                      <a:pt x="0" y="209"/>
                    </a:lnTo>
                    <a:lnTo>
                      <a:pt x="0" y="143"/>
                    </a:lnTo>
                    <a:lnTo>
                      <a:pt x="0" y="83"/>
                    </a:lnTo>
                    <a:lnTo>
                      <a:pt x="12" y="35"/>
                    </a:lnTo>
                    <a:lnTo>
                      <a:pt x="30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2" name="Freeform 57"/>
              <p:cNvSpPr>
                <a:spLocks/>
              </p:cNvSpPr>
              <p:nvPr/>
            </p:nvSpPr>
            <p:spPr bwMode="auto">
              <a:xfrm flipH="1">
                <a:off x="500" y="459"/>
                <a:ext cx="413" cy="1000"/>
              </a:xfrm>
              <a:custGeom>
                <a:avLst/>
                <a:gdLst>
                  <a:gd name="T0" fmla="*/ 275 w 299"/>
                  <a:gd name="T1" fmla="*/ 0 h 699"/>
                  <a:gd name="T2" fmla="*/ 634 w 299"/>
                  <a:gd name="T3" fmla="*/ 39 h 699"/>
                  <a:gd name="T4" fmla="*/ 906 w 299"/>
                  <a:gd name="T5" fmla="*/ 137 h 699"/>
                  <a:gd name="T6" fmla="*/ 1146 w 299"/>
                  <a:gd name="T7" fmla="*/ 319 h 699"/>
                  <a:gd name="T8" fmla="*/ 1297 w 299"/>
                  <a:gd name="T9" fmla="*/ 571 h 699"/>
                  <a:gd name="T10" fmla="*/ 1412 w 299"/>
                  <a:gd name="T11" fmla="*/ 857 h 699"/>
                  <a:gd name="T12" fmla="*/ 1472 w 299"/>
                  <a:gd name="T13" fmla="*/ 1144 h 699"/>
                  <a:gd name="T14" fmla="*/ 1501 w 299"/>
                  <a:gd name="T15" fmla="*/ 1469 h 699"/>
                  <a:gd name="T16" fmla="*/ 1501 w 299"/>
                  <a:gd name="T17" fmla="*/ 1821 h 699"/>
                  <a:gd name="T18" fmla="*/ 1412 w 299"/>
                  <a:gd name="T19" fmla="*/ 2542 h 699"/>
                  <a:gd name="T20" fmla="*/ 1267 w 299"/>
                  <a:gd name="T21" fmla="*/ 3183 h 699"/>
                  <a:gd name="T22" fmla="*/ 1175 w 299"/>
                  <a:gd name="T23" fmla="*/ 3469 h 699"/>
                  <a:gd name="T24" fmla="*/ 1086 w 299"/>
                  <a:gd name="T25" fmla="*/ 3718 h 699"/>
                  <a:gd name="T26" fmla="*/ 995 w 299"/>
                  <a:gd name="T27" fmla="*/ 3901 h 699"/>
                  <a:gd name="T28" fmla="*/ 935 w 299"/>
                  <a:gd name="T29" fmla="*/ 4046 h 699"/>
                  <a:gd name="T30" fmla="*/ 935 w 299"/>
                  <a:gd name="T31" fmla="*/ 4046 h 699"/>
                  <a:gd name="T32" fmla="*/ 876 w 299"/>
                  <a:gd name="T33" fmla="*/ 4116 h 699"/>
                  <a:gd name="T34" fmla="*/ 815 w 299"/>
                  <a:gd name="T35" fmla="*/ 4189 h 699"/>
                  <a:gd name="T36" fmla="*/ 696 w 299"/>
                  <a:gd name="T37" fmla="*/ 4189 h 699"/>
                  <a:gd name="T38" fmla="*/ 572 w 299"/>
                  <a:gd name="T39" fmla="*/ 4046 h 699"/>
                  <a:gd name="T40" fmla="*/ 485 w 299"/>
                  <a:gd name="T41" fmla="*/ 3830 h 699"/>
                  <a:gd name="T42" fmla="*/ 361 w 299"/>
                  <a:gd name="T43" fmla="*/ 3541 h 699"/>
                  <a:gd name="T44" fmla="*/ 275 w 299"/>
                  <a:gd name="T45" fmla="*/ 3217 h 699"/>
                  <a:gd name="T46" fmla="*/ 181 w 299"/>
                  <a:gd name="T47" fmla="*/ 2828 h 699"/>
                  <a:gd name="T48" fmla="*/ 122 w 299"/>
                  <a:gd name="T49" fmla="*/ 2395 h 699"/>
                  <a:gd name="T50" fmla="*/ 0 w 299"/>
                  <a:gd name="T51" fmla="*/ 1535 h 699"/>
                  <a:gd name="T52" fmla="*/ 0 w 299"/>
                  <a:gd name="T53" fmla="*/ 1144 h 699"/>
                  <a:gd name="T54" fmla="*/ 0 w 299"/>
                  <a:gd name="T55" fmla="*/ 784 h 699"/>
                  <a:gd name="T56" fmla="*/ 0 w 299"/>
                  <a:gd name="T57" fmla="*/ 461 h 699"/>
                  <a:gd name="T58" fmla="*/ 61 w 299"/>
                  <a:gd name="T59" fmla="*/ 210 h 699"/>
                  <a:gd name="T60" fmla="*/ 151 w 299"/>
                  <a:gd name="T61" fmla="*/ 39 h 699"/>
                  <a:gd name="T62" fmla="*/ 275 w 299"/>
                  <a:gd name="T63" fmla="*/ 0 h 6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9"/>
                  <a:gd name="T97" fmla="*/ 0 h 699"/>
                  <a:gd name="T98" fmla="*/ 299 w 299"/>
                  <a:gd name="T99" fmla="*/ 699 h 6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9" h="699">
                    <a:moveTo>
                      <a:pt x="54" y="0"/>
                    </a:moveTo>
                    <a:lnTo>
                      <a:pt x="126" y="6"/>
                    </a:lnTo>
                    <a:lnTo>
                      <a:pt x="180" y="23"/>
                    </a:lnTo>
                    <a:lnTo>
                      <a:pt x="228" y="53"/>
                    </a:lnTo>
                    <a:lnTo>
                      <a:pt x="258" y="95"/>
                    </a:lnTo>
                    <a:lnTo>
                      <a:pt x="281" y="143"/>
                    </a:lnTo>
                    <a:lnTo>
                      <a:pt x="293" y="191"/>
                    </a:lnTo>
                    <a:lnTo>
                      <a:pt x="299" y="245"/>
                    </a:lnTo>
                    <a:lnTo>
                      <a:pt x="299" y="304"/>
                    </a:lnTo>
                    <a:lnTo>
                      <a:pt x="281" y="424"/>
                    </a:lnTo>
                    <a:lnTo>
                      <a:pt x="252" y="531"/>
                    </a:lnTo>
                    <a:lnTo>
                      <a:pt x="234" y="579"/>
                    </a:lnTo>
                    <a:lnTo>
                      <a:pt x="216" y="621"/>
                    </a:lnTo>
                    <a:lnTo>
                      <a:pt x="198" y="651"/>
                    </a:lnTo>
                    <a:lnTo>
                      <a:pt x="186" y="675"/>
                    </a:lnTo>
                    <a:lnTo>
                      <a:pt x="174" y="687"/>
                    </a:lnTo>
                    <a:lnTo>
                      <a:pt x="162" y="699"/>
                    </a:lnTo>
                    <a:lnTo>
                      <a:pt x="138" y="699"/>
                    </a:lnTo>
                    <a:lnTo>
                      <a:pt x="114" y="675"/>
                    </a:lnTo>
                    <a:lnTo>
                      <a:pt x="96" y="639"/>
                    </a:lnTo>
                    <a:lnTo>
                      <a:pt x="72" y="591"/>
                    </a:lnTo>
                    <a:lnTo>
                      <a:pt x="54" y="537"/>
                    </a:lnTo>
                    <a:lnTo>
                      <a:pt x="36" y="472"/>
                    </a:lnTo>
                    <a:lnTo>
                      <a:pt x="24" y="400"/>
                    </a:lnTo>
                    <a:lnTo>
                      <a:pt x="0" y="256"/>
                    </a:lnTo>
                    <a:lnTo>
                      <a:pt x="0" y="191"/>
                    </a:lnTo>
                    <a:lnTo>
                      <a:pt x="0" y="131"/>
                    </a:lnTo>
                    <a:lnTo>
                      <a:pt x="0" y="77"/>
                    </a:lnTo>
                    <a:lnTo>
                      <a:pt x="12" y="35"/>
                    </a:lnTo>
                    <a:lnTo>
                      <a:pt x="30" y="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4B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3" name="Freeform 58"/>
              <p:cNvSpPr>
                <a:spLocks/>
              </p:cNvSpPr>
              <p:nvPr/>
            </p:nvSpPr>
            <p:spPr bwMode="auto">
              <a:xfrm flipH="1">
                <a:off x="517" y="492"/>
                <a:ext cx="380" cy="907"/>
              </a:xfrm>
              <a:custGeom>
                <a:avLst/>
                <a:gdLst>
                  <a:gd name="T0" fmla="*/ 304 w 275"/>
                  <a:gd name="T1" fmla="*/ 0 h 634"/>
                  <a:gd name="T2" fmla="*/ 604 w 275"/>
                  <a:gd name="T3" fmla="*/ 39 h 634"/>
                  <a:gd name="T4" fmla="*/ 848 w 275"/>
                  <a:gd name="T5" fmla="*/ 143 h 634"/>
                  <a:gd name="T6" fmla="*/ 1058 w 275"/>
                  <a:gd name="T7" fmla="*/ 290 h 634"/>
                  <a:gd name="T8" fmla="*/ 1210 w 275"/>
                  <a:gd name="T9" fmla="*/ 504 h 634"/>
                  <a:gd name="T10" fmla="*/ 1300 w 275"/>
                  <a:gd name="T11" fmla="*/ 721 h 634"/>
                  <a:gd name="T12" fmla="*/ 1356 w 275"/>
                  <a:gd name="T13" fmla="*/ 1004 h 634"/>
                  <a:gd name="T14" fmla="*/ 1385 w 275"/>
                  <a:gd name="T15" fmla="*/ 1293 h 634"/>
                  <a:gd name="T16" fmla="*/ 1385 w 275"/>
                  <a:gd name="T17" fmla="*/ 1612 h 634"/>
                  <a:gd name="T18" fmla="*/ 1329 w 275"/>
                  <a:gd name="T19" fmla="*/ 2257 h 634"/>
                  <a:gd name="T20" fmla="*/ 1210 w 275"/>
                  <a:gd name="T21" fmla="*/ 2837 h 634"/>
                  <a:gd name="T22" fmla="*/ 1119 w 275"/>
                  <a:gd name="T23" fmla="*/ 3114 h 634"/>
                  <a:gd name="T24" fmla="*/ 1029 w 275"/>
                  <a:gd name="T25" fmla="*/ 3330 h 634"/>
                  <a:gd name="T26" fmla="*/ 966 w 275"/>
                  <a:gd name="T27" fmla="*/ 3509 h 634"/>
                  <a:gd name="T28" fmla="*/ 906 w 275"/>
                  <a:gd name="T29" fmla="*/ 3657 h 634"/>
                  <a:gd name="T30" fmla="*/ 906 w 275"/>
                  <a:gd name="T31" fmla="*/ 3657 h 634"/>
                  <a:gd name="T32" fmla="*/ 786 w 275"/>
                  <a:gd name="T33" fmla="*/ 3761 h 634"/>
                  <a:gd name="T34" fmla="*/ 696 w 275"/>
                  <a:gd name="T35" fmla="*/ 3801 h 634"/>
                  <a:gd name="T36" fmla="*/ 575 w 275"/>
                  <a:gd name="T37" fmla="*/ 3690 h 634"/>
                  <a:gd name="T38" fmla="*/ 450 w 275"/>
                  <a:gd name="T39" fmla="*/ 3509 h 634"/>
                  <a:gd name="T40" fmla="*/ 361 w 275"/>
                  <a:gd name="T41" fmla="*/ 3259 h 634"/>
                  <a:gd name="T42" fmla="*/ 275 w 275"/>
                  <a:gd name="T43" fmla="*/ 2937 h 634"/>
                  <a:gd name="T44" fmla="*/ 181 w 275"/>
                  <a:gd name="T45" fmla="*/ 2585 h 634"/>
                  <a:gd name="T46" fmla="*/ 122 w 275"/>
                  <a:gd name="T47" fmla="*/ 2187 h 634"/>
                  <a:gd name="T48" fmla="*/ 29 w 275"/>
                  <a:gd name="T49" fmla="*/ 1393 h 634"/>
                  <a:gd name="T50" fmla="*/ 0 w 275"/>
                  <a:gd name="T51" fmla="*/ 1041 h 634"/>
                  <a:gd name="T52" fmla="*/ 0 w 275"/>
                  <a:gd name="T53" fmla="*/ 681 h 634"/>
                  <a:gd name="T54" fmla="*/ 29 w 275"/>
                  <a:gd name="T55" fmla="*/ 393 h 634"/>
                  <a:gd name="T56" fmla="*/ 91 w 275"/>
                  <a:gd name="T57" fmla="*/ 182 h 634"/>
                  <a:gd name="T58" fmla="*/ 181 w 275"/>
                  <a:gd name="T59" fmla="*/ 39 h 634"/>
                  <a:gd name="T60" fmla="*/ 304 w 275"/>
                  <a:gd name="T61" fmla="*/ 0 h 6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5"/>
                  <a:gd name="T94" fmla="*/ 0 h 634"/>
                  <a:gd name="T95" fmla="*/ 275 w 275"/>
                  <a:gd name="T96" fmla="*/ 634 h 63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5" h="634">
                    <a:moveTo>
                      <a:pt x="60" y="0"/>
                    </a:moveTo>
                    <a:lnTo>
                      <a:pt x="120" y="6"/>
                    </a:lnTo>
                    <a:lnTo>
                      <a:pt x="168" y="24"/>
                    </a:lnTo>
                    <a:lnTo>
                      <a:pt x="210" y="48"/>
                    </a:lnTo>
                    <a:lnTo>
                      <a:pt x="240" y="84"/>
                    </a:lnTo>
                    <a:lnTo>
                      <a:pt x="258" y="120"/>
                    </a:lnTo>
                    <a:lnTo>
                      <a:pt x="269" y="168"/>
                    </a:lnTo>
                    <a:lnTo>
                      <a:pt x="275" y="216"/>
                    </a:lnTo>
                    <a:lnTo>
                      <a:pt x="275" y="269"/>
                    </a:lnTo>
                    <a:lnTo>
                      <a:pt x="264" y="377"/>
                    </a:lnTo>
                    <a:lnTo>
                      <a:pt x="240" y="473"/>
                    </a:lnTo>
                    <a:lnTo>
                      <a:pt x="222" y="520"/>
                    </a:lnTo>
                    <a:lnTo>
                      <a:pt x="204" y="556"/>
                    </a:lnTo>
                    <a:lnTo>
                      <a:pt x="192" y="586"/>
                    </a:lnTo>
                    <a:lnTo>
                      <a:pt x="180" y="610"/>
                    </a:lnTo>
                    <a:lnTo>
                      <a:pt x="156" y="628"/>
                    </a:lnTo>
                    <a:lnTo>
                      <a:pt x="138" y="634"/>
                    </a:lnTo>
                    <a:lnTo>
                      <a:pt x="114" y="616"/>
                    </a:lnTo>
                    <a:lnTo>
                      <a:pt x="90" y="586"/>
                    </a:lnTo>
                    <a:lnTo>
                      <a:pt x="72" y="544"/>
                    </a:lnTo>
                    <a:lnTo>
                      <a:pt x="54" y="490"/>
                    </a:lnTo>
                    <a:lnTo>
                      <a:pt x="36" y="431"/>
                    </a:lnTo>
                    <a:lnTo>
                      <a:pt x="24" y="365"/>
                    </a:lnTo>
                    <a:lnTo>
                      <a:pt x="6" y="233"/>
                    </a:lnTo>
                    <a:lnTo>
                      <a:pt x="0" y="174"/>
                    </a:lnTo>
                    <a:lnTo>
                      <a:pt x="0" y="114"/>
                    </a:lnTo>
                    <a:lnTo>
                      <a:pt x="6" y="66"/>
                    </a:lnTo>
                    <a:lnTo>
                      <a:pt x="18" y="30"/>
                    </a:lnTo>
                    <a:lnTo>
                      <a:pt x="36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7B7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4" name="Freeform 59"/>
              <p:cNvSpPr>
                <a:spLocks/>
              </p:cNvSpPr>
              <p:nvPr/>
            </p:nvSpPr>
            <p:spPr bwMode="auto">
              <a:xfrm flipH="1">
                <a:off x="532" y="509"/>
                <a:ext cx="340" cy="830"/>
              </a:xfrm>
              <a:custGeom>
                <a:avLst/>
                <a:gdLst>
                  <a:gd name="T0" fmla="*/ 304 w 246"/>
                  <a:gd name="T1" fmla="*/ 0 h 580"/>
                  <a:gd name="T2" fmla="*/ 545 w 246"/>
                  <a:gd name="T3" fmla="*/ 39 h 580"/>
                  <a:gd name="T4" fmla="*/ 789 w 246"/>
                  <a:gd name="T5" fmla="*/ 143 h 580"/>
                  <a:gd name="T6" fmla="*/ 938 w 246"/>
                  <a:gd name="T7" fmla="*/ 290 h 580"/>
                  <a:gd name="T8" fmla="*/ 1059 w 246"/>
                  <a:gd name="T9" fmla="*/ 469 h 580"/>
                  <a:gd name="T10" fmla="*/ 1149 w 246"/>
                  <a:gd name="T11" fmla="*/ 683 h 580"/>
                  <a:gd name="T12" fmla="*/ 1211 w 246"/>
                  <a:gd name="T13" fmla="*/ 934 h 580"/>
                  <a:gd name="T14" fmla="*/ 1241 w 246"/>
                  <a:gd name="T15" fmla="*/ 1470 h 580"/>
                  <a:gd name="T16" fmla="*/ 1176 w 246"/>
                  <a:gd name="T17" fmla="*/ 2046 h 580"/>
                  <a:gd name="T18" fmla="*/ 1090 w 246"/>
                  <a:gd name="T19" fmla="*/ 2589 h 580"/>
                  <a:gd name="T20" fmla="*/ 1030 w 246"/>
                  <a:gd name="T21" fmla="*/ 2831 h 580"/>
                  <a:gd name="T22" fmla="*/ 938 w 246"/>
                  <a:gd name="T23" fmla="*/ 3047 h 580"/>
                  <a:gd name="T24" fmla="*/ 876 w 246"/>
                  <a:gd name="T25" fmla="*/ 3191 h 580"/>
                  <a:gd name="T26" fmla="*/ 818 w 246"/>
                  <a:gd name="T27" fmla="*/ 3339 h 580"/>
                  <a:gd name="T28" fmla="*/ 818 w 246"/>
                  <a:gd name="T29" fmla="*/ 3339 h 580"/>
                  <a:gd name="T30" fmla="*/ 726 w 246"/>
                  <a:gd name="T31" fmla="*/ 3443 h 580"/>
                  <a:gd name="T32" fmla="*/ 634 w 246"/>
                  <a:gd name="T33" fmla="*/ 3482 h 580"/>
                  <a:gd name="T34" fmla="*/ 516 w 246"/>
                  <a:gd name="T35" fmla="*/ 3373 h 580"/>
                  <a:gd name="T36" fmla="*/ 422 w 246"/>
                  <a:gd name="T37" fmla="*/ 3230 h 580"/>
                  <a:gd name="T38" fmla="*/ 332 w 246"/>
                  <a:gd name="T39" fmla="*/ 2978 h 580"/>
                  <a:gd name="T40" fmla="*/ 240 w 246"/>
                  <a:gd name="T41" fmla="*/ 2697 h 580"/>
                  <a:gd name="T42" fmla="*/ 151 w 246"/>
                  <a:gd name="T43" fmla="*/ 2371 h 580"/>
                  <a:gd name="T44" fmla="*/ 91 w 246"/>
                  <a:gd name="T45" fmla="*/ 2006 h 580"/>
                  <a:gd name="T46" fmla="*/ 0 w 246"/>
                  <a:gd name="T47" fmla="*/ 1297 h 580"/>
                  <a:gd name="T48" fmla="*/ 0 w 246"/>
                  <a:gd name="T49" fmla="*/ 973 h 580"/>
                  <a:gd name="T50" fmla="*/ 0 w 246"/>
                  <a:gd name="T51" fmla="*/ 651 h 580"/>
                  <a:gd name="T52" fmla="*/ 29 w 246"/>
                  <a:gd name="T53" fmla="*/ 395 h 580"/>
                  <a:gd name="T54" fmla="*/ 91 w 246"/>
                  <a:gd name="T55" fmla="*/ 182 h 580"/>
                  <a:gd name="T56" fmla="*/ 181 w 246"/>
                  <a:gd name="T57" fmla="*/ 39 h 580"/>
                  <a:gd name="T58" fmla="*/ 304 w 246"/>
                  <a:gd name="T59" fmla="*/ 0 h 5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6"/>
                  <a:gd name="T91" fmla="*/ 0 h 580"/>
                  <a:gd name="T92" fmla="*/ 246 w 246"/>
                  <a:gd name="T93" fmla="*/ 580 h 5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6" h="580">
                    <a:moveTo>
                      <a:pt x="60" y="0"/>
                    </a:moveTo>
                    <a:lnTo>
                      <a:pt x="108" y="6"/>
                    </a:lnTo>
                    <a:lnTo>
                      <a:pt x="156" y="24"/>
                    </a:lnTo>
                    <a:lnTo>
                      <a:pt x="186" y="48"/>
                    </a:lnTo>
                    <a:lnTo>
                      <a:pt x="210" y="78"/>
                    </a:lnTo>
                    <a:lnTo>
                      <a:pt x="228" y="114"/>
                    </a:lnTo>
                    <a:lnTo>
                      <a:pt x="240" y="156"/>
                    </a:lnTo>
                    <a:lnTo>
                      <a:pt x="246" y="245"/>
                    </a:lnTo>
                    <a:lnTo>
                      <a:pt x="234" y="341"/>
                    </a:lnTo>
                    <a:lnTo>
                      <a:pt x="216" y="431"/>
                    </a:lnTo>
                    <a:lnTo>
                      <a:pt x="204" y="472"/>
                    </a:lnTo>
                    <a:lnTo>
                      <a:pt x="186" y="508"/>
                    </a:lnTo>
                    <a:lnTo>
                      <a:pt x="174" y="532"/>
                    </a:lnTo>
                    <a:lnTo>
                      <a:pt x="162" y="556"/>
                    </a:lnTo>
                    <a:lnTo>
                      <a:pt x="144" y="574"/>
                    </a:lnTo>
                    <a:lnTo>
                      <a:pt x="126" y="580"/>
                    </a:lnTo>
                    <a:lnTo>
                      <a:pt x="102" y="562"/>
                    </a:lnTo>
                    <a:lnTo>
                      <a:pt x="84" y="538"/>
                    </a:lnTo>
                    <a:lnTo>
                      <a:pt x="66" y="496"/>
                    </a:lnTo>
                    <a:lnTo>
                      <a:pt x="48" y="449"/>
                    </a:lnTo>
                    <a:lnTo>
                      <a:pt x="30" y="395"/>
                    </a:lnTo>
                    <a:lnTo>
                      <a:pt x="18" y="335"/>
                    </a:lnTo>
                    <a:lnTo>
                      <a:pt x="0" y="216"/>
                    </a:lnTo>
                    <a:lnTo>
                      <a:pt x="0" y="162"/>
                    </a:lnTo>
                    <a:lnTo>
                      <a:pt x="0" y="108"/>
                    </a:lnTo>
                    <a:lnTo>
                      <a:pt x="6" y="66"/>
                    </a:lnTo>
                    <a:lnTo>
                      <a:pt x="18" y="30"/>
                    </a:lnTo>
                    <a:lnTo>
                      <a:pt x="36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9BC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5" name="Freeform 60"/>
              <p:cNvSpPr>
                <a:spLocks/>
              </p:cNvSpPr>
              <p:nvPr/>
            </p:nvSpPr>
            <p:spPr bwMode="auto">
              <a:xfrm flipH="1">
                <a:off x="557" y="535"/>
                <a:ext cx="298" cy="744"/>
              </a:xfrm>
              <a:custGeom>
                <a:avLst/>
                <a:gdLst>
                  <a:gd name="T0" fmla="*/ 302 w 216"/>
                  <a:gd name="T1" fmla="*/ 0 h 520"/>
                  <a:gd name="T2" fmla="*/ 512 w 216"/>
                  <a:gd name="T3" fmla="*/ 39 h 520"/>
                  <a:gd name="T4" fmla="*/ 687 w 216"/>
                  <a:gd name="T5" fmla="*/ 143 h 520"/>
                  <a:gd name="T6" fmla="*/ 811 w 216"/>
                  <a:gd name="T7" fmla="*/ 252 h 520"/>
                  <a:gd name="T8" fmla="*/ 933 w 216"/>
                  <a:gd name="T9" fmla="*/ 429 h 520"/>
                  <a:gd name="T10" fmla="*/ 1051 w 216"/>
                  <a:gd name="T11" fmla="*/ 826 h 520"/>
                  <a:gd name="T12" fmla="*/ 1079 w 216"/>
                  <a:gd name="T13" fmla="*/ 1292 h 520"/>
                  <a:gd name="T14" fmla="*/ 1051 w 216"/>
                  <a:gd name="T15" fmla="*/ 1793 h 520"/>
                  <a:gd name="T16" fmla="*/ 962 w 216"/>
                  <a:gd name="T17" fmla="*/ 2296 h 520"/>
                  <a:gd name="T18" fmla="*/ 869 w 216"/>
                  <a:gd name="T19" fmla="*/ 2686 h 520"/>
                  <a:gd name="T20" fmla="*/ 811 w 216"/>
                  <a:gd name="T21" fmla="*/ 2869 h 520"/>
                  <a:gd name="T22" fmla="*/ 752 w 216"/>
                  <a:gd name="T23" fmla="*/ 2976 h 520"/>
                  <a:gd name="T24" fmla="*/ 752 w 216"/>
                  <a:gd name="T25" fmla="*/ 2976 h 520"/>
                  <a:gd name="T26" fmla="*/ 658 w 216"/>
                  <a:gd name="T27" fmla="*/ 3080 h 520"/>
                  <a:gd name="T28" fmla="*/ 570 w 216"/>
                  <a:gd name="T29" fmla="*/ 3116 h 520"/>
                  <a:gd name="T30" fmla="*/ 477 w 216"/>
                  <a:gd name="T31" fmla="*/ 3046 h 520"/>
                  <a:gd name="T32" fmla="*/ 392 w 216"/>
                  <a:gd name="T33" fmla="*/ 2899 h 520"/>
                  <a:gd name="T34" fmla="*/ 270 w 216"/>
                  <a:gd name="T35" fmla="*/ 2686 h 520"/>
                  <a:gd name="T36" fmla="*/ 210 w 216"/>
                  <a:gd name="T37" fmla="*/ 2439 h 520"/>
                  <a:gd name="T38" fmla="*/ 120 w 216"/>
                  <a:gd name="T39" fmla="*/ 2153 h 520"/>
                  <a:gd name="T40" fmla="*/ 61 w 216"/>
                  <a:gd name="T41" fmla="*/ 1829 h 520"/>
                  <a:gd name="T42" fmla="*/ 0 w 216"/>
                  <a:gd name="T43" fmla="*/ 1185 h 520"/>
                  <a:gd name="T44" fmla="*/ 0 w 216"/>
                  <a:gd name="T45" fmla="*/ 864 h 520"/>
                  <a:gd name="T46" fmla="*/ 0 w 216"/>
                  <a:gd name="T47" fmla="*/ 574 h 520"/>
                  <a:gd name="T48" fmla="*/ 29 w 216"/>
                  <a:gd name="T49" fmla="*/ 361 h 520"/>
                  <a:gd name="T50" fmla="*/ 90 w 216"/>
                  <a:gd name="T51" fmla="*/ 143 h 520"/>
                  <a:gd name="T52" fmla="*/ 181 w 216"/>
                  <a:gd name="T53" fmla="*/ 39 h 520"/>
                  <a:gd name="T54" fmla="*/ 302 w 216"/>
                  <a:gd name="T55" fmla="*/ 0 h 5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6"/>
                  <a:gd name="T85" fmla="*/ 0 h 520"/>
                  <a:gd name="T86" fmla="*/ 216 w 216"/>
                  <a:gd name="T87" fmla="*/ 520 h 5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6" h="520">
                    <a:moveTo>
                      <a:pt x="60" y="0"/>
                    </a:moveTo>
                    <a:lnTo>
                      <a:pt x="102" y="6"/>
                    </a:lnTo>
                    <a:lnTo>
                      <a:pt x="138" y="24"/>
                    </a:lnTo>
                    <a:lnTo>
                      <a:pt x="162" y="42"/>
                    </a:lnTo>
                    <a:lnTo>
                      <a:pt x="186" y="72"/>
                    </a:lnTo>
                    <a:lnTo>
                      <a:pt x="210" y="138"/>
                    </a:lnTo>
                    <a:lnTo>
                      <a:pt x="216" y="215"/>
                    </a:lnTo>
                    <a:lnTo>
                      <a:pt x="210" y="299"/>
                    </a:lnTo>
                    <a:lnTo>
                      <a:pt x="192" y="383"/>
                    </a:lnTo>
                    <a:lnTo>
                      <a:pt x="174" y="448"/>
                    </a:lnTo>
                    <a:lnTo>
                      <a:pt x="162" y="478"/>
                    </a:lnTo>
                    <a:lnTo>
                      <a:pt x="150" y="496"/>
                    </a:lnTo>
                    <a:lnTo>
                      <a:pt x="132" y="514"/>
                    </a:lnTo>
                    <a:lnTo>
                      <a:pt x="114" y="520"/>
                    </a:lnTo>
                    <a:lnTo>
                      <a:pt x="96" y="508"/>
                    </a:lnTo>
                    <a:lnTo>
                      <a:pt x="78" y="484"/>
                    </a:lnTo>
                    <a:lnTo>
                      <a:pt x="54" y="448"/>
                    </a:lnTo>
                    <a:lnTo>
                      <a:pt x="42" y="407"/>
                    </a:lnTo>
                    <a:lnTo>
                      <a:pt x="24" y="359"/>
                    </a:lnTo>
                    <a:lnTo>
                      <a:pt x="12" y="305"/>
                    </a:lnTo>
                    <a:lnTo>
                      <a:pt x="0" y="198"/>
                    </a:lnTo>
                    <a:lnTo>
                      <a:pt x="0" y="144"/>
                    </a:lnTo>
                    <a:lnTo>
                      <a:pt x="0" y="96"/>
                    </a:lnTo>
                    <a:lnTo>
                      <a:pt x="6" y="60"/>
                    </a:lnTo>
                    <a:lnTo>
                      <a:pt x="18" y="24"/>
                    </a:lnTo>
                    <a:lnTo>
                      <a:pt x="36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CC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6" name="Freeform 61"/>
              <p:cNvSpPr>
                <a:spLocks/>
              </p:cNvSpPr>
              <p:nvPr/>
            </p:nvSpPr>
            <p:spPr bwMode="auto">
              <a:xfrm flipH="1">
                <a:off x="573" y="561"/>
                <a:ext cx="274" cy="658"/>
              </a:xfrm>
              <a:custGeom>
                <a:avLst/>
                <a:gdLst>
                  <a:gd name="T0" fmla="*/ 334 w 198"/>
                  <a:gd name="T1" fmla="*/ 0 h 460"/>
                  <a:gd name="T2" fmla="*/ 488 w 198"/>
                  <a:gd name="T3" fmla="*/ 39 h 460"/>
                  <a:gd name="T4" fmla="*/ 639 w 198"/>
                  <a:gd name="T5" fmla="*/ 109 h 460"/>
                  <a:gd name="T6" fmla="*/ 850 w 198"/>
                  <a:gd name="T7" fmla="*/ 360 h 460"/>
                  <a:gd name="T8" fmla="*/ 974 w 198"/>
                  <a:gd name="T9" fmla="*/ 721 h 460"/>
                  <a:gd name="T10" fmla="*/ 1003 w 198"/>
                  <a:gd name="T11" fmla="*/ 1109 h 460"/>
                  <a:gd name="T12" fmla="*/ 974 w 198"/>
                  <a:gd name="T13" fmla="*/ 1539 h 460"/>
                  <a:gd name="T14" fmla="*/ 913 w 198"/>
                  <a:gd name="T15" fmla="*/ 1973 h 460"/>
                  <a:gd name="T16" fmla="*/ 822 w 198"/>
                  <a:gd name="T17" fmla="*/ 2326 h 460"/>
                  <a:gd name="T18" fmla="*/ 699 w 198"/>
                  <a:gd name="T19" fmla="*/ 2613 h 460"/>
                  <a:gd name="T20" fmla="*/ 699 w 198"/>
                  <a:gd name="T21" fmla="*/ 2613 h 460"/>
                  <a:gd name="T22" fmla="*/ 609 w 198"/>
                  <a:gd name="T23" fmla="*/ 2715 h 460"/>
                  <a:gd name="T24" fmla="*/ 518 w 198"/>
                  <a:gd name="T25" fmla="*/ 2754 h 460"/>
                  <a:gd name="T26" fmla="*/ 458 w 198"/>
                  <a:gd name="T27" fmla="*/ 2685 h 460"/>
                  <a:gd name="T28" fmla="*/ 365 w 198"/>
                  <a:gd name="T29" fmla="*/ 2576 h 460"/>
                  <a:gd name="T30" fmla="*/ 275 w 198"/>
                  <a:gd name="T31" fmla="*/ 2402 h 460"/>
                  <a:gd name="T32" fmla="*/ 213 w 198"/>
                  <a:gd name="T33" fmla="*/ 2187 h 460"/>
                  <a:gd name="T34" fmla="*/ 91 w 198"/>
                  <a:gd name="T35" fmla="*/ 1645 h 460"/>
                  <a:gd name="T36" fmla="*/ 29 w 198"/>
                  <a:gd name="T37" fmla="*/ 1041 h 460"/>
                  <a:gd name="T38" fmla="*/ 0 w 198"/>
                  <a:gd name="T39" fmla="*/ 790 h 460"/>
                  <a:gd name="T40" fmla="*/ 29 w 198"/>
                  <a:gd name="T41" fmla="*/ 542 h 460"/>
                  <a:gd name="T42" fmla="*/ 64 w 198"/>
                  <a:gd name="T43" fmla="*/ 322 h 460"/>
                  <a:gd name="T44" fmla="*/ 123 w 198"/>
                  <a:gd name="T45" fmla="*/ 143 h 460"/>
                  <a:gd name="T46" fmla="*/ 213 w 198"/>
                  <a:gd name="T47" fmla="*/ 39 h 460"/>
                  <a:gd name="T48" fmla="*/ 334 w 198"/>
                  <a:gd name="T49" fmla="*/ 0 h 4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460"/>
                  <a:gd name="T77" fmla="*/ 198 w 198"/>
                  <a:gd name="T78" fmla="*/ 460 h 4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460">
                    <a:moveTo>
                      <a:pt x="66" y="0"/>
                    </a:moveTo>
                    <a:lnTo>
                      <a:pt x="96" y="6"/>
                    </a:lnTo>
                    <a:lnTo>
                      <a:pt x="126" y="18"/>
                    </a:lnTo>
                    <a:lnTo>
                      <a:pt x="168" y="60"/>
                    </a:lnTo>
                    <a:lnTo>
                      <a:pt x="192" y="120"/>
                    </a:lnTo>
                    <a:lnTo>
                      <a:pt x="198" y="185"/>
                    </a:lnTo>
                    <a:lnTo>
                      <a:pt x="192" y="257"/>
                    </a:lnTo>
                    <a:lnTo>
                      <a:pt x="180" y="329"/>
                    </a:lnTo>
                    <a:lnTo>
                      <a:pt x="162" y="389"/>
                    </a:lnTo>
                    <a:lnTo>
                      <a:pt x="138" y="436"/>
                    </a:lnTo>
                    <a:lnTo>
                      <a:pt x="120" y="454"/>
                    </a:lnTo>
                    <a:lnTo>
                      <a:pt x="102" y="460"/>
                    </a:lnTo>
                    <a:lnTo>
                      <a:pt x="90" y="448"/>
                    </a:lnTo>
                    <a:lnTo>
                      <a:pt x="72" y="430"/>
                    </a:lnTo>
                    <a:lnTo>
                      <a:pt x="54" y="401"/>
                    </a:lnTo>
                    <a:lnTo>
                      <a:pt x="42" y="365"/>
                    </a:lnTo>
                    <a:lnTo>
                      <a:pt x="18" y="275"/>
                    </a:lnTo>
                    <a:lnTo>
                      <a:pt x="6" y="174"/>
                    </a:lnTo>
                    <a:lnTo>
                      <a:pt x="0" y="132"/>
                    </a:lnTo>
                    <a:lnTo>
                      <a:pt x="6" y="90"/>
                    </a:lnTo>
                    <a:lnTo>
                      <a:pt x="12" y="54"/>
                    </a:lnTo>
                    <a:lnTo>
                      <a:pt x="24" y="24"/>
                    </a:lnTo>
                    <a:lnTo>
                      <a:pt x="42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C6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7" name="Freeform 62"/>
              <p:cNvSpPr>
                <a:spLocks/>
              </p:cNvSpPr>
              <p:nvPr/>
            </p:nvSpPr>
            <p:spPr bwMode="auto">
              <a:xfrm flipH="1">
                <a:off x="508" y="1988"/>
                <a:ext cx="289" cy="1522"/>
              </a:xfrm>
              <a:custGeom>
                <a:avLst/>
                <a:gdLst>
                  <a:gd name="T0" fmla="*/ 820 w 209"/>
                  <a:gd name="T1" fmla="*/ 612 h 1064"/>
                  <a:gd name="T2" fmla="*/ 968 w 209"/>
                  <a:gd name="T3" fmla="*/ 1179 h 1064"/>
                  <a:gd name="T4" fmla="*/ 994 w 209"/>
                  <a:gd name="T5" fmla="*/ 1292 h 1064"/>
                  <a:gd name="T6" fmla="*/ 1058 w 209"/>
                  <a:gd name="T7" fmla="*/ 1791 h 1064"/>
                  <a:gd name="T8" fmla="*/ 968 w 209"/>
                  <a:gd name="T9" fmla="*/ 2468 h 1064"/>
                  <a:gd name="T10" fmla="*/ 910 w 209"/>
                  <a:gd name="T11" fmla="*/ 2576 h 1064"/>
                  <a:gd name="T12" fmla="*/ 755 w 209"/>
                  <a:gd name="T13" fmla="*/ 3188 h 1064"/>
                  <a:gd name="T14" fmla="*/ 669 w 209"/>
                  <a:gd name="T15" fmla="*/ 3548 h 1064"/>
                  <a:gd name="T16" fmla="*/ 636 w 209"/>
                  <a:gd name="T17" fmla="*/ 3726 h 1064"/>
                  <a:gd name="T18" fmla="*/ 608 w 209"/>
                  <a:gd name="T19" fmla="*/ 4045 h 1064"/>
                  <a:gd name="T20" fmla="*/ 575 w 209"/>
                  <a:gd name="T21" fmla="*/ 4297 h 1064"/>
                  <a:gd name="T22" fmla="*/ 608 w 209"/>
                  <a:gd name="T23" fmla="*/ 4619 h 1064"/>
                  <a:gd name="T24" fmla="*/ 669 w 209"/>
                  <a:gd name="T25" fmla="*/ 4942 h 1064"/>
                  <a:gd name="T26" fmla="*/ 669 w 209"/>
                  <a:gd name="T27" fmla="*/ 5085 h 1064"/>
                  <a:gd name="T28" fmla="*/ 545 w 209"/>
                  <a:gd name="T29" fmla="*/ 5301 h 1064"/>
                  <a:gd name="T30" fmla="*/ 451 w 209"/>
                  <a:gd name="T31" fmla="*/ 5367 h 1064"/>
                  <a:gd name="T32" fmla="*/ 365 w 209"/>
                  <a:gd name="T33" fmla="*/ 5439 h 1064"/>
                  <a:gd name="T34" fmla="*/ 304 w 209"/>
                  <a:gd name="T35" fmla="*/ 5582 h 1064"/>
                  <a:gd name="T36" fmla="*/ 304 w 209"/>
                  <a:gd name="T37" fmla="*/ 5690 h 1064"/>
                  <a:gd name="T38" fmla="*/ 181 w 209"/>
                  <a:gd name="T39" fmla="*/ 6160 h 1064"/>
                  <a:gd name="T40" fmla="*/ 64 w 209"/>
                  <a:gd name="T41" fmla="*/ 6333 h 1064"/>
                  <a:gd name="T42" fmla="*/ 0 w 209"/>
                  <a:gd name="T43" fmla="*/ 6333 h 1064"/>
                  <a:gd name="T44" fmla="*/ 0 w 209"/>
                  <a:gd name="T45" fmla="*/ 6194 h 1064"/>
                  <a:gd name="T46" fmla="*/ 64 w 209"/>
                  <a:gd name="T47" fmla="*/ 5400 h 1064"/>
                  <a:gd name="T48" fmla="*/ 91 w 209"/>
                  <a:gd name="T49" fmla="*/ 4942 h 1064"/>
                  <a:gd name="T50" fmla="*/ 91 w 209"/>
                  <a:gd name="T51" fmla="*/ 4833 h 1064"/>
                  <a:gd name="T52" fmla="*/ 122 w 209"/>
                  <a:gd name="T53" fmla="*/ 4297 h 1064"/>
                  <a:gd name="T54" fmla="*/ 151 w 209"/>
                  <a:gd name="T55" fmla="*/ 3579 h 1064"/>
                  <a:gd name="T56" fmla="*/ 151 w 209"/>
                  <a:gd name="T57" fmla="*/ 3366 h 1064"/>
                  <a:gd name="T58" fmla="*/ 181 w 209"/>
                  <a:gd name="T59" fmla="*/ 2794 h 1064"/>
                  <a:gd name="T60" fmla="*/ 181 w 209"/>
                  <a:gd name="T61" fmla="*/ 2114 h 1064"/>
                  <a:gd name="T62" fmla="*/ 151 w 209"/>
                  <a:gd name="T63" fmla="*/ 1503 h 1064"/>
                  <a:gd name="T64" fmla="*/ 151 w 209"/>
                  <a:gd name="T65" fmla="*/ 1292 h 1064"/>
                  <a:gd name="T66" fmla="*/ 181 w 209"/>
                  <a:gd name="T67" fmla="*/ 752 h 1064"/>
                  <a:gd name="T68" fmla="*/ 275 w 209"/>
                  <a:gd name="T69" fmla="*/ 429 h 1064"/>
                  <a:gd name="T70" fmla="*/ 304 w 209"/>
                  <a:gd name="T71" fmla="*/ 360 h 1064"/>
                  <a:gd name="T72" fmla="*/ 423 w 209"/>
                  <a:gd name="T73" fmla="*/ 109 h 1064"/>
                  <a:gd name="T74" fmla="*/ 608 w 209"/>
                  <a:gd name="T75" fmla="*/ 0 h 1064"/>
                  <a:gd name="T76" fmla="*/ 726 w 209"/>
                  <a:gd name="T77" fmla="*/ 109 h 10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9"/>
                  <a:gd name="T118" fmla="*/ 0 h 1064"/>
                  <a:gd name="T119" fmla="*/ 209 w 209"/>
                  <a:gd name="T120" fmla="*/ 1064 h 106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9" h="1064">
                    <a:moveTo>
                      <a:pt x="150" y="54"/>
                    </a:moveTo>
                    <a:lnTo>
                      <a:pt x="162" y="102"/>
                    </a:lnTo>
                    <a:lnTo>
                      <a:pt x="168" y="138"/>
                    </a:lnTo>
                    <a:lnTo>
                      <a:pt x="192" y="197"/>
                    </a:lnTo>
                    <a:lnTo>
                      <a:pt x="197" y="215"/>
                    </a:lnTo>
                    <a:lnTo>
                      <a:pt x="203" y="239"/>
                    </a:lnTo>
                    <a:lnTo>
                      <a:pt x="209" y="299"/>
                    </a:lnTo>
                    <a:lnTo>
                      <a:pt x="209" y="359"/>
                    </a:lnTo>
                    <a:lnTo>
                      <a:pt x="192" y="412"/>
                    </a:lnTo>
                    <a:lnTo>
                      <a:pt x="180" y="430"/>
                    </a:lnTo>
                    <a:lnTo>
                      <a:pt x="174" y="460"/>
                    </a:lnTo>
                    <a:lnTo>
                      <a:pt x="150" y="532"/>
                    </a:lnTo>
                    <a:lnTo>
                      <a:pt x="138" y="562"/>
                    </a:lnTo>
                    <a:lnTo>
                      <a:pt x="132" y="592"/>
                    </a:lnTo>
                    <a:lnTo>
                      <a:pt x="126" y="610"/>
                    </a:lnTo>
                    <a:lnTo>
                      <a:pt x="126" y="622"/>
                    </a:lnTo>
                    <a:lnTo>
                      <a:pt x="120" y="675"/>
                    </a:lnTo>
                    <a:lnTo>
                      <a:pt x="114" y="717"/>
                    </a:lnTo>
                    <a:lnTo>
                      <a:pt x="114" y="741"/>
                    </a:lnTo>
                    <a:lnTo>
                      <a:pt x="120" y="771"/>
                    </a:lnTo>
                    <a:lnTo>
                      <a:pt x="126" y="801"/>
                    </a:lnTo>
                    <a:lnTo>
                      <a:pt x="132" y="825"/>
                    </a:lnTo>
                    <a:lnTo>
                      <a:pt x="132" y="849"/>
                    </a:lnTo>
                    <a:lnTo>
                      <a:pt x="120" y="873"/>
                    </a:lnTo>
                    <a:lnTo>
                      <a:pt x="108" y="885"/>
                    </a:lnTo>
                    <a:lnTo>
                      <a:pt x="90" y="896"/>
                    </a:lnTo>
                    <a:lnTo>
                      <a:pt x="78" y="902"/>
                    </a:lnTo>
                    <a:lnTo>
                      <a:pt x="72" y="908"/>
                    </a:lnTo>
                    <a:lnTo>
                      <a:pt x="66" y="920"/>
                    </a:lnTo>
                    <a:lnTo>
                      <a:pt x="60" y="932"/>
                    </a:lnTo>
                    <a:lnTo>
                      <a:pt x="60" y="950"/>
                    </a:lnTo>
                    <a:lnTo>
                      <a:pt x="42" y="1004"/>
                    </a:lnTo>
                    <a:lnTo>
                      <a:pt x="36" y="1028"/>
                    </a:lnTo>
                    <a:lnTo>
                      <a:pt x="24" y="1046"/>
                    </a:lnTo>
                    <a:lnTo>
                      <a:pt x="12" y="1058"/>
                    </a:lnTo>
                    <a:lnTo>
                      <a:pt x="6" y="1064"/>
                    </a:lnTo>
                    <a:lnTo>
                      <a:pt x="0" y="1058"/>
                    </a:lnTo>
                    <a:lnTo>
                      <a:pt x="0" y="1034"/>
                    </a:lnTo>
                    <a:lnTo>
                      <a:pt x="6" y="962"/>
                    </a:lnTo>
                    <a:lnTo>
                      <a:pt x="12" y="902"/>
                    </a:lnTo>
                    <a:lnTo>
                      <a:pt x="12" y="843"/>
                    </a:lnTo>
                    <a:lnTo>
                      <a:pt x="18" y="825"/>
                    </a:lnTo>
                    <a:lnTo>
                      <a:pt x="18" y="807"/>
                    </a:lnTo>
                    <a:lnTo>
                      <a:pt x="24" y="771"/>
                    </a:lnTo>
                    <a:lnTo>
                      <a:pt x="24" y="717"/>
                    </a:lnTo>
                    <a:lnTo>
                      <a:pt x="30" y="657"/>
                    </a:lnTo>
                    <a:lnTo>
                      <a:pt x="30" y="598"/>
                    </a:lnTo>
                    <a:lnTo>
                      <a:pt x="30" y="562"/>
                    </a:lnTo>
                    <a:lnTo>
                      <a:pt x="36" y="520"/>
                    </a:lnTo>
                    <a:lnTo>
                      <a:pt x="36" y="466"/>
                    </a:lnTo>
                    <a:lnTo>
                      <a:pt x="36" y="406"/>
                    </a:lnTo>
                    <a:lnTo>
                      <a:pt x="36" y="353"/>
                    </a:lnTo>
                    <a:lnTo>
                      <a:pt x="36" y="299"/>
                    </a:lnTo>
                    <a:lnTo>
                      <a:pt x="30" y="251"/>
                    </a:lnTo>
                    <a:lnTo>
                      <a:pt x="30" y="215"/>
                    </a:lnTo>
                    <a:lnTo>
                      <a:pt x="30" y="167"/>
                    </a:lnTo>
                    <a:lnTo>
                      <a:pt x="36" y="126"/>
                    </a:lnTo>
                    <a:lnTo>
                      <a:pt x="42" y="96"/>
                    </a:lnTo>
                    <a:lnTo>
                      <a:pt x="54" y="72"/>
                    </a:lnTo>
                    <a:lnTo>
                      <a:pt x="60" y="60"/>
                    </a:lnTo>
                    <a:lnTo>
                      <a:pt x="72" y="36"/>
                    </a:lnTo>
                    <a:lnTo>
                      <a:pt x="84" y="18"/>
                    </a:lnTo>
                    <a:lnTo>
                      <a:pt x="102" y="6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44" y="18"/>
                    </a:lnTo>
                    <a:lnTo>
                      <a:pt x="150" y="54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8" name="Freeform 63"/>
              <p:cNvSpPr>
                <a:spLocks/>
              </p:cNvSpPr>
              <p:nvPr/>
            </p:nvSpPr>
            <p:spPr bwMode="auto">
              <a:xfrm flipH="1">
                <a:off x="517" y="2023"/>
                <a:ext cx="264" cy="1410"/>
              </a:xfrm>
              <a:custGeom>
                <a:avLst/>
                <a:gdLst>
                  <a:gd name="T0" fmla="*/ 818 w 191"/>
                  <a:gd name="T1" fmla="*/ 2392 h 986"/>
                  <a:gd name="T2" fmla="*/ 698 w 191"/>
                  <a:gd name="T3" fmla="*/ 2896 h 986"/>
                  <a:gd name="T4" fmla="*/ 605 w 191"/>
                  <a:gd name="T5" fmla="*/ 3256 h 986"/>
                  <a:gd name="T6" fmla="*/ 575 w 191"/>
                  <a:gd name="T7" fmla="*/ 3325 h 986"/>
                  <a:gd name="T8" fmla="*/ 545 w 191"/>
                  <a:gd name="T9" fmla="*/ 3647 h 986"/>
                  <a:gd name="T10" fmla="*/ 516 w 191"/>
                  <a:gd name="T11" fmla="*/ 3930 h 986"/>
                  <a:gd name="T12" fmla="*/ 516 w 191"/>
                  <a:gd name="T13" fmla="*/ 4251 h 986"/>
                  <a:gd name="T14" fmla="*/ 545 w 191"/>
                  <a:gd name="T15" fmla="*/ 4575 h 986"/>
                  <a:gd name="T16" fmla="*/ 545 w 191"/>
                  <a:gd name="T17" fmla="*/ 4718 h 986"/>
                  <a:gd name="T18" fmla="*/ 422 w 191"/>
                  <a:gd name="T19" fmla="*/ 4969 h 986"/>
                  <a:gd name="T20" fmla="*/ 365 w 191"/>
                  <a:gd name="T21" fmla="*/ 5045 h 986"/>
                  <a:gd name="T22" fmla="*/ 275 w 191"/>
                  <a:gd name="T23" fmla="*/ 5114 h 986"/>
                  <a:gd name="T24" fmla="*/ 241 w 191"/>
                  <a:gd name="T25" fmla="*/ 5287 h 986"/>
                  <a:gd name="T26" fmla="*/ 241 w 191"/>
                  <a:gd name="T27" fmla="*/ 5394 h 986"/>
                  <a:gd name="T28" fmla="*/ 122 w 191"/>
                  <a:gd name="T29" fmla="*/ 5754 h 986"/>
                  <a:gd name="T30" fmla="*/ 61 w 191"/>
                  <a:gd name="T31" fmla="*/ 5896 h 986"/>
                  <a:gd name="T32" fmla="*/ 0 w 191"/>
                  <a:gd name="T33" fmla="*/ 5857 h 986"/>
                  <a:gd name="T34" fmla="*/ 0 w 191"/>
                  <a:gd name="T35" fmla="*/ 5717 h 986"/>
                  <a:gd name="T36" fmla="*/ 61 w 191"/>
                  <a:gd name="T37" fmla="*/ 5007 h 986"/>
                  <a:gd name="T38" fmla="*/ 91 w 191"/>
                  <a:gd name="T39" fmla="*/ 4503 h 986"/>
                  <a:gd name="T40" fmla="*/ 122 w 191"/>
                  <a:gd name="T41" fmla="*/ 4286 h 986"/>
                  <a:gd name="T42" fmla="*/ 151 w 191"/>
                  <a:gd name="T43" fmla="*/ 3615 h 986"/>
                  <a:gd name="T44" fmla="*/ 181 w 191"/>
                  <a:gd name="T45" fmla="*/ 3256 h 986"/>
                  <a:gd name="T46" fmla="*/ 181 w 191"/>
                  <a:gd name="T47" fmla="*/ 2821 h 986"/>
                  <a:gd name="T48" fmla="*/ 181 w 191"/>
                  <a:gd name="T49" fmla="*/ 2219 h 986"/>
                  <a:gd name="T50" fmla="*/ 151 w 191"/>
                  <a:gd name="T51" fmla="*/ 1360 h 986"/>
                  <a:gd name="T52" fmla="*/ 151 w 191"/>
                  <a:gd name="T53" fmla="*/ 1141 h 986"/>
                  <a:gd name="T54" fmla="*/ 151 w 191"/>
                  <a:gd name="T55" fmla="*/ 644 h 986"/>
                  <a:gd name="T56" fmla="*/ 241 w 191"/>
                  <a:gd name="T57" fmla="*/ 360 h 986"/>
                  <a:gd name="T58" fmla="*/ 333 w 191"/>
                  <a:gd name="T59" fmla="*/ 177 h 986"/>
                  <a:gd name="T60" fmla="*/ 451 w 191"/>
                  <a:gd name="T61" fmla="*/ 39 h 986"/>
                  <a:gd name="T62" fmla="*/ 575 w 191"/>
                  <a:gd name="T63" fmla="*/ 39 h 986"/>
                  <a:gd name="T64" fmla="*/ 665 w 191"/>
                  <a:gd name="T65" fmla="*/ 322 h 986"/>
                  <a:gd name="T66" fmla="*/ 698 w 191"/>
                  <a:gd name="T67" fmla="*/ 572 h 986"/>
                  <a:gd name="T68" fmla="*/ 849 w 191"/>
                  <a:gd name="T69" fmla="*/ 1070 h 986"/>
                  <a:gd name="T70" fmla="*/ 879 w 191"/>
                  <a:gd name="T71" fmla="*/ 1178 h 986"/>
                  <a:gd name="T72" fmla="*/ 965 w 191"/>
                  <a:gd name="T73" fmla="*/ 1612 h 986"/>
                  <a:gd name="T74" fmla="*/ 879 w 191"/>
                  <a:gd name="T75" fmla="*/ 2284 h 9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"/>
                  <a:gd name="T115" fmla="*/ 0 h 986"/>
                  <a:gd name="T116" fmla="*/ 191 w 191"/>
                  <a:gd name="T117" fmla="*/ 986 h 9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" h="986">
                    <a:moveTo>
                      <a:pt x="174" y="382"/>
                    </a:moveTo>
                    <a:lnTo>
                      <a:pt x="162" y="400"/>
                    </a:lnTo>
                    <a:lnTo>
                      <a:pt x="156" y="430"/>
                    </a:lnTo>
                    <a:lnTo>
                      <a:pt x="138" y="484"/>
                    </a:lnTo>
                    <a:lnTo>
                      <a:pt x="120" y="532"/>
                    </a:lnTo>
                    <a:lnTo>
                      <a:pt x="120" y="544"/>
                    </a:lnTo>
                    <a:lnTo>
                      <a:pt x="114" y="556"/>
                    </a:lnTo>
                    <a:lnTo>
                      <a:pt x="108" y="586"/>
                    </a:lnTo>
                    <a:lnTo>
                      <a:pt x="108" y="610"/>
                    </a:lnTo>
                    <a:lnTo>
                      <a:pt x="102" y="657"/>
                    </a:lnTo>
                    <a:lnTo>
                      <a:pt x="96" y="681"/>
                    </a:lnTo>
                    <a:lnTo>
                      <a:pt x="102" y="711"/>
                    </a:lnTo>
                    <a:lnTo>
                      <a:pt x="108" y="741"/>
                    </a:lnTo>
                    <a:lnTo>
                      <a:pt x="108" y="765"/>
                    </a:lnTo>
                    <a:lnTo>
                      <a:pt x="108" y="789"/>
                    </a:lnTo>
                    <a:lnTo>
                      <a:pt x="96" y="813"/>
                    </a:lnTo>
                    <a:lnTo>
                      <a:pt x="84" y="831"/>
                    </a:lnTo>
                    <a:lnTo>
                      <a:pt x="72" y="843"/>
                    </a:lnTo>
                    <a:lnTo>
                      <a:pt x="60" y="849"/>
                    </a:lnTo>
                    <a:lnTo>
                      <a:pt x="54" y="855"/>
                    </a:lnTo>
                    <a:lnTo>
                      <a:pt x="54" y="872"/>
                    </a:lnTo>
                    <a:lnTo>
                      <a:pt x="48" y="884"/>
                    </a:lnTo>
                    <a:lnTo>
                      <a:pt x="48" y="902"/>
                    </a:lnTo>
                    <a:lnTo>
                      <a:pt x="36" y="944"/>
                    </a:lnTo>
                    <a:lnTo>
                      <a:pt x="24" y="962"/>
                    </a:lnTo>
                    <a:lnTo>
                      <a:pt x="18" y="980"/>
                    </a:lnTo>
                    <a:lnTo>
                      <a:pt x="12" y="986"/>
                    </a:lnTo>
                    <a:lnTo>
                      <a:pt x="6" y="986"/>
                    </a:lnTo>
                    <a:lnTo>
                      <a:pt x="0" y="980"/>
                    </a:lnTo>
                    <a:lnTo>
                      <a:pt x="0" y="956"/>
                    </a:lnTo>
                    <a:lnTo>
                      <a:pt x="6" y="896"/>
                    </a:lnTo>
                    <a:lnTo>
                      <a:pt x="12" y="837"/>
                    </a:lnTo>
                    <a:lnTo>
                      <a:pt x="12" y="789"/>
                    </a:lnTo>
                    <a:lnTo>
                      <a:pt x="18" y="753"/>
                    </a:lnTo>
                    <a:lnTo>
                      <a:pt x="24" y="717"/>
                    </a:lnTo>
                    <a:lnTo>
                      <a:pt x="30" y="663"/>
                    </a:lnTo>
                    <a:lnTo>
                      <a:pt x="30" y="604"/>
                    </a:lnTo>
                    <a:lnTo>
                      <a:pt x="36" y="544"/>
                    </a:lnTo>
                    <a:lnTo>
                      <a:pt x="36" y="514"/>
                    </a:lnTo>
                    <a:lnTo>
                      <a:pt x="36" y="472"/>
                    </a:lnTo>
                    <a:lnTo>
                      <a:pt x="36" y="424"/>
                    </a:lnTo>
                    <a:lnTo>
                      <a:pt x="36" y="371"/>
                    </a:lnTo>
                    <a:lnTo>
                      <a:pt x="36" y="269"/>
                    </a:lnTo>
                    <a:lnTo>
                      <a:pt x="30" y="227"/>
                    </a:lnTo>
                    <a:lnTo>
                      <a:pt x="30" y="191"/>
                    </a:lnTo>
                    <a:lnTo>
                      <a:pt x="30" y="143"/>
                    </a:lnTo>
                    <a:lnTo>
                      <a:pt x="30" y="108"/>
                    </a:lnTo>
                    <a:lnTo>
                      <a:pt x="42" y="84"/>
                    </a:lnTo>
                    <a:lnTo>
                      <a:pt x="48" y="60"/>
                    </a:lnTo>
                    <a:lnTo>
                      <a:pt x="66" y="30"/>
                    </a:lnTo>
                    <a:lnTo>
                      <a:pt x="78" y="18"/>
                    </a:lnTo>
                    <a:lnTo>
                      <a:pt x="90" y="6"/>
                    </a:lnTo>
                    <a:lnTo>
                      <a:pt x="102" y="0"/>
                    </a:lnTo>
                    <a:lnTo>
                      <a:pt x="114" y="6"/>
                    </a:lnTo>
                    <a:lnTo>
                      <a:pt x="126" y="24"/>
                    </a:lnTo>
                    <a:lnTo>
                      <a:pt x="132" y="54"/>
                    </a:lnTo>
                    <a:lnTo>
                      <a:pt x="138" y="96"/>
                    </a:lnTo>
                    <a:lnTo>
                      <a:pt x="150" y="126"/>
                    </a:lnTo>
                    <a:lnTo>
                      <a:pt x="168" y="179"/>
                    </a:lnTo>
                    <a:lnTo>
                      <a:pt x="174" y="197"/>
                    </a:lnTo>
                    <a:lnTo>
                      <a:pt x="180" y="215"/>
                    </a:lnTo>
                    <a:lnTo>
                      <a:pt x="191" y="269"/>
                    </a:lnTo>
                    <a:lnTo>
                      <a:pt x="185" y="329"/>
                    </a:lnTo>
                    <a:lnTo>
                      <a:pt x="174" y="382"/>
                    </a:lnTo>
                    <a:close/>
                  </a:path>
                </a:pathLst>
              </a:custGeom>
              <a:solidFill>
                <a:srgbClr val="F4B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9" name="Freeform 64"/>
              <p:cNvSpPr>
                <a:spLocks/>
              </p:cNvSpPr>
              <p:nvPr/>
            </p:nvSpPr>
            <p:spPr bwMode="auto">
              <a:xfrm flipH="1">
                <a:off x="532" y="2066"/>
                <a:ext cx="232" cy="1298"/>
              </a:xfrm>
              <a:custGeom>
                <a:avLst/>
                <a:gdLst>
                  <a:gd name="T0" fmla="*/ 696 w 168"/>
                  <a:gd name="T1" fmla="*/ 2244 h 908"/>
                  <a:gd name="T2" fmla="*/ 572 w 168"/>
                  <a:gd name="T3" fmla="*/ 2782 h 908"/>
                  <a:gd name="T4" fmla="*/ 541 w 168"/>
                  <a:gd name="T5" fmla="*/ 2925 h 908"/>
                  <a:gd name="T6" fmla="*/ 421 w 168"/>
                  <a:gd name="T7" fmla="*/ 3501 h 908"/>
                  <a:gd name="T8" fmla="*/ 421 w 168"/>
                  <a:gd name="T9" fmla="*/ 3638 h 908"/>
                  <a:gd name="T10" fmla="*/ 421 w 168"/>
                  <a:gd name="T11" fmla="*/ 4028 h 908"/>
                  <a:gd name="T12" fmla="*/ 421 w 168"/>
                  <a:gd name="T13" fmla="*/ 4171 h 908"/>
                  <a:gd name="T14" fmla="*/ 360 w 168"/>
                  <a:gd name="T15" fmla="*/ 4462 h 908"/>
                  <a:gd name="T16" fmla="*/ 275 w 168"/>
                  <a:gd name="T17" fmla="*/ 4639 h 908"/>
                  <a:gd name="T18" fmla="*/ 240 w 168"/>
                  <a:gd name="T19" fmla="*/ 4709 h 908"/>
                  <a:gd name="T20" fmla="*/ 181 w 168"/>
                  <a:gd name="T21" fmla="*/ 4852 h 908"/>
                  <a:gd name="T22" fmla="*/ 181 w 168"/>
                  <a:gd name="T23" fmla="*/ 5028 h 908"/>
                  <a:gd name="T24" fmla="*/ 122 w 168"/>
                  <a:gd name="T25" fmla="*/ 5242 h 908"/>
                  <a:gd name="T26" fmla="*/ 29 w 168"/>
                  <a:gd name="T27" fmla="*/ 5422 h 908"/>
                  <a:gd name="T28" fmla="*/ 0 w 168"/>
                  <a:gd name="T29" fmla="*/ 5348 h 908"/>
                  <a:gd name="T30" fmla="*/ 0 w 168"/>
                  <a:gd name="T31" fmla="*/ 5242 h 908"/>
                  <a:gd name="T32" fmla="*/ 29 w 168"/>
                  <a:gd name="T33" fmla="*/ 4600 h 908"/>
                  <a:gd name="T34" fmla="*/ 91 w 168"/>
                  <a:gd name="T35" fmla="*/ 4140 h 908"/>
                  <a:gd name="T36" fmla="*/ 91 w 168"/>
                  <a:gd name="T37" fmla="*/ 4067 h 908"/>
                  <a:gd name="T38" fmla="*/ 151 w 168"/>
                  <a:gd name="T39" fmla="*/ 3638 h 908"/>
                  <a:gd name="T40" fmla="*/ 181 w 168"/>
                  <a:gd name="T41" fmla="*/ 2889 h 908"/>
                  <a:gd name="T42" fmla="*/ 181 w 168"/>
                  <a:gd name="T43" fmla="*/ 2712 h 908"/>
                  <a:gd name="T44" fmla="*/ 181 w 168"/>
                  <a:gd name="T45" fmla="*/ 1964 h 908"/>
                  <a:gd name="T46" fmla="*/ 151 w 168"/>
                  <a:gd name="T47" fmla="*/ 1176 h 908"/>
                  <a:gd name="T48" fmla="*/ 151 w 168"/>
                  <a:gd name="T49" fmla="*/ 999 h 908"/>
                  <a:gd name="T50" fmla="*/ 122 w 168"/>
                  <a:gd name="T51" fmla="*/ 709 h 908"/>
                  <a:gd name="T52" fmla="*/ 181 w 168"/>
                  <a:gd name="T53" fmla="*/ 360 h 908"/>
                  <a:gd name="T54" fmla="*/ 210 w 168"/>
                  <a:gd name="T55" fmla="*/ 252 h 908"/>
                  <a:gd name="T56" fmla="*/ 392 w 168"/>
                  <a:gd name="T57" fmla="*/ 0 h 908"/>
                  <a:gd name="T58" fmla="*/ 512 w 168"/>
                  <a:gd name="T59" fmla="*/ 0 h 908"/>
                  <a:gd name="T60" fmla="*/ 572 w 168"/>
                  <a:gd name="T61" fmla="*/ 252 h 908"/>
                  <a:gd name="T62" fmla="*/ 602 w 168"/>
                  <a:gd name="T63" fmla="*/ 503 h 908"/>
                  <a:gd name="T64" fmla="*/ 696 w 168"/>
                  <a:gd name="T65" fmla="*/ 748 h 908"/>
                  <a:gd name="T66" fmla="*/ 725 w 168"/>
                  <a:gd name="T67" fmla="*/ 889 h 908"/>
                  <a:gd name="T68" fmla="*/ 842 w 168"/>
                  <a:gd name="T69" fmla="*/ 1389 h 908"/>
                  <a:gd name="T70" fmla="*/ 782 w 168"/>
                  <a:gd name="T71" fmla="*/ 2000 h 9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908"/>
                  <a:gd name="T110" fmla="*/ 168 w 168"/>
                  <a:gd name="T111" fmla="*/ 908 h 90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908">
                    <a:moveTo>
                      <a:pt x="156" y="335"/>
                    </a:moveTo>
                    <a:lnTo>
                      <a:pt x="138" y="376"/>
                    </a:lnTo>
                    <a:lnTo>
                      <a:pt x="126" y="424"/>
                    </a:lnTo>
                    <a:lnTo>
                      <a:pt x="114" y="466"/>
                    </a:lnTo>
                    <a:lnTo>
                      <a:pt x="108" y="490"/>
                    </a:lnTo>
                    <a:lnTo>
                      <a:pt x="96" y="544"/>
                    </a:lnTo>
                    <a:lnTo>
                      <a:pt x="84" y="586"/>
                    </a:lnTo>
                    <a:lnTo>
                      <a:pt x="84" y="609"/>
                    </a:lnTo>
                    <a:lnTo>
                      <a:pt x="84" y="639"/>
                    </a:lnTo>
                    <a:lnTo>
                      <a:pt x="84" y="675"/>
                    </a:lnTo>
                    <a:lnTo>
                      <a:pt x="84" y="699"/>
                    </a:lnTo>
                    <a:lnTo>
                      <a:pt x="84" y="723"/>
                    </a:lnTo>
                    <a:lnTo>
                      <a:pt x="72" y="747"/>
                    </a:lnTo>
                    <a:lnTo>
                      <a:pt x="60" y="765"/>
                    </a:lnTo>
                    <a:lnTo>
                      <a:pt x="54" y="777"/>
                    </a:lnTo>
                    <a:lnTo>
                      <a:pt x="48" y="789"/>
                    </a:lnTo>
                    <a:lnTo>
                      <a:pt x="42" y="795"/>
                    </a:lnTo>
                    <a:lnTo>
                      <a:pt x="36" y="813"/>
                    </a:lnTo>
                    <a:lnTo>
                      <a:pt x="36" y="825"/>
                    </a:lnTo>
                    <a:lnTo>
                      <a:pt x="36" y="842"/>
                    </a:lnTo>
                    <a:lnTo>
                      <a:pt x="24" y="878"/>
                    </a:lnTo>
                    <a:lnTo>
                      <a:pt x="12" y="908"/>
                    </a:lnTo>
                    <a:lnTo>
                      <a:pt x="6" y="908"/>
                    </a:lnTo>
                    <a:lnTo>
                      <a:pt x="0" y="908"/>
                    </a:lnTo>
                    <a:lnTo>
                      <a:pt x="0" y="896"/>
                    </a:lnTo>
                    <a:lnTo>
                      <a:pt x="0" y="878"/>
                    </a:lnTo>
                    <a:lnTo>
                      <a:pt x="6" y="819"/>
                    </a:lnTo>
                    <a:lnTo>
                      <a:pt x="6" y="771"/>
                    </a:lnTo>
                    <a:lnTo>
                      <a:pt x="12" y="729"/>
                    </a:lnTo>
                    <a:lnTo>
                      <a:pt x="18" y="693"/>
                    </a:lnTo>
                    <a:lnTo>
                      <a:pt x="18" y="681"/>
                    </a:lnTo>
                    <a:lnTo>
                      <a:pt x="24" y="657"/>
                    </a:lnTo>
                    <a:lnTo>
                      <a:pt x="30" y="609"/>
                    </a:lnTo>
                    <a:lnTo>
                      <a:pt x="36" y="544"/>
                    </a:lnTo>
                    <a:lnTo>
                      <a:pt x="36" y="484"/>
                    </a:lnTo>
                    <a:lnTo>
                      <a:pt x="36" y="454"/>
                    </a:lnTo>
                    <a:lnTo>
                      <a:pt x="36" y="418"/>
                    </a:lnTo>
                    <a:lnTo>
                      <a:pt x="36" y="329"/>
                    </a:lnTo>
                    <a:lnTo>
                      <a:pt x="36" y="239"/>
                    </a:lnTo>
                    <a:lnTo>
                      <a:pt x="30" y="197"/>
                    </a:lnTo>
                    <a:lnTo>
                      <a:pt x="30" y="167"/>
                    </a:lnTo>
                    <a:lnTo>
                      <a:pt x="30" y="143"/>
                    </a:lnTo>
                    <a:lnTo>
                      <a:pt x="24" y="119"/>
                    </a:lnTo>
                    <a:lnTo>
                      <a:pt x="30" y="84"/>
                    </a:lnTo>
                    <a:lnTo>
                      <a:pt x="36" y="60"/>
                    </a:lnTo>
                    <a:lnTo>
                      <a:pt x="42" y="42"/>
                    </a:lnTo>
                    <a:lnTo>
                      <a:pt x="54" y="18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18"/>
                    </a:lnTo>
                    <a:lnTo>
                      <a:pt x="114" y="42"/>
                    </a:lnTo>
                    <a:lnTo>
                      <a:pt x="120" y="84"/>
                    </a:lnTo>
                    <a:lnTo>
                      <a:pt x="132" y="107"/>
                    </a:lnTo>
                    <a:lnTo>
                      <a:pt x="138" y="125"/>
                    </a:lnTo>
                    <a:lnTo>
                      <a:pt x="144" y="149"/>
                    </a:lnTo>
                    <a:lnTo>
                      <a:pt x="156" y="185"/>
                    </a:lnTo>
                    <a:lnTo>
                      <a:pt x="168" y="233"/>
                    </a:lnTo>
                    <a:lnTo>
                      <a:pt x="168" y="281"/>
                    </a:lnTo>
                    <a:lnTo>
                      <a:pt x="156" y="335"/>
                    </a:lnTo>
                    <a:close/>
                  </a:path>
                </a:pathLst>
              </a:custGeom>
              <a:solidFill>
                <a:srgbClr val="F7B7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0" name="Freeform 65"/>
              <p:cNvSpPr>
                <a:spLocks/>
              </p:cNvSpPr>
              <p:nvPr/>
            </p:nvSpPr>
            <p:spPr bwMode="auto">
              <a:xfrm flipH="1">
                <a:off x="548" y="2100"/>
                <a:ext cx="199" cy="1204"/>
              </a:xfrm>
              <a:custGeom>
                <a:avLst/>
                <a:gdLst>
                  <a:gd name="T0" fmla="*/ 604 w 144"/>
                  <a:gd name="T1" fmla="*/ 2032 h 842"/>
                  <a:gd name="T2" fmla="*/ 485 w 144"/>
                  <a:gd name="T3" fmla="*/ 2570 h 842"/>
                  <a:gd name="T4" fmla="*/ 451 w 144"/>
                  <a:gd name="T5" fmla="*/ 2753 h 842"/>
                  <a:gd name="T6" fmla="*/ 332 w 144"/>
                  <a:gd name="T7" fmla="*/ 3143 h 842"/>
                  <a:gd name="T8" fmla="*/ 304 w 144"/>
                  <a:gd name="T9" fmla="*/ 3286 h 842"/>
                  <a:gd name="T10" fmla="*/ 304 w 144"/>
                  <a:gd name="T11" fmla="*/ 3675 h 842"/>
                  <a:gd name="T12" fmla="*/ 304 w 144"/>
                  <a:gd name="T13" fmla="*/ 3854 h 842"/>
                  <a:gd name="T14" fmla="*/ 211 w 144"/>
                  <a:gd name="T15" fmla="*/ 4285 h 842"/>
                  <a:gd name="T16" fmla="*/ 181 w 144"/>
                  <a:gd name="T17" fmla="*/ 4357 h 842"/>
                  <a:gd name="T18" fmla="*/ 151 w 144"/>
                  <a:gd name="T19" fmla="*/ 4466 h 842"/>
                  <a:gd name="T20" fmla="*/ 122 w 144"/>
                  <a:gd name="T21" fmla="*/ 4609 h 842"/>
                  <a:gd name="T22" fmla="*/ 122 w 144"/>
                  <a:gd name="T23" fmla="*/ 4714 h 842"/>
                  <a:gd name="T24" fmla="*/ 29 w 144"/>
                  <a:gd name="T25" fmla="*/ 5033 h 842"/>
                  <a:gd name="T26" fmla="*/ 0 w 144"/>
                  <a:gd name="T27" fmla="*/ 5033 h 842"/>
                  <a:gd name="T28" fmla="*/ 0 w 144"/>
                  <a:gd name="T29" fmla="*/ 4855 h 842"/>
                  <a:gd name="T30" fmla="*/ 29 w 144"/>
                  <a:gd name="T31" fmla="*/ 4503 h 842"/>
                  <a:gd name="T32" fmla="*/ 61 w 144"/>
                  <a:gd name="T33" fmla="*/ 4034 h 842"/>
                  <a:gd name="T34" fmla="*/ 91 w 144"/>
                  <a:gd name="T35" fmla="*/ 3854 h 842"/>
                  <a:gd name="T36" fmla="*/ 122 w 144"/>
                  <a:gd name="T37" fmla="*/ 3639 h 842"/>
                  <a:gd name="T38" fmla="*/ 181 w 144"/>
                  <a:gd name="T39" fmla="*/ 2964 h 842"/>
                  <a:gd name="T40" fmla="*/ 211 w 144"/>
                  <a:gd name="T41" fmla="*/ 2605 h 842"/>
                  <a:gd name="T42" fmla="*/ 181 w 144"/>
                  <a:gd name="T43" fmla="*/ 1752 h 842"/>
                  <a:gd name="T44" fmla="*/ 151 w 144"/>
                  <a:gd name="T45" fmla="*/ 855 h 842"/>
                  <a:gd name="T46" fmla="*/ 151 w 144"/>
                  <a:gd name="T47" fmla="*/ 709 h 842"/>
                  <a:gd name="T48" fmla="*/ 151 w 144"/>
                  <a:gd name="T49" fmla="*/ 429 h 842"/>
                  <a:gd name="T50" fmla="*/ 211 w 144"/>
                  <a:gd name="T51" fmla="*/ 213 h 842"/>
                  <a:gd name="T52" fmla="*/ 275 w 144"/>
                  <a:gd name="T53" fmla="*/ 70 h 842"/>
                  <a:gd name="T54" fmla="*/ 394 w 144"/>
                  <a:gd name="T55" fmla="*/ 0 h 842"/>
                  <a:gd name="T56" fmla="*/ 485 w 144"/>
                  <a:gd name="T57" fmla="*/ 143 h 842"/>
                  <a:gd name="T58" fmla="*/ 485 w 144"/>
                  <a:gd name="T59" fmla="*/ 252 h 842"/>
                  <a:gd name="T60" fmla="*/ 514 w 144"/>
                  <a:gd name="T61" fmla="*/ 468 h 842"/>
                  <a:gd name="T62" fmla="*/ 544 w 144"/>
                  <a:gd name="T63" fmla="*/ 641 h 842"/>
                  <a:gd name="T64" fmla="*/ 604 w 144"/>
                  <a:gd name="T65" fmla="*/ 781 h 842"/>
                  <a:gd name="T66" fmla="*/ 726 w 144"/>
                  <a:gd name="T67" fmla="*/ 1213 h 842"/>
                  <a:gd name="T68" fmla="*/ 665 w 144"/>
                  <a:gd name="T69" fmla="*/ 1789 h 8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842"/>
                  <a:gd name="T107" fmla="*/ 144 w 144"/>
                  <a:gd name="T108" fmla="*/ 842 h 8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842">
                    <a:moveTo>
                      <a:pt x="132" y="299"/>
                    </a:moveTo>
                    <a:lnTo>
                      <a:pt x="120" y="340"/>
                    </a:lnTo>
                    <a:lnTo>
                      <a:pt x="108" y="376"/>
                    </a:lnTo>
                    <a:lnTo>
                      <a:pt x="96" y="430"/>
                    </a:lnTo>
                    <a:lnTo>
                      <a:pt x="90" y="460"/>
                    </a:lnTo>
                    <a:lnTo>
                      <a:pt x="78" y="490"/>
                    </a:lnTo>
                    <a:lnTo>
                      <a:pt x="66" y="526"/>
                    </a:lnTo>
                    <a:lnTo>
                      <a:pt x="60" y="550"/>
                    </a:lnTo>
                    <a:lnTo>
                      <a:pt x="60" y="585"/>
                    </a:lnTo>
                    <a:lnTo>
                      <a:pt x="60" y="615"/>
                    </a:lnTo>
                    <a:lnTo>
                      <a:pt x="60" y="645"/>
                    </a:lnTo>
                    <a:lnTo>
                      <a:pt x="48" y="693"/>
                    </a:lnTo>
                    <a:lnTo>
                      <a:pt x="42" y="717"/>
                    </a:lnTo>
                    <a:lnTo>
                      <a:pt x="36" y="729"/>
                    </a:lnTo>
                    <a:lnTo>
                      <a:pt x="30" y="741"/>
                    </a:lnTo>
                    <a:lnTo>
                      <a:pt x="30" y="747"/>
                    </a:lnTo>
                    <a:lnTo>
                      <a:pt x="24" y="759"/>
                    </a:lnTo>
                    <a:lnTo>
                      <a:pt x="24" y="771"/>
                    </a:lnTo>
                    <a:lnTo>
                      <a:pt x="24" y="789"/>
                    </a:lnTo>
                    <a:lnTo>
                      <a:pt x="12" y="824"/>
                    </a:lnTo>
                    <a:lnTo>
                      <a:pt x="6" y="842"/>
                    </a:lnTo>
                    <a:lnTo>
                      <a:pt x="0" y="842"/>
                    </a:lnTo>
                    <a:lnTo>
                      <a:pt x="0" y="830"/>
                    </a:lnTo>
                    <a:lnTo>
                      <a:pt x="0" y="812"/>
                    </a:lnTo>
                    <a:lnTo>
                      <a:pt x="6" y="753"/>
                    </a:lnTo>
                    <a:lnTo>
                      <a:pt x="6" y="711"/>
                    </a:lnTo>
                    <a:lnTo>
                      <a:pt x="12" y="675"/>
                    </a:lnTo>
                    <a:lnTo>
                      <a:pt x="18" y="645"/>
                    </a:lnTo>
                    <a:lnTo>
                      <a:pt x="18" y="627"/>
                    </a:lnTo>
                    <a:lnTo>
                      <a:pt x="24" y="609"/>
                    </a:lnTo>
                    <a:lnTo>
                      <a:pt x="30" y="556"/>
                    </a:lnTo>
                    <a:lnTo>
                      <a:pt x="36" y="496"/>
                    </a:lnTo>
                    <a:lnTo>
                      <a:pt x="42" y="436"/>
                    </a:lnTo>
                    <a:lnTo>
                      <a:pt x="42" y="370"/>
                    </a:lnTo>
                    <a:lnTo>
                      <a:pt x="36" y="293"/>
                    </a:lnTo>
                    <a:lnTo>
                      <a:pt x="36" y="209"/>
                    </a:lnTo>
                    <a:lnTo>
                      <a:pt x="30" y="143"/>
                    </a:lnTo>
                    <a:lnTo>
                      <a:pt x="30" y="119"/>
                    </a:lnTo>
                    <a:lnTo>
                      <a:pt x="30" y="95"/>
                    </a:lnTo>
                    <a:lnTo>
                      <a:pt x="30" y="72"/>
                    </a:lnTo>
                    <a:lnTo>
                      <a:pt x="36" y="54"/>
                    </a:lnTo>
                    <a:lnTo>
                      <a:pt x="42" y="36"/>
                    </a:lnTo>
                    <a:lnTo>
                      <a:pt x="54" y="12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6"/>
                    </a:lnTo>
                    <a:lnTo>
                      <a:pt x="96" y="24"/>
                    </a:lnTo>
                    <a:lnTo>
                      <a:pt x="96" y="42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108" y="95"/>
                    </a:lnTo>
                    <a:lnTo>
                      <a:pt x="108" y="107"/>
                    </a:lnTo>
                    <a:lnTo>
                      <a:pt x="120" y="131"/>
                    </a:lnTo>
                    <a:lnTo>
                      <a:pt x="132" y="167"/>
                    </a:lnTo>
                    <a:lnTo>
                      <a:pt x="144" y="203"/>
                    </a:lnTo>
                    <a:lnTo>
                      <a:pt x="144" y="251"/>
                    </a:lnTo>
                    <a:lnTo>
                      <a:pt x="132" y="299"/>
                    </a:lnTo>
                    <a:close/>
                  </a:path>
                </a:pathLst>
              </a:custGeom>
              <a:solidFill>
                <a:srgbClr val="FCC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1" name="Freeform 66"/>
              <p:cNvSpPr>
                <a:spLocks/>
              </p:cNvSpPr>
              <p:nvPr/>
            </p:nvSpPr>
            <p:spPr bwMode="auto">
              <a:xfrm flipH="1">
                <a:off x="573" y="2143"/>
                <a:ext cx="166" cy="1103"/>
              </a:xfrm>
              <a:custGeom>
                <a:avLst/>
                <a:gdLst>
                  <a:gd name="T0" fmla="*/ 423 w 120"/>
                  <a:gd name="T1" fmla="*/ 319 h 771"/>
                  <a:gd name="T2" fmla="*/ 458 w 120"/>
                  <a:gd name="T3" fmla="*/ 461 h 771"/>
                  <a:gd name="T4" fmla="*/ 458 w 120"/>
                  <a:gd name="T5" fmla="*/ 532 h 771"/>
                  <a:gd name="T6" fmla="*/ 488 w 120"/>
                  <a:gd name="T7" fmla="*/ 604 h 771"/>
                  <a:gd name="T8" fmla="*/ 609 w 120"/>
                  <a:gd name="T9" fmla="*/ 1001 h 771"/>
                  <a:gd name="T10" fmla="*/ 580 w 120"/>
                  <a:gd name="T11" fmla="*/ 1577 h 771"/>
                  <a:gd name="T12" fmla="*/ 545 w 120"/>
                  <a:gd name="T13" fmla="*/ 1721 h 771"/>
                  <a:gd name="T14" fmla="*/ 488 w 120"/>
                  <a:gd name="T15" fmla="*/ 1931 h 771"/>
                  <a:gd name="T16" fmla="*/ 423 w 120"/>
                  <a:gd name="T17" fmla="*/ 2182 h 771"/>
                  <a:gd name="T18" fmla="*/ 394 w 120"/>
                  <a:gd name="T19" fmla="*/ 2395 h 771"/>
                  <a:gd name="T20" fmla="*/ 275 w 120"/>
                  <a:gd name="T21" fmla="*/ 2755 h 771"/>
                  <a:gd name="T22" fmla="*/ 241 w 120"/>
                  <a:gd name="T23" fmla="*/ 2898 h 771"/>
                  <a:gd name="T24" fmla="*/ 213 w 120"/>
                  <a:gd name="T25" fmla="*/ 3326 h 771"/>
                  <a:gd name="T26" fmla="*/ 181 w 120"/>
                  <a:gd name="T27" fmla="*/ 3504 h 771"/>
                  <a:gd name="T28" fmla="*/ 154 w 120"/>
                  <a:gd name="T29" fmla="*/ 3901 h 771"/>
                  <a:gd name="T30" fmla="*/ 123 w 120"/>
                  <a:gd name="T31" fmla="*/ 3970 h 771"/>
                  <a:gd name="T32" fmla="*/ 91 w 120"/>
                  <a:gd name="T33" fmla="*/ 4116 h 771"/>
                  <a:gd name="T34" fmla="*/ 91 w 120"/>
                  <a:gd name="T35" fmla="*/ 4262 h 771"/>
                  <a:gd name="T36" fmla="*/ 91 w 120"/>
                  <a:gd name="T37" fmla="*/ 4368 h 771"/>
                  <a:gd name="T38" fmla="*/ 64 w 120"/>
                  <a:gd name="T39" fmla="*/ 4549 h 771"/>
                  <a:gd name="T40" fmla="*/ 0 w 120"/>
                  <a:gd name="T41" fmla="*/ 4549 h 771"/>
                  <a:gd name="T42" fmla="*/ 0 w 120"/>
                  <a:gd name="T43" fmla="*/ 4405 h 771"/>
                  <a:gd name="T44" fmla="*/ 29 w 120"/>
                  <a:gd name="T45" fmla="*/ 4079 h 771"/>
                  <a:gd name="T46" fmla="*/ 123 w 120"/>
                  <a:gd name="T47" fmla="*/ 3687 h 771"/>
                  <a:gd name="T48" fmla="*/ 154 w 120"/>
                  <a:gd name="T49" fmla="*/ 3541 h 771"/>
                  <a:gd name="T50" fmla="*/ 181 w 120"/>
                  <a:gd name="T51" fmla="*/ 3326 h 771"/>
                  <a:gd name="T52" fmla="*/ 241 w 120"/>
                  <a:gd name="T53" fmla="*/ 2615 h 771"/>
                  <a:gd name="T54" fmla="*/ 241 w 120"/>
                  <a:gd name="T55" fmla="*/ 2256 h 771"/>
                  <a:gd name="T56" fmla="*/ 241 w 120"/>
                  <a:gd name="T57" fmla="*/ 1468 h 771"/>
                  <a:gd name="T58" fmla="*/ 181 w 120"/>
                  <a:gd name="T59" fmla="*/ 712 h 771"/>
                  <a:gd name="T60" fmla="*/ 181 w 120"/>
                  <a:gd name="T61" fmla="*/ 571 h 771"/>
                  <a:gd name="T62" fmla="*/ 154 w 120"/>
                  <a:gd name="T63" fmla="*/ 290 h 771"/>
                  <a:gd name="T64" fmla="*/ 213 w 120"/>
                  <a:gd name="T65" fmla="*/ 109 h 771"/>
                  <a:gd name="T66" fmla="*/ 275 w 120"/>
                  <a:gd name="T67" fmla="*/ 0 h 771"/>
                  <a:gd name="T68" fmla="*/ 394 w 120"/>
                  <a:gd name="T69" fmla="*/ 7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0"/>
                  <a:gd name="T106" fmla="*/ 0 h 771"/>
                  <a:gd name="T107" fmla="*/ 120 w 120"/>
                  <a:gd name="T108" fmla="*/ 771 h 7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0" h="771">
                    <a:moveTo>
                      <a:pt x="84" y="36"/>
                    </a:moveTo>
                    <a:lnTo>
                      <a:pt x="84" y="53"/>
                    </a:lnTo>
                    <a:lnTo>
                      <a:pt x="90" y="71"/>
                    </a:lnTo>
                    <a:lnTo>
                      <a:pt x="90" y="77"/>
                    </a:lnTo>
                    <a:lnTo>
                      <a:pt x="90" y="83"/>
                    </a:lnTo>
                    <a:lnTo>
                      <a:pt x="90" y="89"/>
                    </a:lnTo>
                    <a:lnTo>
                      <a:pt x="96" y="101"/>
                    </a:lnTo>
                    <a:lnTo>
                      <a:pt x="108" y="131"/>
                    </a:lnTo>
                    <a:lnTo>
                      <a:pt x="120" y="167"/>
                    </a:lnTo>
                    <a:lnTo>
                      <a:pt x="120" y="215"/>
                    </a:lnTo>
                    <a:lnTo>
                      <a:pt x="114" y="263"/>
                    </a:lnTo>
                    <a:lnTo>
                      <a:pt x="108" y="287"/>
                    </a:lnTo>
                    <a:lnTo>
                      <a:pt x="102" y="298"/>
                    </a:lnTo>
                    <a:lnTo>
                      <a:pt x="96" y="322"/>
                    </a:lnTo>
                    <a:lnTo>
                      <a:pt x="90" y="334"/>
                    </a:lnTo>
                    <a:lnTo>
                      <a:pt x="84" y="364"/>
                    </a:lnTo>
                    <a:lnTo>
                      <a:pt x="78" y="400"/>
                    </a:lnTo>
                    <a:lnTo>
                      <a:pt x="66" y="424"/>
                    </a:lnTo>
                    <a:lnTo>
                      <a:pt x="54" y="460"/>
                    </a:lnTo>
                    <a:lnTo>
                      <a:pt x="48" y="484"/>
                    </a:lnTo>
                    <a:lnTo>
                      <a:pt x="42" y="520"/>
                    </a:lnTo>
                    <a:lnTo>
                      <a:pt x="42" y="555"/>
                    </a:lnTo>
                    <a:lnTo>
                      <a:pt x="36" y="585"/>
                    </a:lnTo>
                    <a:lnTo>
                      <a:pt x="30" y="633"/>
                    </a:lnTo>
                    <a:lnTo>
                      <a:pt x="30" y="651"/>
                    </a:lnTo>
                    <a:lnTo>
                      <a:pt x="24" y="663"/>
                    </a:lnTo>
                    <a:lnTo>
                      <a:pt x="18" y="675"/>
                    </a:lnTo>
                    <a:lnTo>
                      <a:pt x="18" y="687"/>
                    </a:lnTo>
                    <a:lnTo>
                      <a:pt x="18" y="699"/>
                    </a:lnTo>
                    <a:lnTo>
                      <a:pt x="18" y="711"/>
                    </a:lnTo>
                    <a:lnTo>
                      <a:pt x="18" y="729"/>
                    </a:lnTo>
                    <a:lnTo>
                      <a:pt x="12" y="747"/>
                    </a:lnTo>
                    <a:lnTo>
                      <a:pt x="12" y="759"/>
                    </a:lnTo>
                    <a:lnTo>
                      <a:pt x="6" y="771"/>
                    </a:lnTo>
                    <a:lnTo>
                      <a:pt x="0" y="759"/>
                    </a:lnTo>
                    <a:lnTo>
                      <a:pt x="0" y="735"/>
                    </a:lnTo>
                    <a:lnTo>
                      <a:pt x="6" y="705"/>
                    </a:lnTo>
                    <a:lnTo>
                      <a:pt x="6" y="681"/>
                    </a:lnTo>
                    <a:lnTo>
                      <a:pt x="12" y="645"/>
                    </a:lnTo>
                    <a:lnTo>
                      <a:pt x="24" y="615"/>
                    </a:lnTo>
                    <a:lnTo>
                      <a:pt x="30" y="591"/>
                    </a:lnTo>
                    <a:lnTo>
                      <a:pt x="30" y="573"/>
                    </a:lnTo>
                    <a:lnTo>
                      <a:pt x="36" y="555"/>
                    </a:lnTo>
                    <a:lnTo>
                      <a:pt x="42" y="502"/>
                    </a:lnTo>
                    <a:lnTo>
                      <a:pt x="48" y="436"/>
                    </a:lnTo>
                    <a:lnTo>
                      <a:pt x="48" y="376"/>
                    </a:lnTo>
                    <a:lnTo>
                      <a:pt x="48" y="316"/>
                    </a:lnTo>
                    <a:lnTo>
                      <a:pt x="48" y="245"/>
                    </a:lnTo>
                    <a:lnTo>
                      <a:pt x="42" y="179"/>
                    </a:lnTo>
                    <a:lnTo>
                      <a:pt x="36" y="119"/>
                    </a:lnTo>
                    <a:lnTo>
                      <a:pt x="36" y="95"/>
                    </a:lnTo>
                    <a:lnTo>
                      <a:pt x="30" y="71"/>
                    </a:lnTo>
                    <a:lnTo>
                      <a:pt x="30" y="48"/>
                    </a:lnTo>
                    <a:lnTo>
                      <a:pt x="36" y="36"/>
                    </a:lnTo>
                    <a:lnTo>
                      <a:pt x="42" y="18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8" y="12"/>
                    </a:ln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FFC6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2" name="Freeform 67"/>
              <p:cNvSpPr>
                <a:spLocks/>
              </p:cNvSpPr>
              <p:nvPr/>
            </p:nvSpPr>
            <p:spPr bwMode="auto">
              <a:xfrm flipH="1">
                <a:off x="689" y="1758"/>
                <a:ext cx="108" cy="351"/>
              </a:xfrm>
              <a:custGeom>
                <a:avLst/>
                <a:gdLst>
                  <a:gd name="T0" fmla="*/ 184 w 78"/>
                  <a:gd name="T1" fmla="*/ 39 h 245"/>
                  <a:gd name="T2" fmla="*/ 305 w 78"/>
                  <a:gd name="T3" fmla="*/ 143 h 245"/>
                  <a:gd name="T4" fmla="*/ 366 w 78"/>
                  <a:gd name="T5" fmla="*/ 291 h 245"/>
                  <a:gd name="T6" fmla="*/ 399 w 78"/>
                  <a:gd name="T7" fmla="*/ 464 h 245"/>
                  <a:gd name="T8" fmla="*/ 399 w 78"/>
                  <a:gd name="T9" fmla="*/ 612 h 245"/>
                  <a:gd name="T10" fmla="*/ 399 w 78"/>
                  <a:gd name="T11" fmla="*/ 612 h 245"/>
                  <a:gd name="T12" fmla="*/ 366 w 78"/>
                  <a:gd name="T13" fmla="*/ 791 h 245"/>
                  <a:gd name="T14" fmla="*/ 366 w 78"/>
                  <a:gd name="T15" fmla="*/ 936 h 245"/>
                  <a:gd name="T16" fmla="*/ 334 w 78"/>
                  <a:gd name="T17" fmla="*/ 1116 h 245"/>
                  <a:gd name="T18" fmla="*/ 305 w 78"/>
                  <a:gd name="T19" fmla="*/ 1297 h 245"/>
                  <a:gd name="T20" fmla="*/ 305 w 78"/>
                  <a:gd name="T21" fmla="*/ 1297 h 245"/>
                  <a:gd name="T22" fmla="*/ 241 w 78"/>
                  <a:gd name="T23" fmla="*/ 1441 h 245"/>
                  <a:gd name="T24" fmla="*/ 184 w 78"/>
                  <a:gd name="T25" fmla="*/ 1480 h 245"/>
                  <a:gd name="T26" fmla="*/ 154 w 78"/>
                  <a:gd name="T27" fmla="*/ 1441 h 245"/>
                  <a:gd name="T28" fmla="*/ 123 w 78"/>
                  <a:gd name="T29" fmla="*/ 1258 h 245"/>
                  <a:gd name="T30" fmla="*/ 123 w 78"/>
                  <a:gd name="T31" fmla="*/ 1258 h 245"/>
                  <a:gd name="T32" fmla="*/ 123 w 78"/>
                  <a:gd name="T33" fmla="*/ 1116 h 245"/>
                  <a:gd name="T34" fmla="*/ 64 w 78"/>
                  <a:gd name="T35" fmla="*/ 1006 h 245"/>
                  <a:gd name="T36" fmla="*/ 0 w 78"/>
                  <a:gd name="T37" fmla="*/ 754 h 245"/>
                  <a:gd name="T38" fmla="*/ 0 w 78"/>
                  <a:gd name="T39" fmla="*/ 754 h 245"/>
                  <a:gd name="T40" fmla="*/ 0 w 78"/>
                  <a:gd name="T41" fmla="*/ 682 h 245"/>
                  <a:gd name="T42" fmla="*/ 0 w 78"/>
                  <a:gd name="T43" fmla="*/ 537 h 245"/>
                  <a:gd name="T44" fmla="*/ 0 w 78"/>
                  <a:gd name="T45" fmla="*/ 291 h 245"/>
                  <a:gd name="T46" fmla="*/ 29 w 78"/>
                  <a:gd name="T47" fmla="*/ 143 h 245"/>
                  <a:gd name="T48" fmla="*/ 64 w 78"/>
                  <a:gd name="T49" fmla="*/ 70 h 245"/>
                  <a:gd name="T50" fmla="*/ 123 w 78"/>
                  <a:gd name="T51" fmla="*/ 0 h 245"/>
                  <a:gd name="T52" fmla="*/ 184 w 78"/>
                  <a:gd name="T53" fmla="*/ 39 h 2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8"/>
                  <a:gd name="T82" fmla="*/ 0 h 245"/>
                  <a:gd name="T83" fmla="*/ 78 w 78"/>
                  <a:gd name="T84" fmla="*/ 245 h 2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8" h="245">
                    <a:moveTo>
                      <a:pt x="36" y="6"/>
                    </a:moveTo>
                    <a:lnTo>
                      <a:pt x="60" y="24"/>
                    </a:lnTo>
                    <a:lnTo>
                      <a:pt x="72" y="48"/>
                    </a:lnTo>
                    <a:lnTo>
                      <a:pt x="78" y="77"/>
                    </a:lnTo>
                    <a:lnTo>
                      <a:pt x="78" y="101"/>
                    </a:lnTo>
                    <a:lnTo>
                      <a:pt x="72" y="131"/>
                    </a:lnTo>
                    <a:lnTo>
                      <a:pt x="72" y="155"/>
                    </a:lnTo>
                    <a:lnTo>
                      <a:pt x="66" y="185"/>
                    </a:lnTo>
                    <a:lnTo>
                      <a:pt x="60" y="215"/>
                    </a:lnTo>
                    <a:lnTo>
                      <a:pt x="48" y="239"/>
                    </a:lnTo>
                    <a:lnTo>
                      <a:pt x="36" y="245"/>
                    </a:lnTo>
                    <a:lnTo>
                      <a:pt x="30" y="239"/>
                    </a:lnTo>
                    <a:lnTo>
                      <a:pt x="24" y="209"/>
                    </a:lnTo>
                    <a:lnTo>
                      <a:pt x="24" y="185"/>
                    </a:lnTo>
                    <a:lnTo>
                      <a:pt x="12" y="167"/>
                    </a:lnTo>
                    <a:lnTo>
                      <a:pt x="0" y="125"/>
                    </a:lnTo>
                    <a:lnTo>
                      <a:pt x="0" y="113"/>
                    </a:lnTo>
                    <a:lnTo>
                      <a:pt x="0" y="89"/>
                    </a:lnTo>
                    <a:lnTo>
                      <a:pt x="0" y="48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4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3" name="Freeform 68"/>
              <p:cNvSpPr>
                <a:spLocks/>
              </p:cNvSpPr>
              <p:nvPr/>
            </p:nvSpPr>
            <p:spPr bwMode="auto">
              <a:xfrm flipH="1">
                <a:off x="689" y="1784"/>
                <a:ext cx="100" cy="307"/>
              </a:xfrm>
              <a:custGeom>
                <a:avLst/>
                <a:gdLst>
                  <a:gd name="T0" fmla="*/ 0 w 72"/>
                  <a:gd name="T1" fmla="*/ 668 h 215"/>
                  <a:gd name="T2" fmla="*/ 0 w 72"/>
                  <a:gd name="T3" fmla="*/ 600 h 215"/>
                  <a:gd name="T4" fmla="*/ 0 w 72"/>
                  <a:gd name="T5" fmla="*/ 495 h 215"/>
                  <a:gd name="T6" fmla="*/ 0 w 72"/>
                  <a:gd name="T7" fmla="*/ 213 h 215"/>
                  <a:gd name="T8" fmla="*/ 0 w 72"/>
                  <a:gd name="T9" fmla="*/ 109 h 215"/>
                  <a:gd name="T10" fmla="*/ 64 w 72"/>
                  <a:gd name="T11" fmla="*/ 39 h 215"/>
                  <a:gd name="T12" fmla="*/ 94 w 72"/>
                  <a:gd name="T13" fmla="*/ 0 h 215"/>
                  <a:gd name="T14" fmla="*/ 156 w 72"/>
                  <a:gd name="T15" fmla="*/ 39 h 215"/>
                  <a:gd name="T16" fmla="*/ 156 w 72"/>
                  <a:gd name="T17" fmla="*/ 39 h 215"/>
                  <a:gd name="T18" fmla="*/ 278 w 72"/>
                  <a:gd name="T19" fmla="*/ 143 h 215"/>
                  <a:gd name="T20" fmla="*/ 343 w 72"/>
                  <a:gd name="T21" fmla="*/ 251 h 215"/>
                  <a:gd name="T22" fmla="*/ 372 w 72"/>
                  <a:gd name="T23" fmla="*/ 387 h 215"/>
                  <a:gd name="T24" fmla="*/ 343 w 72"/>
                  <a:gd name="T25" fmla="*/ 525 h 215"/>
                  <a:gd name="T26" fmla="*/ 343 w 72"/>
                  <a:gd name="T27" fmla="*/ 525 h 215"/>
                  <a:gd name="T28" fmla="*/ 308 w 72"/>
                  <a:gd name="T29" fmla="*/ 668 h 215"/>
                  <a:gd name="T30" fmla="*/ 343 w 72"/>
                  <a:gd name="T31" fmla="*/ 815 h 215"/>
                  <a:gd name="T32" fmla="*/ 308 w 72"/>
                  <a:gd name="T33" fmla="*/ 990 h 215"/>
                  <a:gd name="T34" fmla="*/ 278 w 72"/>
                  <a:gd name="T35" fmla="*/ 1135 h 215"/>
                  <a:gd name="T36" fmla="*/ 278 w 72"/>
                  <a:gd name="T37" fmla="*/ 1135 h 215"/>
                  <a:gd name="T38" fmla="*/ 217 w 72"/>
                  <a:gd name="T39" fmla="*/ 1239 h 215"/>
                  <a:gd name="T40" fmla="*/ 156 w 72"/>
                  <a:gd name="T41" fmla="*/ 1274 h 215"/>
                  <a:gd name="T42" fmla="*/ 124 w 72"/>
                  <a:gd name="T43" fmla="*/ 1239 h 215"/>
                  <a:gd name="T44" fmla="*/ 124 w 72"/>
                  <a:gd name="T45" fmla="*/ 1097 h 215"/>
                  <a:gd name="T46" fmla="*/ 124 w 72"/>
                  <a:gd name="T47" fmla="*/ 1097 h 215"/>
                  <a:gd name="T48" fmla="*/ 94 w 72"/>
                  <a:gd name="T49" fmla="*/ 954 h 215"/>
                  <a:gd name="T50" fmla="*/ 64 w 72"/>
                  <a:gd name="T51" fmla="*/ 848 h 215"/>
                  <a:gd name="T52" fmla="*/ 0 w 72"/>
                  <a:gd name="T53" fmla="*/ 668 h 2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2"/>
                  <a:gd name="T82" fmla="*/ 0 h 215"/>
                  <a:gd name="T83" fmla="*/ 72 w 72"/>
                  <a:gd name="T84" fmla="*/ 215 h 2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2" h="215">
                    <a:moveTo>
                      <a:pt x="0" y="113"/>
                    </a:moveTo>
                    <a:lnTo>
                      <a:pt x="0" y="101"/>
                    </a:lnTo>
                    <a:lnTo>
                      <a:pt x="0" y="83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54" y="24"/>
                    </a:lnTo>
                    <a:lnTo>
                      <a:pt x="66" y="42"/>
                    </a:lnTo>
                    <a:lnTo>
                      <a:pt x="72" y="65"/>
                    </a:lnTo>
                    <a:lnTo>
                      <a:pt x="66" y="89"/>
                    </a:lnTo>
                    <a:lnTo>
                      <a:pt x="60" y="113"/>
                    </a:lnTo>
                    <a:lnTo>
                      <a:pt x="66" y="137"/>
                    </a:lnTo>
                    <a:lnTo>
                      <a:pt x="60" y="167"/>
                    </a:lnTo>
                    <a:lnTo>
                      <a:pt x="54" y="191"/>
                    </a:lnTo>
                    <a:lnTo>
                      <a:pt x="42" y="209"/>
                    </a:lnTo>
                    <a:lnTo>
                      <a:pt x="30" y="215"/>
                    </a:lnTo>
                    <a:lnTo>
                      <a:pt x="24" y="209"/>
                    </a:lnTo>
                    <a:lnTo>
                      <a:pt x="24" y="185"/>
                    </a:lnTo>
                    <a:lnTo>
                      <a:pt x="18" y="161"/>
                    </a:lnTo>
                    <a:lnTo>
                      <a:pt x="12" y="14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4B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4" name="Freeform 69"/>
              <p:cNvSpPr>
                <a:spLocks/>
              </p:cNvSpPr>
              <p:nvPr/>
            </p:nvSpPr>
            <p:spPr bwMode="auto">
              <a:xfrm flipH="1">
                <a:off x="706" y="1792"/>
                <a:ext cx="75" cy="291"/>
              </a:xfrm>
              <a:custGeom>
                <a:avLst/>
                <a:gdLst>
                  <a:gd name="T0" fmla="*/ 29 w 54"/>
                  <a:gd name="T1" fmla="*/ 612 h 203"/>
                  <a:gd name="T2" fmla="*/ 0 w 54"/>
                  <a:gd name="T3" fmla="*/ 430 h 203"/>
                  <a:gd name="T4" fmla="*/ 0 w 54"/>
                  <a:gd name="T5" fmla="*/ 222 h 203"/>
                  <a:gd name="T6" fmla="*/ 0 w 54"/>
                  <a:gd name="T7" fmla="*/ 109 h 203"/>
                  <a:gd name="T8" fmla="*/ 29 w 54"/>
                  <a:gd name="T9" fmla="*/ 39 h 203"/>
                  <a:gd name="T10" fmla="*/ 64 w 54"/>
                  <a:gd name="T11" fmla="*/ 0 h 203"/>
                  <a:gd name="T12" fmla="*/ 124 w 54"/>
                  <a:gd name="T13" fmla="*/ 39 h 203"/>
                  <a:gd name="T14" fmla="*/ 124 w 54"/>
                  <a:gd name="T15" fmla="*/ 39 h 203"/>
                  <a:gd name="T16" fmla="*/ 218 w 54"/>
                  <a:gd name="T17" fmla="*/ 109 h 203"/>
                  <a:gd name="T18" fmla="*/ 249 w 54"/>
                  <a:gd name="T19" fmla="*/ 252 h 203"/>
                  <a:gd name="T20" fmla="*/ 278 w 54"/>
                  <a:gd name="T21" fmla="*/ 360 h 203"/>
                  <a:gd name="T22" fmla="*/ 249 w 54"/>
                  <a:gd name="T23" fmla="*/ 503 h 203"/>
                  <a:gd name="T24" fmla="*/ 249 w 54"/>
                  <a:gd name="T25" fmla="*/ 503 h 203"/>
                  <a:gd name="T26" fmla="*/ 249 w 54"/>
                  <a:gd name="T27" fmla="*/ 645 h 203"/>
                  <a:gd name="T28" fmla="*/ 249 w 54"/>
                  <a:gd name="T29" fmla="*/ 793 h 203"/>
                  <a:gd name="T30" fmla="*/ 249 w 54"/>
                  <a:gd name="T31" fmla="*/ 938 h 203"/>
                  <a:gd name="T32" fmla="*/ 218 w 54"/>
                  <a:gd name="T33" fmla="*/ 1085 h 203"/>
                  <a:gd name="T34" fmla="*/ 218 w 54"/>
                  <a:gd name="T35" fmla="*/ 1085 h 203"/>
                  <a:gd name="T36" fmla="*/ 185 w 54"/>
                  <a:gd name="T37" fmla="*/ 1190 h 203"/>
                  <a:gd name="T38" fmla="*/ 157 w 54"/>
                  <a:gd name="T39" fmla="*/ 1229 h 203"/>
                  <a:gd name="T40" fmla="*/ 124 w 54"/>
                  <a:gd name="T41" fmla="*/ 1157 h 203"/>
                  <a:gd name="T42" fmla="*/ 94 w 54"/>
                  <a:gd name="T43" fmla="*/ 1011 h 203"/>
                  <a:gd name="T44" fmla="*/ 94 w 54"/>
                  <a:gd name="T45" fmla="*/ 1011 h 203"/>
                  <a:gd name="T46" fmla="*/ 94 w 54"/>
                  <a:gd name="T47" fmla="*/ 866 h 203"/>
                  <a:gd name="T48" fmla="*/ 64 w 54"/>
                  <a:gd name="T49" fmla="*/ 793 h 203"/>
                  <a:gd name="T50" fmla="*/ 64 w 54"/>
                  <a:gd name="T51" fmla="*/ 684 h 203"/>
                  <a:gd name="T52" fmla="*/ 29 w 54"/>
                  <a:gd name="T53" fmla="*/ 612 h 20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"/>
                  <a:gd name="T82" fmla="*/ 0 h 203"/>
                  <a:gd name="T83" fmla="*/ 54 w 54"/>
                  <a:gd name="T84" fmla="*/ 203 h 20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" h="203">
                    <a:moveTo>
                      <a:pt x="6" y="101"/>
                    </a:moveTo>
                    <a:lnTo>
                      <a:pt x="0" y="71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42" y="18"/>
                    </a:lnTo>
                    <a:lnTo>
                      <a:pt x="48" y="42"/>
                    </a:lnTo>
                    <a:lnTo>
                      <a:pt x="54" y="59"/>
                    </a:lnTo>
                    <a:lnTo>
                      <a:pt x="48" y="83"/>
                    </a:lnTo>
                    <a:lnTo>
                      <a:pt x="48" y="107"/>
                    </a:lnTo>
                    <a:lnTo>
                      <a:pt x="48" y="131"/>
                    </a:lnTo>
                    <a:lnTo>
                      <a:pt x="48" y="155"/>
                    </a:lnTo>
                    <a:lnTo>
                      <a:pt x="42" y="179"/>
                    </a:lnTo>
                    <a:lnTo>
                      <a:pt x="36" y="197"/>
                    </a:lnTo>
                    <a:lnTo>
                      <a:pt x="30" y="203"/>
                    </a:lnTo>
                    <a:lnTo>
                      <a:pt x="24" y="191"/>
                    </a:lnTo>
                    <a:lnTo>
                      <a:pt x="18" y="167"/>
                    </a:lnTo>
                    <a:lnTo>
                      <a:pt x="18" y="143"/>
                    </a:lnTo>
                    <a:lnTo>
                      <a:pt x="12" y="131"/>
                    </a:lnTo>
                    <a:lnTo>
                      <a:pt x="12" y="113"/>
                    </a:lnTo>
                    <a:lnTo>
                      <a:pt x="6" y="101"/>
                    </a:lnTo>
                    <a:close/>
                  </a:path>
                </a:pathLst>
              </a:custGeom>
              <a:solidFill>
                <a:srgbClr val="F7B7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5" name="Freeform 70"/>
              <p:cNvSpPr>
                <a:spLocks/>
              </p:cNvSpPr>
              <p:nvPr/>
            </p:nvSpPr>
            <p:spPr bwMode="auto">
              <a:xfrm flipH="1">
                <a:off x="714" y="1818"/>
                <a:ext cx="58" cy="239"/>
              </a:xfrm>
              <a:custGeom>
                <a:avLst/>
                <a:gdLst>
                  <a:gd name="T0" fmla="*/ 29 w 42"/>
                  <a:gd name="T1" fmla="*/ 498 h 167"/>
                  <a:gd name="T2" fmla="*/ 0 w 42"/>
                  <a:gd name="T3" fmla="*/ 319 h 167"/>
                  <a:gd name="T4" fmla="*/ 0 w 42"/>
                  <a:gd name="T5" fmla="*/ 143 h 167"/>
                  <a:gd name="T6" fmla="*/ 29 w 42"/>
                  <a:gd name="T7" fmla="*/ 0 h 167"/>
                  <a:gd name="T8" fmla="*/ 61 w 42"/>
                  <a:gd name="T9" fmla="*/ 0 h 167"/>
                  <a:gd name="T10" fmla="*/ 122 w 42"/>
                  <a:gd name="T11" fmla="*/ 0 h 167"/>
                  <a:gd name="T12" fmla="*/ 122 w 42"/>
                  <a:gd name="T13" fmla="*/ 0 h 167"/>
                  <a:gd name="T14" fmla="*/ 210 w 42"/>
                  <a:gd name="T15" fmla="*/ 143 h 167"/>
                  <a:gd name="T16" fmla="*/ 210 w 42"/>
                  <a:gd name="T17" fmla="*/ 246 h 167"/>
                  <a:gd name="T18" fmla="*/ 210 w 42"/>
                  <a:gd name="T19" fmla="*/ 389 h 167"/>
                  <a:gd name="T20" fmla="*/ 210 w 42"/>
                  <a:gd name="T21" fmla="*/ 389 h 167"/>
                  <a:gd name="T22" fmla="*/ 210 w 42"/>
                  <a:gd name="T23" fmla="*/ 532 h 167"/>
                  <a:gd name="T24" fmla="*/ 181 w 42"/>
                  <a:gd name="T25" fmla="*/ 641 h 167"/>
                  <a:gd name="T26" fmla="*/ 181 w 42"/>
                  <a:gd name="T27" fmla="*/ 893 h 167"/>
                  <a:gd name="T28" fmla="*/ 181 w 42"/>
                  <a:gd name="T29" fmla="*/ 893 h 167"/>
                  <a:gd name="T30" fmla="*/ 151 w 42"/>
                  <a:gd name="T31" fmla="*/ 1002 h 167"/>
                  <a:gd name="T32" fmla="*/ 122 w 42"/>
                  <a:gd name="T33" fmla="*/ 1002 h 167"/>
                  <a:gd name="T34" fmla="*/ 91 w 42"/>
                  <a:gd name="T35" fmla="*/ 965 h 167"/>
                  <a:gd name="T36" fmla="*/ 91 w 42"/>
                  <a:gd name="T37" fmla="*/ 859 h 167"/>
                  <a:gd name="T38" fmla="*/ 91 w 42"/>
                  <a:gd name="T39" fmla="*/ 859 h 167"/>
                  <a:gd name="T40" fmla="*/ 91 w 42"/>
                  <a:gd name="T41" fmla="*/ 713 h 167"/>
                  <a:gd name="T42" fmla="*/ 61 w 42"/>
                  <a:gd name="T43" fmla="*/ 641 h 167"/>
                  <a:gd name="T44" fmla="*/ 61 w 42"/>
                  <a:gd name="T45" fmla="*/ 571 h 167"/>
                  <a:gd name="T46" fmla="*/ 29 w 42"/>
                  <a:gd name="T47" fmla="*/ 498 h 1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167"/>
                  <a:gd name="T74" fmla="*/ 42 w 42"/>
                  <a:gd name="T75" fmla="*/ 167 h 1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167">
                    <a:moveTo>
                      <a:pt x="6" y="83"/>
                    </a:moveTo>
                    <a:lnTo>
                      <a:pt x="0" y="53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2" y="24"/>
                    </a:lnTo>
                    <a:lnTo>
                      <a:pt x="42" y="41"/>
                    </a:lnTo>
                    <a:lnTo>
                      <a:pt x="42" y="65"/>
                    </a:lnTo>
                    <a:lnTo>
                      <a:pt x="42" y="89"/>
                    </a:lnTo>
                    <a:lnTo>
                      <a:pt x="36" y="107"/>
                    </a:lnTo>
                    <a:lnTo>
                      <a:pt x="36" y="149"/>
                    </a:lnTo>
                    <a:lnTo>
                      <a:pt x="30" y="167"/>
                    </a:lnTo>
                    <a:lnTo>
                      <a:pt x="24" y="167"/>
                    </a:lnTo>
                    <a:lnTo>
                      <a:pt x="18" y="161"/>
                    </a:lnTo>
                    <a:lnTo>
                      <a:pt x="18" y="143"/>
                    </a:lnTo>
                    <a:lnTo>
                      <a:pt x="18" y="119"/>
                    </a:lnTo>
                    <a:lnTo>
                      <a:pt x="12" y="107"/>
                    </a:lnTo>
                    <a:lnTo>
                      <a:pt x="12" y="95"/>
                    </a:lnTo>
                    <a:lnTo>
                      <a:pt x="6" y="83"/>
                    </a:lnTo>
                    <a:close/>
                  </a:path>
                </a:pathLst>
              </a:custGeom>
              <a:solidFill>
                <a:srgbClr val="FCC1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6" name="Freeform 71"/>
              <p:cNvSpPr>
                <a:spLocks/>
              </p:cNvSpPr>
              <p:nvPr/>
            </p:nvSpPr>
            <p:spPr bwMode="auto">
              <a:xfrm flipH="1">
                <a:off x="714" y="1827"/>
                <a:ext cx="50" cy="213"/>
              </a:xfrm>
              <a:custGeom>
                <a:avLst/>
                <a:gdLst>
                  <a:gd name="T0" fmla="*/ 94 w 36"/>
                  <a:gd name="T1" fmla="*/ 0 h 149"/>
                  <a:gd name="T2" fmla="*/ 156 w 36"/>
                  <a:gd name="T3" fmla="*/ 70 h 149"/>
                  <a:gd name="T4" fmla="*/ 185 w 36"/>
                  <a:gd name="T5" fmla="*/ 109 h 149"/>
                  <a:gd name="T6" fmla="*/ 185 w 36"/>
                  <a:gd name="T7" fmla="*/ 206 h 149"/>
                  <a:gd name="T8" fmla="*/ 156 w 36"/>
                  <a:gd name="T9" fmla="*/ 352 h 149"/>
                  <a:gd name="T10" fmla="*/ 156 w 36"/>
                  <a:gd name="T11" fmla="*/ 352 h 149"/>
                  <a:gd name="T12" fmla="*/ 156 w 36"/>
                  <a:gd name="T13" fmla="*/ 496 h 149"/>
                  <a:gd name="T14" fmla="*/ 156 w 36"/>
                  <a:gd name="T15" fmla="*/ 600 h 149"/>
                  <a:gd name="T16" fmla="*/ 156 w 36"/>
                  <a:gd name="T17" fmla="*/ 709 h 149"/>
                  <a:gd name="T18" fmla="*/ 156 w 36"/>
                  <a:gd name="T19" fmla="*/ 818 h 149"/>
                  <a:gd name="T20" fmla="*/ 156 w 36"/>
                  <a:gd name="T21" fmla="*/ 818 h 149"/>
                  <a:gd name="T22" fmla="*/ 124 w 36"/>
                  <a:gd name="T23" fmla="*/ 889 h 149"/>
                  <a:gd name="T24" fmla="*/ 124 w 36"/>
                  <a:gd name="T25" fmla="*/ 889 h 149"/>
                  <a:gd name="T26" fmla="*/ 94 w 36"/>
                  <a:gd name="T27" fmla="*/ 852 h 149"/>
                  <a:gd name="T28" fmla="*/ 94 w 36"/>
                  <a:gd name="T29" fmla="*/ 748 h 149"/>
                  <a:gd name="T30" fmla="*/ 94 w 36"/>
                  <a:gd name="T31" fmla="*/ 748 h 149"/>
                  <a:gd name="T32" fmla="*/ 94 w 36"/>
                  <a:gd name="T33" fmla="*/ 639 h 149"/>
                  <a:gd name="T34" fmla="*/ 94 w 36"/>
                  <a:gd name="T35" fmla="*/ 566 h 149"/>
                  <a:gd name="T36" fmla="*/ 64 w 36"/>
                  <a:gd name="T37" fmla="*/ 532 h 149"/>
                  <a:gd name="T38" fmla="*/ 29 w 36"/>
                  <a:gd name="T39" fmla="*/ 457 h 149"/>
                  <a:gd name="T40" fmla="*/ 29 w 36"/>
                  <a:gd name="T41" fmla="*/ 457 h 149"/>
                  <a:gd name="T42" fmla="*/ 0 w 36"/>
                  <a:gd name="T43" fmla="*/ 280 h 149"/>
                  <a:gd name="T44" fmla="*/ 0 w 36"/>
                  <a:gd name="T45" fmla="*/ 109 h 149"/>
                  <a:gd name="T46" fmla="*/ 29 w 36"/>
                  <a:gd name="T47" fmla="*/ 0 h 149"/>
                  <a:gd name="T48" fmla="*/ 64 w 36"/>
                  <a:gd name="T49" fmla="*/ 0 h 149"/>
                  <a:gd name="T50" fmla="*/ 94 w 36"/>
                  <a:gd name="T51" fmla="*/ 0 h 1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"/>
                  <a:gd name="T79" fmla="*/ 0 h 149"/>
                  <a:gd name="T80" fmla="*/ 36 w 36"/>
                  <a:gd name="T81" fmla="*/ 149 h 1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" h="149">
                    <a:moveTo>
                      <a:pt x="18" y="0"/>
                    </a:moveTo>
                    <a:lnTo>
                      <a:pt x="30" y="12"/>
                    </a:lnTo>
                    <a:lnTo>
                      <a:pt x="36" y="18"/>
                    </a:lnTo>
                    <a:lnTo>
                      <a:pt x="36" y="35"/>
                    </a:lnTo>
                    <a:lnTo>
                      <a:pt x="30" y="59"/>
                    </a:lnTo>
                    <a:lnTo>
                      <a:pt x="30" y="83"/>
                    </a:lnTo>
                    <a:lnTo>
                      <a:pt x="30" y="101"/>
                    </a:lnTo>
                    <a:lnTo>
                      <a:pt x="30" y="119"/>
                    </a:lnTo>
                    <a:lnTo>
                      <a:pt x="30" y="137"/>
                    </a:lnTo>
                    <a:lnTo>
                      <a:pt x="24" y="149"/>
                    </a:lnTo>
                    <a:lnTo>
                      <a:pt x="18" y="143"/>
                    </a:lnTo>
                    <a:lnTo>
                      <a:pt x="18" y="125"/>
                    </a:lnTo>
                    <a:lnTo>
                      <a:pt x="18" y="107"/>
                    </a:lnTo>
                    <a:lnTo>
                      <a:pt x="18" y="95"/>
                    </a:lnTo>
                    <a:lnTo>
                      <a:pt x="12" y="89"/>
                    </a:lnTo>
                    <a:lnTo>
                      <a:pt x="6" y="7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C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7" name="Freeform 72"/>
              <p:cNvSpPr>
                <a:spLocks/>
              </p:cNvSpPr>
              <p:nvPr/>
            </p:nvSpPr>
            <p:spPr bwMode="auto">
              <a:xfrm flipH="1">
                <a:off x="475" y="2485"/>
                <a:ext cx="198" cy="819"/>
              </a:xfrm>
              <a:custGeom>
                <a:avLst/>
                <a:gdLst>
                  <a:gd name="T0" fmla="*/ 727 w 143"/>
                  <a:gd name="T1" fmla="*/ 0 h 573"/>
                  <a:gd name="T2" fmla="*/ 698 w 143"/>
                  <a:gd name="T3" fmla="*/ 70 h 573"/>
                  <a:gd name="T4" fmla="*/ 606 w 143"/>
                  <a:gd name="T5" fmla="*/ 389 h 573"/>
                  <a:gd name="T6" fmla="*/ 489 w 143"/>
                  <a:gd name="T7" fmla="*/ 532 h 573"/>
                  <a:gd name="T8" fmla="*/ 428 w 143"/>
                  <a:gd name="T9" fmla="*/ 639 h 573"/>
                  <a:gd name="T10" fmla="*/ 428 w 143"/>
                  <a:gd name="T11" fmla="*/ 889 h 573"/>
                  <a:gd name="T12" fmla="*/ 428 w 143"/>
                  <a:gd name="T13" fmla="*/ 999 h 573"/>
                  <a:gd name="T14" fmla="*/ 366 w 143"/>
                  <a:gd name="T15" fmla="*/ 1389 h 573"/>
                  <a:gd name="T16" fmla="*/ 276 w 143"/>
                  <a:gd name="T17" fmla="*/ 1885 h 573"/>
                  <a:gd name="T18" fmla="*/ 241 w 143"/>
                  <a:gd name="T19" fmla="*/ 2278 h 573"/>
                  <a:gd name="T20" fmla="*/ 241 w 143"/>
                  <a:gd name="T21" fmla="*/ 2388 h 573"/>
                  <a:gd name="T22" fmla="*/ 213 w 143"/>
                  <a:gd name="T23" fmla="*/ 2889 h 573"/>
                  <a:gd name="T24" fmla="*/ 213 w 143"/>
                  <a:gd name="T25" fmla="*/ 2994 h 573"/>
                  <a:gd name="T26" fmla="*/ 184 w 143"/>
                  <a:gd name="T27" fmla="*/ 3170 h 573"/>
                  <a:gd name="T28" fmla="*/ 91 w 143"/>
                  <a:gd name="T29" fmla="*/ 3277 h 573"/>
                  <a:gd name="T30" fmla="*/ 0 w 143"/>
                  <a:gd name="T31" fmla="*/ 3346 h 573"/>
                  <a:gd name="T32" fmla="*/ 29 w 143"/>
                  <a:gd name="T33" fmla="*/ 3346 h 573"/>
                  <a:gd name="T34" fmla="*/ 123 w 143"/>
                  <a:gd name="T35" fmla="*/ 3307 h 573"/>
                  <a:gd name="T36" fmla="*/ 213 w 143"/>
                  <a:gd name="T37" fmla="*/ 3237 h 573"/>
                  <a:gd name="T38" fmla="*/ 213 w 143"/>
                  <a:gd name="T39" fmla="*/ 3277 h 573"/>
                  <a:gd name="T40" fmla="*/ 213 w 143"/>
                  <a:gd name="T41" fmla="*/ 3420 h 573"/>
                  <a:gd name="T42" fmla="*/ 241 w 143"/>
                  <a:gd name="T43" fmla="*/ 3420 h 573"/>
                  <a:gd name="T44" fmla="*/ 241 w 143"/>
                  <a:gd name="T45" fmla="*/ 3307 h 573"/>
                  <a:gd name="T46" fmla="*/ 241 w 143"/>
                  <a:gd name="T47" fmla="*/ 3140 h 573"/>
                  <a:gd name="T48" fmla="*/ 276 w 143"/>
                  <a:gd name="T49" fmla="*/ 2994 h 573"/>
                  <a:gd name="T50" fmla="*/ 305 w 143"/>
                  <a:gd name="T51" fmla="*/ 2817 h 573"/>
                  <a:gd name="T52" fmla="*/ 334 w 143"/>
                  <a:gd name="T53" fmla="*/ 2599 h 573"/>
                  <a:gd name="T54" fmla="*/ 334 w 143"/>
                  <a:gd name="T55" fmla="*/ 2599 h 573"/>
                  <a:gd name="T56" fmla="*/ 334 w 143"/>
                  <a:gd name="T57" fmla="*/ 2528 h 573"/>
                  <a:gd name="T58" fmla="*/ 334 w 143"/>
                  <a:gd name="T59" fmla="*/ 2278 h 573"/>
                  <a:gd name="T60" fmla="*/ 366 w 143"/>
                  <a:gd name="T61" fmla="*/ 2100 h 573"/>
                  <a:gd name="T62" fmla="*/ 399 w 143"/>
                  <a:gd name="T63" fmla="*/ 1679 h 573"/>
                  <a:gd name="T64" fmla="*/ 399 w 143"/>
                  <a:gd name="T65" fmla="*/ 1532 h 573"/>
                  <a:gd name="T66" fmla="*/ 428 w 143"/>
                  <a:gd name="T67" fmla="*/ 1246 h 573"/>
                  <a:gd name="T68" fmla="*/ 518 w 143"/>
                  <a:gd name="T69" fmla="*/ 889 h 573"/>
                  <a:gd name="T70" fmla="*/ 544 w 143"/>
                  <a:gd name="T71" fmla="*/ 748 h 573"/>
                  <a:gd name="T72" fmla="*/ 606 w 143"/>
                  <a:gd name="T73" fmla="*/ 532 h 573"/>
                  <a:gd name="T74" fmla="*/ 637 w 143"/>
                  <a:gd name="T75" fmla="*/ 457 h 573"/>
                  <a:gd name="T76" fmla="*/ 727 w 143"/>
                  <a:gd name="T77" fmla="*/ 177 h 5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3"/>
                  <a:gd name="T118" fmla="*/ 0 h 573"/>
                  <a:gd name="T119" fmla="*/ 143 w 143"/>
                  <a:gd name="T120" fmla="*/ 573 h 5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3" h="573">
                    <a:moveTo>
                      <a:pt x="143" y="6"/>
                    </a:moveTo>
                    <a:lnTo>
                      <a:pt x="143" y="0"/>
                    </a:lnTo>
                    <a:lnTo>
                      <a:pt x="143" y="6"/>
                    </a:lnTo>
                    <a:lnTo>
                      <a:pt x="137" y="12"/>
                    </a:lnTo>
                    <a:lnTo>
                      <a:pt x="131" y="30"/>
                    </a:lnTo>
                    <a:lnTo>
                      <a:pt x="119" y="65"/>
                    </a:lnTo>
                    <a:lnTo>
                      <a:pt x="107" y="77"/>
                    </a:lnTo>
                    <a:lnTo>
                      <a:pt x="96" y="89"/>
                    </a:lnTo>
                    <a:lnTo>
                      <a:pt x="84" y="107"/>
                    </a:lnTo>
                    <a:lnTo>
                      <a:pt x="84" y="119"/>
                    </a:lnTo>
                    <a:lnTo>
                      <a:pt x="84" y="149"/>
                    </a:lnTo>
                    <a:lnTo>
                      <a:pt x="84" y="167"/>
                    </a:lnTo>
                    <a:lnTo>
                      <a:pt x="78" y="197"/>
                    </a:lnTo>
                    <a:lnTo>
                      <a:pt x="72" y="233"/>
                    </a:lnTo>
                    <a:lnTo>
                      <a:pt x="60" y="275"/>
                    </a:lnTo>
                    <a:lnTo>
                      <a:pt x="54" y="316"/>
                    </a:lnTo>
                    <a:lnTo>
                      <a:pt x="48" y="352"/>
                    </a:lnTo>
                    <a:lnTo>
                      <a:pt x="48" y="382"/>
                    </a:lnTo>
                    <a:lnTo>
                      <a:pt x="48" y="400"/>
                    </a:lnTo>
                    <a:lnTo>
                      <a:pt x="42" y="460"/>
                    </a:lnTo>
                    <a:lnTo>
                      <a:pt x="42" y="484"/>
                    </a:lnTo>
                    <a:lnTo>
                      <a:pt x="42" y="502"/>
                    </a:lnTo>
                    <a:lnTo>
                      <a:pt x="42" y="520"/>
                    </a:lnTo>
                    <a:lnTo>
                      <a:pt x="36" y="532"/>
                    </a:lnTo>
                    <a:lnTo>
                      <a:pt x="18" y="549"/>
                    </a:lnTo>
                    <a:lnTo>
                      <a:pt x="0" y="561"/>
                    </a:lnTo>
                    <a:lnTo>
                      <a:pt x="6" y="561"/>
                    </a:lnTo>
                    <a:lnTo>
                      <a:pt x="18" y="561"/>
                    </a:lnTo>
                    <a:lnTo>
                      <a:pt x="24" y="555"/>
                    </a:lnTo>
                    <a:lnTo>
                      <a:pt x="36" y="549"/>
                    </a:lnTo>
                    <a:lnTo>
                      <a:pt x="42" y="543"/>
                    </a:lnTo>
                    <a:lnTo>
                      <a:pt x="42" y="549"/>
                    </a:lnTo>
                    <a:lnTo>
                      <a:pt x="42" y="561"/>
                    </a:lnTo>
                    <a:lnTo>
                      <a:pt x="42" y="573"/>
                    </a:lnTo>
                    <a:lnTo>
                      <a:pt x="48" y="573"/>
                    </a:lnTo>
                    <a:lnTo>
                      <a:pt x="48" y="561"/>
                    </a:lnTo>
                    <a:lnTo>
                      <a:pt x="48" y="555"/>
                    </a:lnTo>
                    <a:lnTo>
                      <a:pt x="48" y="538"/>
                    </a:lnTo>
                    <a:lnTo>
                      <a:pt x="48" y="526"/>
                    </a:lnTo>
                    <a:lnTo>
                      <a:pt x="54" y="502"/>
                    </a:lnTo>
                    <a:lnTo>
                      <a:pt x="60" y="472"/>
                    </a:lnTo>
                    <a:lnTo>
                      <a:pt x="66" y="448"/>
                    </a:lnTo>
                    <a:lnTo>
                      <a:pt x="66" y="436"/>
                    </a:lnTo>
                    <a:lnTo>
                      <a:pt x="66" y="424"/>
                    </a:lnTo>
                    <a:lnTo>
                      <a:pt x="66" y="406"/>
                    </a:lnTo>
                    <a:lnTo>
                      <a:pt x="66" y="382"/>
                    </a:lnTo>
                    <a:lnTo>
                      <a:pt x="72" y="352"/>
                    </a:lnTo>
                    <a:lnTo>
                      <a:pt x="78" y="316"/>
                    </a:lnTo>
                    <a:lnTo>
                      <a:pt x="78" y="281"/>
                    </a:lnTo>
                    <a:lnTo>
                      <a:pt x="78" y="257"/>
                    </a:lnTo>
                    <a:lnTo>
                      <a:pt x="84" y="239"/>
                    </a:lnTo>
                    <a:lnTo>
                      <a:pt x="84" y="209"/>
                    </a:lnTo>
                    <a:lnTo>
                      <a:pt x="96" y="179"/>
                    </a:lnTo>
                    <a:lnTo>
                      <a:pt x="102" y="149"/>
                    </a:lnTo>
                    <a:lnTo>
                      <a:pt x="107" y="125"/>
                    </a:lnTo>
                    <a:lnTo>
                      <a:pt x="113" y="113"/>
                    </a:lnTo>
                    <a:lnTo>
                      <a:pt x="119" y="89"/>
                    </a:lnTo>
                    <a:lnTo>
                      <a:pt x="125" y="77"/>
                    </a:lnTo>
                    <a:lnTo>
                      <a:pt x="131" y="59"/>
                    </a:lnTo>
                    <a:lnTo>
                      <a:pt x="143" y="30"/>
                    </a:lnTo>
                    <a:lnTo>
                      <a:pt x="143" y="6"/>
                    </a:lnTo>
                    <a:close/>
                  </a:path>
                </a:pathLst>
              </a:custGeom>
              <a:solidFill>
                <a:srgbClr val="D38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8" name="Freeform 73"/>
              <p:cNvSpPr>
                <a:spLocks/>
              </p:cNvSpPr>
              <p:nvPr/>
            </p:nvSpPr>
            <p:spPr bwMode="auto">
              <a:xfrm flipH="1">
                <a:off x="475" y="1126"/>
                <a:ext cx="90" cy="1000"/>
              </a:xfrm>
              <a:custGeom>
                <a:avLst/>
                <a:gdLst>
                  <a:gd name="T0" fmla="*/ 91 w 65"/>
                  <a:gd name="T1" fmla="*/ 3794 h 699"/>
                  <a:gd name="T2" fmla="*/ 91 w 65"/>
                  <a:gd name="T3" fmla="*/ 3794 h 699"/>
                  <a:gd name="T4" fmla="*/ 91 w 65"/>
                  <a:gd name="T5" fmla="*/ 3830 h 699"/>
                  <a:gd name="T6" fmla="*/ 64 w 65"/>
                  <a:gd name="T7" fmla="*/ 3938 h 699"/>
                  <a:gd name="T8" fmla="*/ 64 w 65"/>
                  <a:gd name="T9" fmla="*/ 3938 h 699"/>
                  <a:gd name="T10" fmla="*/ 29 w 65"/>
                  <a:gd name="T11" fmla="*/ 4079 h 699"/>
                  <a:gd name="T12" fmla="*/ 0 w 65"/>
                  <a:gd name="T13" fmla="*/ 4189 h 699"/>
                  <a:gd name="T14" fmla="*/ 0 w 65"/>
                  <a:gd name="T15" fmla="*/ 4189 h 699"/>
                  <a:gd name="T16" fmla="*/ 0 w 65"/>
                  <a:gd name="T17" fmla="*/ 4189 h 699"/>
                  <a:gd name="T18" fmla="*/ 0 w 65"/>
                  <a:gd name="T19" fmla="*/ 4116 h 699"/>
                  <a:gd name="T20" fmla="*/ 0 w 65"/>
                  <a:gd name="T21" fmla="*/ 4010 h 699"/>
                  <a:gd name="T22" fmla="*/ 0 w 65"/>
                  <a:gd name="T23" fmla="*/ 4010 h 699"/>
                  <a:gd name="T24" fmla="*/ 29 w 65"/>
                  <a:gd name="T25" fmla="*/ 3794 h 699"/>
                  <a:gd name="T26" fmla="*/ 29 w 65"/>
                  <a:gd name="T27" fmla="*/ 3617 h 699"/>
                  <a:gd name="T28" fmla="*/ 29 w 65"/>
                  <a:gd name="T29" fmla="*/ 3365 h 699"/>
                  <a:gd name="T30" fmla="*/ 29 w 65"/>
                  <a:gd name="T31" fmla="*/ 3365 h 699"/>
                  <a:gd name="T32" fmla="*/ 29 w 65"/>
                  <a:gd name="T33" fmla="*/ 3256 h 699"/>
                  <a:gd name="T34" fmla="*/ 29 w 65"/>
                  <a:gd name="T35" fmla="*/ 3143 h 699"/>
                  <a:gd name="T36" fmla="*/ 29 w 65"/>
                  <a:gd name="T37" fmla="*/ 2867 h 699"/>
                  <a:gd name="T38" fmla="*/ 64 w 65"/>
                  <a:gd name="T39" fmla="*/ 2577 h 699"/>
                  <a:gd name="T40" fmla="*/ 64 w 65"/>
                  <a:gd name="T41" fmla="*/ 2468 h 699"/>
                  <a:gd name="T42" fmla="*/ 64 w 65"/>
                  <a:gd name="T43" fmla="*/ 2395 h 699"/>
                  <a:gd name="T44" fmla="*/ 64 w 65"/>
                  <a:gd name="T45" fmla="*/ 2395 h 699"/>
                  <a:gd name="T46" fmla="*/ 91 w 65"/>
                  <a:gd name="T47" fmla="*/ 2325 h 699"/>
                  <a:gd name="T48" fmla="*/ 123 w 65"/>
                  <a:gd name="T49" fmla="*/ 2216 h 699"/>
                  <a:gd name="T50" fmla="*/ 174 w 65"/>
                  <a:gd name="T51" fmla="*/ 1896 h 699"/>
                  <a:gd name="T52" fmla="*/ 209 w 65"/>
                  <a:gd name="T53" fmla="*/ 1541 h 699"/>
                  <a:gd name="T54" fmla="*/ 240 w 65"/>
                  <a:gd name="T55" fmla="*/ 1393 h 699"/>
                  <a:gd name="T56" fmla="*/ 240 w 65"/>
                  <a:gd name="T57" fmla="*/ 1292 h 699"/>
                  <a:gd name="T58" fmla="*/ 240 w 65"/>
                  <a:gd name="T59" fmla="*/ 1292 h 699"/>
                  <a:gd name="T60" fmla="*/ 240 w 65"/>
                  <a:gd name="T61" fmla="*/ 1073 h 699"/>
                  <a:gd name="T62" fmla="*/ 269 w 65"/>
                  <a:gd name="T63" fmla="*/ 784 h 699"/>
                  <a:gd name="T64" fmla="*/ 269 w 65"/>
                  <a:gd name="T65" fmla="*/ 498 h 699"/>
                  <a:gd name="T66" fmla="*/ 269 w 65"/>
                  <a:gd name="T67" fmla="*/ 280 h 699"/>
                  <a:gd name="T68" fmla="*/ 269 w 65"/>
                  <a:gd name="T69" fmla="*/ 280 h 699"/>
                  <a:gd name="T70" fmla="*/ 269 w 65"/>
                  <a:gd name="T71" fmla="*/ 143 h 699"/>
                  <a:gd name="T72" fmla="*/ 269 w 65"/>
                  <a:gd name="T73" fmla="*/ 39 h 699"/>
                  <a:gd name="T74" fmla="*/ 269 w 65"/>
                  <a:gd name="T75" fmla="*/ 0 h 699"/>
                  <a:gd name="T76" fmla="*/ 303 w 65"/>
                  <a:gd name="T77" fmla="*/ 39 h 699"/>
                  <a:gd name="T78" fmla="*/ 303 w 65"/>
                  <a:gd name="T79" fmla="*/ 109 h 699"/>
                  <a:gd name="T80" fmla="*/ 303 w 65"/>
                  <a:gd name="T81" fmla="*/ 246 h 699"/>
                  <a:gd name="T82" fmla="*/ 303 w 65"/>
                  <a:gd name="T83" fmla="*/ 246 h 699"/>
                  <a:gd name="T84" fmla="*/ 303 w 65"/>
                  <a:gd name="T85" fmla="*/ 389 h 699"/>
                  <a:gd name="T86" fmla="*/ 303 w 65"/>
                  <a:gd name="T87" fmla="*/ 498 h 699"/>
                  <a:gd name="T88" fmla="*/ 332 w 65"/>
                  <a:gd name="T89" fmla="*/ 680 h 699"/>
                  <a:gd name="T90" fmla="*/ 332 w 65"/>
                  <a:gd name="T91" fmla="*/ 821 h 699"/>
                  <a:gd name="T92" fmla="*/ 332 w 65"/>
                  <a:gd name="T93" fmla="*/ 1001 h 699"/>
                  <a:gd name="T94" fmla="*/ 332 w 65"/>
                  <a:gd name="T95" fmla="*/ 1001 h 699"/>
                  <a:gd name="T96" fmla="*/ 303 w 65"/>
                  <a:gd name="T97" fmla="*/ 1253 h 699"/>
                  <a:gd name="T98" fmla="*/ 269 w 65"/>
                  <a:gd name="T99" fmla="*/ 1469 h 699"/>
                  <a:gd name="T100" fmla="*/ 240 w 65"/>
                  <a:gd name="T101" fmla="*/ 1681 h 699"/>
                  <a:gd name="T102" fmla="*/ 209 w 65"/>
                  <a:gd name="T103" fmla="*/ 1783 h 699"/>
                  <a:gd name="T104" fmla="*/ 209 w 65"/>
                  <a:gd name="T105" fmla="*/ 1783 h 699"/>
                  <a:gd name="T106" fmla="*/ 209 w 65"/>
                  <a:gd name="T107" fmla="*/ 1896 h 699"/>
                  <a:gd name="T108" fmla="*/ 174 w 65"/>
                  <a:gd name="T109" fmla="*/ 2073 h 699"/>
                  <a:gd name="T110" fmla="*/ 145 w 65"/>
                  <a:gd name="T111" fmla="*/ 2286 h 699"/>
                  <a:gd name="T112" fmla="*/ 145 w 65"/>
                  <a:gd name="T113" fmla="*/ 2468 h 699"/>
                  <a:gd name="T114" fmla="*/ 145 w 65"/>
                  <a:gd name="T115" fmla="*/ 2468 h 699"/>
                  <a:gd name="T116" fmla="*/ 123 w 65"/>
                  <a:gd name="T117" fmla="*/ 2685 h 699"/>
                  <a:gd name="T118" fmla="*/ 91 w 65"/>
                  <a:gd name="T119" fmla="*/ 2976 h 699"/>
                  <a:gd name="T120" fmla="*/ 91 w 65"/>
                  <a:gd name="T121" fmla="*/ 3326 h 699"/>
                  <a:gd name="T122" fmla="*/ 91 w 65"/>
                  <a:gd name="T123" fmla="*/ 3794 h 6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5"/>
                  <a:gd name="T187" fmla="*/ 0 h 699"/>
                  <a:gd name="T188" fmla="*/ 65 w 65"/>
                  <a:gd name="T189" fmla="*/ 699 h 6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5" h="699">
                    <a:moveTo>
                      <a:pt x="18" y="633"/>
                    </a:moveTo>
                    <a:lnTo>
                      <a:pt x="18" y="633"/>
                    </a:lnTo>
                    <a:lnTo>
                      <a:pt x="18" y="639"/>
                    </a:lnTo>
                    <a:lnTo>
                      <a:pt x="12" y="657"/>
                    </a:lnTo>
                    <a:lnTo>
                      <a:pt x="6" y="681"/>
                    </a:lnTo>
                    <a:lnTo>
                      <a:pt x="0" y="699"/>
                    </a:lnTo>
                    <a:lnTo>
                      <a:pt x="0" y="687"/>
                    </a:lnTo>
                    <a:lnTo>
                      <a:pt x="0" y="669"/>
                    </a:lnTo>
                    <a:lnTo>
                      <a:pt x="6" y="633"/>
                    </a:lnTo>
                    <a:lnTo>
                      <a:pt x="6" y="603"/>
                    </a:lnTo>
                    <a:lnTo>
                      <a:pt x="6" y="561"/>
                    </a:lnTo>
                    <a:lnTo>
                      <a:pt x="6" y="543"/>
                    </a:lnTo>
                    <a:lnTo>
                      <a:pt x="6" y="525"/>
                    </a:lnTo>
                    <a:lnTo>
                      <a:pt x="6" y="478"/>
                    </a:lnTo>
                    <a:lnTo>
                      <a:pt x="12" y="430"/>
                    </a:lnTo>
                    <a:lnTo>
                      <a:pt x="12" y="412"/>
                    </a:lnTo>
                    <a:lnTo>
                      <a:pt x="12" y="400"/>
                    </a:lnTo>
                    <a:lnTo>
                      <a:pt x="18" y="388"/>
                    </a:lnTo>
                    <a:lnTo>
                      <a:pt x="24" y="370"/>
                    </a:lnTo>
                    <a:lnTo>
                      <a:pt x="35" y="316"/>
                    </a:lnTo>
                    <a:lnTo>
                      <a:pt x="41" y="257"/>
                    </a:lnTo>
                    <a:lnTo>
                      <a:pt x="47" y="233"/>
                    </a:lnTo>
                    <a:lnTo>
                      <a:pt x="47" y="215"/>
                    </a:lnTo>
                    <a:lnTo>
                      <a:pt x="47" y="179"/>
                    </a:lnTo>
                    <a:lnTo>
                      <a:pt x="53" y="131"/>
                    </a:lnTo>
                    <a:lnTo>
                      <a:pt x="53" y="83"/>
                    </a:lnTo>
                    <a:lnTo>
                      <a:pt x="53" y="47"/>
                    </a:lnTo>
                    <a:lnTo>
                      <a:pt x="53" y="24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59" y="6"/>
                    </a:lnTo>
                    <a:lnTo>
                      <a:pt x="59" y="18"/>
                    </a:lnTo>
                    <a:lnTo>
                      <a:pt x="59" y="41"/>
                    </a:lnTo>
                    <a:lnTo>
                      <a:pt x="59" y="65"/>
                    </a:lnTo>
                    <a:lnTo>
                      <a:pt x="59" y="83"/>
                    </a:lnTo>
                    <a:lnTo>
                      <a:pt x="65" y="113"/>
                    </a:lnTo>
                    <a:lnTo>
                      <a:pt x="65" y="137"/>
                    </a:lnTo>
                    <a:lnTo>
                      <a:pt x="65" y="167"/>
                    </a:lnTo>
                    <a:lnTo>
                      <a:pt x="59" y="209"/>
                    </a:lnTo>
                    <a:lnTo>
                      <a:pt x="53" y="245"/>
                    </a:lnTo>
                    <a:lnTo>
                      <a:pt x="47" y="280"/>
                    </a:lnTo>
                    <a:lnTo>
                      <a:pt x="41" y="298"/>
                    </a:lnTo>
                    <a:lnTo>
                      <a:pt x="41" y="316"/>
                    </a:lnTo>
                    <a:lnTo>
                      <a:pt x="35" y="346"/>
                    </a:lnTo>
                    <a:lnTo>
                      <a:pt x="29" y="382"/>
                    </a:lnTo>
                    <a:lnTo>
                      <a:pt x="29" y="412"/>
                    </a:lnTo>
                    <a:lnTo>
                      <a:pt x="24" y="448"/>
                    </a:lnTo>
                    <a:lnTo>
                      <a:pt x="18" y="496"/>
                    </a:lnTo>
                    <a:lnTo>
                      <a:pt x="18" y="555"/>
                    </a:lnTo>
                    <a:lnTo>
                      <a:pt x="18" y="633"/>
                    </a:lnTo>
                    <a:close/>
                  </a:path>
                </a:pathLst>
              </a:custGeom>
              <a:solidFill>
                <a:srgbClr val="D38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9" name="Freeform 74"/>
              <p:cNvSpPr>
                <a:spLocks/>
              </p:cNvSpPr>
              <p:nvPr/>
            </p:nvSpPr>
            <p:spPr bwMode="auto">
              <a:xfrm flipH="1">
                <a:off x="615" y="3502"/>
                <a:ext cx="340" cy="221"/>
              </a:xfrm>
              <a:custGeom>
                <a:avLst/>
                <a:gdLst>
                  <a:gd name="T0" fmla="*/ 1241 w 246"/>
                  <a:gd name="T1" fmla="*/ 0 h 155"/>
                  <a:gd name="T2" fmla="*/ 1241 w 246"/>
                  <a:gd name="T3" fmla="*/ 38 h 155"/>
                  <a:gd name="T4" fmla="*/ 1211 w 246"/>
                  <a:gd name="T5" fmla="*/ 108 h 155"/>
                  <a:gd name="T6" fmla="*/ 1149 w 246"/>
                  <a:gd name="T7" fmla="*/ 319 h 155"/>
                  <a:gd name="T8" fmla="*/ 1059 w 246"/>
                  <a:gd name="T9" fmla="*/ 557 h 155"/>
                  <a:gd name="T10" fmla="*/ 1030 w 246"/>
                  <a:gd name="T11" fmla="*/ 632 h 155"/>
                  <a:gd name="T12" fmla="*/ 966 w 246"/>
                  <a:gd name="T13" fmla="*/ 701 h 155"/>
                  <a:gd name="T14" fmla="*/ 966 w 246"/>
                  <a:gd name="T15" fmla="*/ 701 h 155"/>
                  <a:gd name="T16" fmla="*/ 908 w 246"/>
                  <a:gd name="T17" fmla="*/ 736 h 155"/>
                  <a:gd name="T18" fmla="*/ 849 w 246"/>
                  <a:gd name="T19" fmla="*/ 774 h 155"/>
                  <a:gd name="T20" fmla="*/ 634 w 246"/>
                  <a:gd name="T21" fmla="*/ 844 h 155"/>
                  <a:gd name="T22" fmla="*/ 332 w 246"/>
                  <a:gd name="T23" fmla="*/ 913 h 155"/>
                  <a:gd name="T24" fmla="*/ 29 w 246"/>
                  <a:gd name="T25" fmla="*/ 844 h 155"/>
                  <a:gd name="T26" fmla="*/ 29 w 246"/>
                  <a:gd name="T27" fmla="*/ 844 h 155"/>
                  <a:gd name="T28" fmla="*/ 0 w 246"/>
                  <a:gd name="T29" fmla="*/ 844 h 155"/>
                  <a:gd name="T30" fmla="*/ 0 w 246"/>
                  <a:gd name="T31" fmla="*/ 806 h 155"/>
                  <a:gd name="T32" fmla="*/ 29 w 246"/>
                  <a:gd name="T33" fmla="*/ 736 h 155"/>
                  <a:gd name="T34" fmla="*/ 29 w 246"/>
                  <a:gd name="T35" fmla="*/ 736 h 155"/>
                  <a:gd name="T36" fmla="*/ 61 w 246"/>
                  <a:gd name="T37" fmla="*/ 667 h 155"/>
                  <a:gd name="T38" fmla="*/ 122 w 246"/>
                  <a:gd name="T39" fmla="*/ 593 h 155"/>
                  <a:gd name="T40" fmla="*/ 332 w 246"/>
                  <a:gd name="T41" fmla="*/ 455 h 155"/>
                  <a:gd name="T42" fmla="*/ 332 w 246"/>
                  <a:gd name="T43" fmla="*/ 455 h 155"/>
                  <a:gd name="T44" fmla="*/ 332 w 246"/>
                  <a:gd name="T45" fmla="*/ 416 h 155"/>
                  <a:gd name="T46" fmla="*/ 394 w 246"/>
                  <a:gd name="T47" fmla="*/ 388 h 155"/>
                  <a:gd name="T48" fmla="*/ 394 w 246"/>
                  <a:gd name="T49" fmla="*/ 388 h 155"/>
                  <a:gd name="T50" fmla="*/ 394 w 246"/>
                  <a:gd name="T51" fmla="*/ 356 h 155"/>
                  <a:gd name="T52" fmla="*/ 422 w 246"/>
                  <a:gd name="T53" fmla="*/ 281 h 155"/>
                  <a:gd name="T54" fmla="*/ 422 w 246"/>
                  <a:gd name="T55" fmla="*/ 211 h 155"/>
                  <a:gd name="T56" fmla="*/ 451 w 246"/>
                  <a:gd name="T57" fmla="*/ 177 h 155"/>
                  <a:gd name="T58" fmla="*/ 451 w 246"/>
                  <a:gd name="T59" fmla="*/ 177 h 155"/>
                  <a:gd name="T60" fmla="*/ 451 w 246"/>
                  <a:gd name="T61" fmla="*/ 211 h 155"/>
                  <a:gd name="T62" fmla="*/ 422 w 246"/>
                  <a:gd name="T63" fmla="*/ 281 h 155"/>
                  <a:gd name="T64" fmla="*/ 422 w 246"/>
                  <a:gd name="T65" fmla="*/ 388 h 155"/>
                  <a:gd name="T66" fmla="*/ 451 w 246"/>
                  <a:gd name="T67" fmla="*/ 388 h 155"/>
                  <a:gd name="T68" fmla="*/ 451 w 246"/>
                  <a:gd name="T69" fmla="*/ 388 h 155"/>
                  <a:gd name="T70" fmla="*/ 485 w 246"/>
                  <a:gd name="T71" fmla="*/ 356 h 155"/>
                  <a:gd name="T72" fmla="*/ 575 w 246"/>
                  <a:gd name="T73" fmla="*/ 319 h 155"/>
                  <a:gd name="T74" fmla="*/ 789 w 246"/>
                  <a:gd name="T75" fmla="*/ 177 h 155"/>
                  <a:gd name="T76" fmla="*/ 1030 w 246"/>
                  <a:gd name="T77" fmla="*/ 38 h 155"/>
                  <a:gd name="T78" fmla="*/ 1149 w 246"/>
                  <a:gd name="T79" fmla="*/ 0 h 155"/>
                  <a:gd name="T80" fmla="*/ 1241 w 246"/>
                  <a:gd name="T81" fmla="*/ 0 h 1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6"/>
                  <a:gd name="T124" fmla="*/ 0 h 155"/>
                  <a:gd name="T125" fmla="*/ 246 w 246"/>
                  <a:gd name="T126" fmla="*/ 155 h 1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6" h="155">
                    <a:moveTo>
                      <a:pt x="246" y="0"/>
                    </a:moveTo>
                    <a:lnTo>
                      <a:pt x="246" y="6"/>
                    </a:lnTo>
                    <a:lnTo>
                      <a:pt x="240" y="18"/>
                    </a:lnTo>
                    <a:lnTo>
                      <a:pt x="228" y="54"/>
                    </a:lnTo>
                    <a:lnTo>
                      <a:pt x="210" y="95"/>
                    </a:lnTo>
                    <a:lnTo>
                      <a:pt x="204" y="107"/>
                    </a:lnTo>
                    <a:lnTo>
                      <a:pt x="192" y="119"/>
                    </a:lnTo>
                    <a:lnTo>
                      <a:pt x="180" y="125"/>
                    </a:lnTo>
                    <a:lnTo>
                      <a:pt x="168" y="131"/>
                    </a:lnTo>
                    <a:lnTo>
                      <a:pt x="126" y="143"/>
                    </a:lnTo>
                    <a:lnTo>
                      <a:pt x="66" y="155"/>
                    </a:lnTo>
                    <a:lnTo>
                      <a:pt x="6" y="143"/>
                    </a:lnTo>
                    <a:lnTo>
                      <a:pt x="0" y="143"/>
                    </a:lnTo>
                    <a:lnTo>
                      <a:pt x="0" y="137"/>
                    </a:lnTo>
                    <a:lnTo>
                      <a:pt x="6" y="125"/>
                    </a:lnTo>
                    <a:lnTo>
                      <a:pt x="12" y="113"/>
                    </a:lnTo>
                    <a:lnTo>
                      <a:pt x="24" y="101"/>
                    </a:lnTo>
                    <a:lnTo>
                      <a:pt x="66" y="77"/>
                    </a:lnTo>
                    <a:lnTo>
                      <a:pt x="66" y="71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14" y="54"/>
                    </a:lnTo>
                    <a:lnTo>
                      <a:pt x="156" y="30"/>
                    </a:lnTo>
                    <a:lnTo>
                      <a:pt x="204" y="6"/>
                    </a:lnTo>
                    <a:lnTo>
                      <a:pt x="228" y="0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FCC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0" name="Freeform 75"/>
              <p:cNvSpPr>
                <a:spLocks/>
              </p:cNvSpPr>
              <p:nvPr/>
            </p:nvSpPr>
            <p:spPr bwMode="auto">
              <a:xfrm flipH="1">
                <a:off x="615" y="3502"/>
                <a:ext cx="340" cy="221"/>
              </a:xfrm>
              <a:custGeom>
                <a:avLst/>
                <a:gdLst>
                  <a:gd name="T0" fmla="*/ 1241 w 246"/>
                  <a:gd name="T1" fmla="*/ 0 h 155"/>
                  <a:gd name="T2" fmla="*/ 1241 w 246"/>
                  <a:gd name="T3" fmla="*/ 38 h 155"/>
                  <a:gd name="T4" fmla="*/ 1211 w 246"/>
                  <a:gd name="T5" fmla="*/ 108 h 155"/>
                  <a:gd name="T6" fmla="*/ 1149 w 246"/>
                  <a:gd name="T7" fmla="*/ 319 h 155"/>
                  <a:gd name="T8" fmla="*/ 1059 w 246"/>
                  <a:gd name="T9" fmla="*/ 557 h 155"/>
                  <a:gd name="T10" fmla="*/ 1030 w 246"/>
                  <a:gd name="T11" fmla="*/ 632 h 155"/>
                  <a:gd name="T12" fmla="*/ 966 w 246"/>
                  <a:gd name="T13" fmla="*/ 701 h 155"/>
                  <a:gd name="T14" fmla="*/ 966 w 246"/>
                  <a:gd name="T15" fmla="*/ 701 h 155"/>
                  <a:gd name="T16" fmla="*/ 908 w 246"/>
                  <a:gd name="T17" fmla="*/ 736 h 155"/>
                  <a:gd name="T18" fmla="*/ 849 w 246"/>
                  <a:gd name="T19" fmla="*/ 774 h 155"/>
                  <a:gd name="T20" fmla="*/ 634 w 246"/>
                  <a:gd name="T21" fmla="*/ 844 h 155"/>
                  <a:gd name="T22" fmla="*/ 332 w 246"/>
                  <a:gd name="T23" fmla="*/ 913 h 155"/>
                  <a:gd name="T24" fmla="*/ 29 w 246"/>
                  <a:gd name="T25" fmla="*/ 844 h 155"/>
                  <a:gd name="T26" fmla="*/ 29 w 246"/>
                  <a:gd name="T27" fmla="*/ 844 h 155"/>
                  <a:gd name="T28" fmla="*/ 0 w 246"/>
                  <a:gd name="T29" fmla="*/ 844 h 155"/>
                  <a:gd name="T30" fmla="*/ 0 w 246"/>
                  <a:gd name="T31" fmla="*/ 806 h 155"/>
                  <a:gd name="T32" fmla="*/ 29 w 246"/>
                  <a:gd name="T33" fmla="*/ 736 h 155"/>
                  <a:gd name="T34" fmla="*/ 29 w 246"/>
                  <a:gd name="T35" fmla="*/ 736 h 155"/>
                  <a:gd name="T36" fmla="*/ 61 w 246"/>
                  <a:gd name="T37" fmla="*/ 667 h 155"/>
                  <a:gd name="T38" fmla="*/ 122 w 246"/>
                  <a:gd name="T39" fmla="*/ 593 h 155"/>
                  <a:gd name="T40" fmla="*/ 332 w 246"/>
                  <a:gd name="T41" fmla="*/ 455 h 155"/>
                  <a:gd name="T42" fmla="*/ 332 w 246"/>
                  <a:gd name="T43" fmla="*/ 455 h 155"/>
                  <a:gd name="T44" fmla="*/ 332 w 246"/>
                  <a:gd name="T45" fmla="*/ 416 h 155"/>
                  <a:gd name="T46" fmla="*/ 394 w 246"/>
                  <a:gd name="T47" fmla="*/ 388 h 155"/>
                  <a:gd name="T48" fmla="*/ 394 w 246"/>
                  <a:gd name="T49" fmla="*/ 388 h 155"/>
                  <a:gd name="T50" fmla="*/ 394 w 246"/>
                  <a:gd name="T51" fmla="*/ 356 h 155"/>
                  <a:gd name="T52" fmla="*/ 422 w 246"/>
                  <a:gd name="T53" fmla="*/ 281 h 155"/>
                  <a:gd name="T54" fmla="*/ 422 w 246"/>
                  <a:gd name="T55" fmla="*/ 211 h 155"/>
                  <a:gd name="T56" fmla="*/ 451 w 246"/>
                  <a:gd name="T57" fmla="*/ 177 h 155"/>
                  <a:gd name="T58" fmla="*/ 451 w 246"/>
                  <a:gd name="T59" fmla="*/ 177 h 155"/>
                  <a:gd name="T60" fmla="*/ 451 w 246"/>
                  <a:gd name="T61" fmla="*/ 211 h 155"/>
                  <a:gd name="T62" fmla="*/ 422 w 246"/>
                  <a:gd name="T63" fmla="*/ 281 h 155"/>
                  <a:gd name="T64" fmla="*/ 422 w 246"/>
                  <a:gd name="T65" fmla="*/ 388 h 155"/>
                  <a:gd name="T66" fmla="*/ 451 w 246"/>
                  <a:gd name="T67" fmla="*/ 388 h 155"/>
                  <a:gd name="T68" fmla="*/ 451 w 246"/>
                  <a:gd name="T69" fmla="*/ 388 h 155"/>
                  <a:gd name="T70" fmla="*/ 485 w 246"/>
                  <a:gd name="T71" fmla="*/ 356 h 155"/>
                  <a:gd name="T72" fmla="*/ 575 w 246"/>
                  <a:gd name="T73" fmla="*/ 319 h 155"/>
                  <a:gd name="T74" fmla="*/ 789 w 246"/>
                  <a:gd name="T75" fmla="*/ 177 h 155"/>
                  <a:gd name="T76" fmla="*/ 1030 w 246"/>
                  <a:gd name="T77" fmla="*/ 38 h 155"/>
                  <a:gd name="T78" fmla="*/ 1149 w 246"/>
                  <a:gd name="T79" fmla="*/ 0 h 155"/>
                  <a:gd name="T80" fmla="*/ 1241 w 246"/>
                  <a:gd name="T81" fmla="*/ 0 h 1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6"/>
                  <a:gd name="T124" fmla="*/ 0 h 155"/>
                  <a:gd name="T125" fmla="*/ 246 w 246"/>
                  <a:gd name="T126" fmla="*/ 155 h 1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6" h="155">
                    <a:moveTo>
                      <a:pt x="246" y="0"/>
                    </a:moveTo>
                    <a:lnTo>
                      <a:pt x="246" y="6"/>
                    </a:lnTo>
                    <a:lnTo>
                      <a:pt x="240" y="18"/>
                    </a:lnTo>
                    <a:lnTo>
                      <a:pt x="228" y="54"/>
                    </a:lnTo>
                    <a:lnTo>
                      <a:pt x="210" y="95"/>
                    </a:lnTo>
                    <a:lnTo>
                      <a:pt x="204" y="107"/>
                    </a:lnTo>
                    <a:lnTo>
                      <a:pt x="192" y="119"/>
                    </a:lnTo>
                    <a:lnTo>
                      <a:pt x="180" y="125"/>
                    </a:lnTo>
                    <a:lnTo>
                      <a:pt x="168" y="131"/>
                    </a:lnTo>
                    <a:lnTo>
                      <a:pt x="126" y="143"/>
                    </a:lnTo>
                    <a:lnTo>
                      <a:pt x="66" y="155"/>
                    </a:lnTo>
                    <a:lnTo>
                      <a:pt x="6" y="143"/>
                    </a:lnTo>
                    <a:lnTo>
                      <a:pt x="0" y="143"/>
                    </a:lnTo>
                    <a:lnTo>
                      <a:pt x="0" y="137"/>
                    </a:lnTo>
                    <a:lnTo>
                      <a:pt x="6" y="125"/>
                    </a:lnTo>
                    <a:lnTo>
                      <a:pt x="12" y="113"/>
                    </a:lnTo>
                    <a:lnTo>
                      <a:pt x="24" y="101"/>
                    </a:lnTo>
                    <a:lnTo>
                      <a:pt x="66" y="77"/>
                    </a:lnTo>
                    <a:lnTo>
                      <a:pt x="66" y="71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6" y="60"/>
                    </a:lnTo>
                    <a:lnTo>
                      <a:pt x="114" y="54"/>
                    </a:lnTo>
                    <a:lnTo>
                      <a:pt x="156" y="30"/>
                    </a:lnTo>
                    <a:lnTo>
                      <a:pt x="204" y="6"/>
                    </a:lnTo>
                    <a:lnTo>
                      <a:pt x="228" y="0"/>
                    </a:lnTo>
                    <a:lnTo>
                      <a:pt x="24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1" name="Freeform 76"/>
              <p:cNvSpPr>
                <a:spLocks/>
              </p:cNvSpPr>
              <p:nvPr/>
            </p:nvSpPr>
            <p:spPr bwMode="auto">
              <a:xfrm flipH="1">
                <a:off x="525" y="3356"/>
                <a:ext cx="65" cy="299"/>
              </a:xfrm>
              <a:custGeom>
                <a:avLst/>
                <a:gdLst>
                  <a:gd name="T0" fmla="*/ 91 w 47"/>
                  <a:gd name="T1" fmla="*/ 361 h 209"/>
                  <a:gd name="T2" fmla="*/ 91 w 47"/>
                  <a:gd name="T3" fmla="*/ 322 h 209"/>
                  <a:gd name="T4" fmla="*/ 123 w 47"/>
                  <a:gd name="T5" fmla="*/ 217 h 209"/>
                  <a:gd name="T6" fmla="*/ 151 w 47"/>
                  <a:gd name="T7" fmla="*/ 109 h 209"/>
                  <a:gd name="T8" fmla="*/ 236 w 47"/>
                  <a:gd name="T9" fmla="*/ 0 h 209"/>
                  <a:gd name="T10" fmla="*/ 236 w 47"/>
                  <a:gd name="T11" fmla="*/ 0 h 209"/>
                  <a:gd name="T12" fmla="*/ 236 w 47"/>
                  <a:gd name="T13" fmla="*/ 39 h 209"/>
                  <a:gd name="T14" fmla="*/ 213 w 47"/>
                  <a:gd name="T15" fmla="*/ 182 h 209"/>
                  <a:gd name="T16" fmla="*/ 213 w 47"/>
                  <a:gd name="T17" fmla="*/ 361 h 209"/>
                  <a:gd name="T18" fmla="*/ 181 w 47"/>
                  <a:gd name="T19" fmla="*/ 574 h 209"/>
                  <a:gd name="T20" fmla="*/ 151 w 47"/>
                  <a:gd name="T21" fmla="*/ 790 h 209"/>
                  <a:gd name="T22" fmla="*/ 123 w 47"/>
                  <a:gd name="T23" fmla="*/ 973 h 209"/>
                  <a:gd name="T24" fmla="*/ 91 w 47"/>
                  <a:gd name="T25" fmla="*/ 1144 h 209"/>
                  <a:gd name="T26" fmla="*/ 64 w 47"/>
                  <a:gd name="T27" fmla="*/ 1253 h 209"/>
                  <a:gd name="T28" fmla="*/ 0 w 47"/>
                  <a:gd name="T29" fmla="*/ 1216 h 209"/>
                  <a:gd name="T30" fmla="*/ 91 w 47"/>
                  <a:gd name="T31" fmla="*/ 361 h 209"/>
                  <a:gd name="T32" fmla="*/ 91 w 47"/>
                  <a:gd name="T33" fmla="*/ 361 h 2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09"/>
                  <a:gd name="T53" fmla="*/ 47 w 47"/>
                  <a:gd name="T54" fmla="*/ 209 h 2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09">
                    <a:moveTo>
                      <a:pt x="18" y="60"/>
                    </a:moveTo>
                    <a:lnTo>
                      <a:pt x="18" y="54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47" y="0"/>
                    </a:lnTo>
                    <a:lnTo>
                      <a:pt x="47" y="6"/>
                    </a:lnTo>
                    <a:lnTo>
                      <a:pt x="42" y="30"/>
                    </a:lnTo>
                    <a:lnTo>
                      <a:pt x="42" y="60"/>
                    </a:lnTo>
                    <a:lnTo>
                      <a:pt x="36" y="96"/>
                    </a:lnTo>
                    <a:lnTo>
                      <a:pt x="30" y="132"/>
                    </a:lnTo>
                    <a:lnTo>
                      <a:pt x="24" y="162"/>
                    </a:lnTo>
                    <a:lnTo>
                      <a:pt x="18" y="191"/>
                    </a:lnTo>
                    <a:lnTo>
                      <a:pt x="12" y="209"/>
                    </a:lnTo>
                    <a:lnTo>
                      <a:pt x="0" y="203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BF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2" name="Freeform 77"/>
              <p:cNvSpPr>
                <a:spLocks/>
              </p:cNvSpPr>
              <p:nvPr/>
            </p:nvSpPr>
            <p:spPr bwMode="auto">
              <a:xfrm flipH="1">
                <a:off x="525" y="3356"/>
                <a:ext cx="32" cy="51"/>
              </a:xfrm>
              <a:custGeom>
                <a:avLst/>
                <a:gdLst>
                  <a:gd name="T0" fmla="*/ 122 w 23"/>
                  <a:gd name="T1" fmla="*/ 0 h 36"/>
                  <a:gd name="T2" fmla="*/ 122 w 23"/>
                  <a:gd name="T3" fmla="*/ 0 h 36"/>
                  <a:gd name="T4" fmla="*/ 95 w 23"/>
                  <a:gd name="T5" fmla="*/ 33 h 36"/>
                  <a:gd name="T6" fmla="*/ 29 w 23"/>
                  <a:gd name="T7" fmla="*/ 105 h 36"/>
                  <a:gd name="T8" fmla="*/ 0 w 23"/>
                  <a:gd name="T9" fmla="*/ 20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6"/>
                  <a:gd name="T17" fmla="*/ 23 w 2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6">
                    <a:moveTo>
                      <a:pt x="23" y="0"/>
                    </a:moveTo>
                    <a:lnTo>
                      <a:pt x="23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3" name="Freeform 78"/>
              <p:cNvSpPr>
                <a:spLocks/>
              </p:cNvSpPr>
              <p:nvPr/>
            </p:nvSpPr>
            <p:spPr bwMode="auto">
              <a:xfrm flipH="1">
                <a:off x="557" y="3407"/>
                <a:ext cx="16" cy="52"/>
              </a:xfrm>
              <a:custGeom>
                <a:avLst/>
                <a:gdLst>
                  <a:gd name="T0" fmla="*/ 49 w 12"/>
                  <a:gd name="T1" fmla="*/ 0 h 36"/>
                  <a:gd name="T2" fmla="*/ 0 w 12"/>
                  <a:gd name="T3" fmla="*/ 225 h 36"/>
                  <a:gd name="T4" fmla="*/ 0 w 12"/>
                  <a:gd name="T5" fmla="*/ 225 h 3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6"/>
                  <a:gd name="T11" fmla="*/ 12 w 12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4" name="Freeform 79"/>
              <p:cNvSpPr>
                <a:spLocks/>
              </p:cNvSpPr>
              <p:nvPr/>
            </p:nvSpPr>
            <p:spPr bwMode="auto">
              <a:xfrm flipH="1">
                <a:off x="648" y="1356"/>
                <a:ext cx="265" cy="462"/>
              </a:xfrm>
              <a:custGeom>
                <a:avLst/>
                <a:gdLst>
                  <a:gd name="T0" fmla="*/ 150 w 192"/>
                  <a:gd name="T1" fmla="*/ 143 h 323"/>
                  <a:gd name="T2" fmla="*/ 210 w 192"/>
                  <a:gd name="T3" fmla="*/ 290 h 323"/>
                  <a:gd name="T4" fmla="*/ 275 w 192"/>
                  <a:gd name="T5" fmla="*/ 429 h 323"/>
                  <a:gd name="T6" fmla="*/ 421 w 192"/>
                  <a:gd name="T7" fmla="*/ 781 h 323"/>
                  <a:gd name="T8" fmla="*/ 602 w 192"/>
                  <a:gd name="T9" fmla="*/ 1179 h 323"/>
                  <a:gd name="T10" fmla="*/ 690 w 192"/>
                  <a:gd name="T11" fmla="*/ 1360 h 323"/>
                  <a:gd name="T12" fmla="*/ 781 w 192"/>
                  <a:gd name="T13" fmla="*/ 1468 h 323"/>
                  <a:gd name="T14" fmla="*/ 781 w 192"/>
                  <a:gd name="T15" fmla="*/ 1468 h 323"/>
                  <a:gd name="T16" fmla="*/ 899 w 192"/>
                  <a:gd name="T17" fmla="*/ 1645 h 323"/>
                  <a:gd name="T18" fmla="*/ 962 w 192"/>
                  <a:gd name="T19" fmla="*/ 1827 h 323"/>
                  <a:gd name="T20" fmla="*/ 899 w 192"/>
                  <a:gd name="T21" fmla="*/ 1934 h 323"/>
                  <a:gd name="T22" fmla="*/ 842 w 192"/>
                  <a:gd name="T23" fmla="*/ 1934 h 323"/>
                  <a:gd name="T24" fmla="*/ 781 w 192"/>
                  <a:gd name="T25" fmla="*/ 1934 h 323"/>
                  <a:gd name="T26" fmla="*/ 781 w 192"/>
                  <a:gd name="T27" fmla="*/ 1934 h 323"/>
                  <a:gd name="T28" fmla="*/ 690 w 192"/>
                  <a:gd name="T29" fmla="*/ 1827 h 323"/>
                  <a:gd name="T30" fmla="*/ 602 w 192"/>
                  <a:gd name="T31" fmla="*/ 1721 h 323"/>
                  <a:gd name="T32" fmla="*/ 484 w 192"/>
                  <a:gd name="T33" fmla="*/ 1645 h 323"/>
                  <a:gd name="T34" fmla="*/ 450 w 192"/>
                  <a:gd name="T35" fmla="*/ 1645 h 323"/>
                  <a:gd name="T36" fmla="*/ 392 w 192"/>
                  <a:gd name="T37" fmla="*/ 1682 h 323"/>
                  <a:gd name="T38" fmla="*/ 392 w 192"/>
                  <a:gd name="T39" fmla="*/ 1682 h 323"/>
                  <a:gd name="T40" fmla="*/ 392 w 192"/>
                  <a:gd name="T41" fmla="*/ 1721 h 323"/>
                  <a:gd name="T42" fmla="*/ 331 w 192"/>
                  <a:gd name="T43" fmla="*/ 1721 h 323"/>
                  <a:gd name="T44" fmla="*/ 275 w 192"/>
                  <a:gd name="T45" fmla="*/ 1682 h 323"/>
                  <a:gd name="T46" fmla="*/ 240 w 192"/>
                  <a:gd name="T47" fmla="*/ 1612 h 323"/>
                  <a:gd name="T48" fmla="*/ 210 w 192"/>
                  <a:gd name="T49" fmla="*/ 1502 h 323"/>
                  <a:gd name="T50" fmla="*/ 210 w 192"/>
                  <a:gd name="T51" fmla="*/ 1502 h 323"/>
                  <a:gd name="T52" fmla="*/ 181 w 192"/>
                  <a:gd name="T53" fmla="*/ 1323 h 323"/>
                  <a:gd name="T54" fmla="*/ 120 w 192"/>
                  <a:gd name="T55" fmla="*/ 1033 h 323"/>
                  <a:gd name="T56" fmla="*/ 61 w 192"/>
                  <a:gd name="T57" fmla="*/ 749 h 323"/>
                  <a:gd name="T58" fmla="*/ 29 w 192"/>
                  <a:gd name="T59" fmla="*/ 429 h 323"/>
                  <a:gd name="T60" fmla="*/ 0 w 192"/>
                  <a:gd name="T61" fmla="*/ 213 h 323"/>
                  <a:gd name="T62" fmla="*/ 29 w 192"/>
                  <a:gd name="T63" fmla="*/ 39 h 323"/>
                  <a:gd name="T64" fmla="*/ 29 w 192"/>
                  <a:gd name="T65" fmla="*/ 0 h 323"/>
                  <a:gd name="T66" fmla="*/ 61 w 192"/>
                  <a:gd name="T67" fmla="*/ 0 h 323"/>
                  <a:gd name="T68" fmla="*/ 91 w 192"/>
                  <a:gd name="T69" fmla="*/ 70 h 323"/>
                  <a:gd name="T70" fmla="*/ 150 w 192"/>
                  <a:gd name="T71" fmla="*/ 143 h 3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323"/>
                  <a:gd name="T110" fmla="*/ 192 w 192"/>
                  <a:gd name="T111" fmla="*/ 323 h 3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323">
                    <a:moveTo>
                      <a:pt x="30" y="24"/>
                    </a:moveTo>
                    <a:lnTo>
                      <a:pt x="42" y="48"/>
                    </a:lnTo>
                    <a:lnTo>
                      <a:pt x="54" y="72"/>
                    </a:lnTo>
                    <a:lnTo>
                      <a:pt x="84" y="131"/>
                    </a:lnTo>
                    <a:lnTo>
                      <a:pt x="120" y="197"/>
                    </a:lnTo>
                    <a:lnTo>
                      <a:pt x="138" y="227"/>
                    </a:lnTo>
                    <a:lnTo>
                      <a:pt x="156" y="245"/>
                    </a:lnTo>
                    <a:lnTo>
                      <a:pt x="180" y="275"/>
                    </a:lnTo>
                    <a:lnTo>
                      <a:pt x="192" y="305"/>
                    </a:lnTo>
                    <a:lnTo>
                      <a:pt x="180" y="323"/>
                    </a:lnTo>
                    <a:lnTo>
                      <a:pt x="168" y="323"/>
                    </a:lnTo>
                    <a:lnTo>
                      <a:pt x="156" y="323"/>
                    </a:lnTo>
                    <a:lnTo>
                      <a:pt x="138" y="305"/>
                    </a:lnTo>
                    <a:lnTo>
                      <a:pt x="120" y="287"/>
                    </a:lnTo>
                    <a:lnTo>
                      <a:pt x="96" y="275"/>
                    </a:lnTo>
                    <a:lnTo>
                      <a:pt x="90" y="275"/>
                    </a:lnTo>
                    <a:lnTo>
                      <a:pt x="78" y="281"/>
                    </a:lnTo>
                    <a:lnTo>
                      <a:pt x="78" y="287"/>
                    </a:lnTo>
                    <a:lnTo>
                      <a:pt x="66" y="287"/>
                    </a:lnTo>
                    <a:lnTo>
                      <a:pt x="54" y="281"/>
                    </a:lnTo>
                    <a:lnTo>
                      <a:pt x="48" y="269"/>
                    </a:lnTo>
                    <a:lnTo>
                      <a:pt x="42" y="251"/>
                    </a:lnTo>
                    <a:lnTo>
                      <a:pt x="36" y="221"/>
                    </a:lnTo>
                    <a:lnTo>
                      <a:pt x="24" y="173"/>
                    </a:lnTo>
                    <a:lnTo>
                      <a:pt x="12" y="125"/>
                    </a:lnTo>
                    <a:lnTo>
                      <a:pt x="6" y="72"/>
                    </a:lnTo>
                    <a:lnTo>
                      <a:pt x="0" y="3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F2AD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5" name="Freeform 80"/>
              <p:cNvSpPr>
                <a:spLocks/>
              </p:cNvSpPr>
              <p:nvPr/>
            </p:nvSpPr>
            <p:spPr bwMode="auto">
              <a:xfrm flipH="1">
                <a:off x="648" y="1391"/>
                <a:ext cx="257" cy="427"/>
              </a:xfrm>
              <a:custGeom>
                <a:avLst/>
                <a:gdLst>
                  <a:gd name="T0" fmla="*/ 151 w 186"/>
                  <a:gd name="T1" fmla="*/ 177 h 299"/>
                  <a:gd name="T2" fmla="*/ 211 w 186"/>
                  <a:gd name="T3" fmla="*/ 287 h 299"/>
                  <a:gd name="T4" fmla="*/ 240 w 186"/>
                  <a:gd name="T5" fmla="*/ 428 h 299"/>
                  <a:gd name="T6" fmla="*/ 394 w 186"/>
                  <a:gd name="T7" fmla="*/ 747 h 299"/>
                  <a:gd name="T8" fmla="*/ 544 w 186"/>
                  <a:gd name="T9" fmla="*/ 1067 h 299"/>
                  <a:gd name="T10" fmla="*/ 754 w 186"/>
                  <a:gd name="T11" fmla="*/ 1348 h 299"/>
                  <a:gd name="T12" fmla="*/ 754 w 186"/>
                  <a:gd name="T13" fmla="*/ 1348 h 299"/>
                  <a:gd name="T14" fmla="*/ 876 w 186"/>
                  <a:gd name="T15" fmla="*/ 1564 h 299"/>
                  <a:gd name="T16" fmla="*/ 937 w 186"/>
                  <a:gd name="T17" fmla="*/ 1707 h 299"/>
                  <a:gd name="T18" fmla="*/ 876 w 186"/>
                  <a:gd name="T19" fmla="*/ 1777 h 299"/>
                  <a:gd name="T20" fmla="*/ 817 w 186"/>
                  <a:gd name="T21" fmla="*/ 1777 h 299"/>
                  <a:gd name="T22" fmla="*/ 754 w 186"/>
                  <a:gd name="T23" fmla="*/ 1739 h 299"/>
                  <a:gd name="T24" fmla="*/ 754 w 186"/>
                  <a:gd name="T25" fmla="*/ 1739 h 299"/>
                  <a:gd name="T26" fmla="*/ 662 w 186"/>
                  <a:gd name="T27" fmla="*/ 1668 h 299"/>
                  <a:gd name="T28" fmla="*/ 575 w 186"/>
                  <a:gd name="T29" fmla="*/ 1564 h 299"/>
                  <a:gd name="T30" fmla="*/ 450 w 186"/>
                  <a:gd name="T31" fmla="*/ 1490 h 299"/>
                  <a:gd name="T32" fmla="*/ 421 w 186"/>
                  <a:gd name="T33" fmla="*/ 1490 h 299"/>
                  <a:gd name="T34" fmla="*/ 361 w 186"/>
                  <a:gd name="T35" fmla="*/ 1525 h 299"/>
                  <a:gd name="T36" fmla="*/ 361 w 186"/>
                  <a:gd name="T37" fmla="*/ 1525 h 299"/>
                  <a:gd name="T38" fmla="*/ 361 w 186"/>
                  <a:gd name="T39" fmla="*/ 1564 h 299"/>
                  <a:gd name="T40" fmla="*/ 332 w 186"/>
                  <a:gd name="T41" fmla="*/ 1564 h 299"/>
                  <a:gd name="T42" fmla="*/ 275 w 186"/>
                  <a:gd name="T43" fmla="*/ 1525 h 299"/>
                  <a:gd name="T44" fmla="*/ 240 w 186"/>
                  <a:gd name="T45" fmla="*/ 1457 h 299"/>
                  <a:gd name="T46" fmla="*/ 211 w 186"/>
                  <a:gd name="T47" fmla="*/ 1348 h 299"/>
                  <a:gd name="T48" fmla="*/ 211 w 186"/>
                  <a:gd name="T49" fmla="*/ 1348 h 299"/>
                  <a:gd name="T50" fmla="*/ 151 w 186"/>
                  <a:gd name="T51" fmla="*/ 1135 h 299"/>
                  <a:gd name="T52" fmla="*/ 122 w 186"/>
                  <a:gd name="T53" fmla="*/ 885 h 299"/>
                  <a:gd name="T54" fmla="*/ 61 w 186"/>
                  <a:gd name="T55" fmla="*/ 634 h 299"/>
                  <a:gd name="T56" fmla="*/ 0 w 186"/>
                  <a:gd name="T57" fmla="*/ 390 h 299"/>
                  <a:gd name="T58" fmla="*/ 0 w 186"/>
                  <a:gd name="T59" fmla="*/ 177 h 299"/>
                  <a:gd name="T60" fmla="*/ 0 w 186"/>
                  <a:gd name="T61" fmla="*/ 39 h 299"/>
                  <a:gd name="T62" fmla="*/ 29 w 186"/>
                  <a:gd name="T63" fmla="*/ 0 h 299"/>
                  <a:gd name="T64" fmla="*/ 61 w 186"/>
                  <a:gd name="T65" fmla="*/ 39 h 299"/>
                  <a:gd name="T66" fmla="*/ 91 w 186"/>
                  <a:gd name="T67" fmla="*/ 70 h 299"/>
                  <a:gd name="T68" fmla="*/ 151 w 186"/>
                  <a:gd name="T69" fmla="*/ 177 h 2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6"/>
                  <a:gd name="T106" fmla="*/ 0 h 299"/>
                  <a:gd name="T107" fmla="*/ 186 w 186"/>
                  <a:gd name="T108" fmla="*/ 299 h 2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6" h="299">
                    <a:moveTo>
                      <a:pt x="30" y="30"/>
                    </a:moveTo>
                    <a:lnTo>
                      <a:pt x="42" y="48"/>
                    </a:lnTo>
                    <a:lnTo>
                      <a:pt x="48" y="72"/>
                    </a:lnTo>
                    <a:lnTo>
                      <a:pt x="78" y="125"/>
                    </a:lnTo>
                    <a:lnTo>
                      <a:pt x="108" y="179"/>
                    </a:lnTo>
                    <a:lnTo>
                      <a:pt x="150" y="227"/>
                    </a:lnTo>
                    <a:lnTo>
                      <a:pt x="174" y="263"/>
                    </a:lnTo>
                    <a:lnTo>
                      <a:pt x="186" y="287"/>
                    </a:lnTo>
                    <a:lnTo>
                      <a:pt x="174" y="299"/>
                    </a:lnTo>
                    <a:lnTo>
                      <a:pt x="162" y="299"/>
                    </a:lnTo>
                    <a:lnTo>
                      <a:pt x="150" y="293"/>
                    </a:lnTo>
                    <a:lnTo>
                      <a:pt x="132" y="281"/>
                    </a:lnTo>
                    <a:lnTo>
                      <a:pt x="114" y="263"/>
                    </a:lnTo>
                    <a:lnTo>
                      <a:pt x="90" y="251"/>
                    </a:lnTo>
                    <a:lnTo>
                      <a:pt x="84" y="251"/>
                    </a:lnTo>
                    <a:lnTo>
                      <a:pt x="72" y="257"/>
                    </a:lnTo>
                    <a:lnTo>
                      <a:pt x="72" y="263"/>
                    </a:lnTo>
                    <a:lnTo>
                      <a:pt x="66" y="263"/>
                    </a:lnTo>
                    <a:lnTo>
                      <a:pt x="54" y="257"/>
                    </a:lnTo>
                    <a:lnTo>
                      <a:pt x="48" y="245"/>
                    </a:lnTo>
                    <a:lnTo>
                      <a:pt x="42" y="227"/>
                    </a:lnTo>
                    <a:lnTo>
                      <a:pt x="30" y="191"/>
                    </a:lnTo>
                    <a:lnTo>
                      <a:pt x="24" y="149"/>
                    </a:lnTo>
                    <a:lnTo>
                      <a:pt x="12" y="107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EA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6" name="Freeform 81"/>
              <p:cNvSpPr>
                <a:spLocks/>
              </p:cNvSpPr>
              <p:nvPr/>
            </p:nvSpPr>
            <p:spPr bwMode="auto">
              <a:xfrm flipH="1">
                <a:off x="656" y="1433"/>
                <a:ext cx="249" cy="377"/>
              </a:xfrm>
              <a:custGeom>
                <a:avLst/>
                <a:gdLst>
                  <a:gd name="T0" fmla="*/ 123 w 180"/>
                  <a:gd name="T1" fmla="*/ 109 h 263"/>
                  <a:gd name="T2" fmla="*/ 241 w 180"/>
                  <a:gd name="T3" fmla="*/ 360 h 263"/>
                  <a:gd name="T4" fmla="*/ 365 w 180"/>
                  <a:gd name="T5" fmla="*/ 645 h 263"/>
                  <a:gd name="T6" fmla="*/ 517 w 180"/>
                  <a:gd name="T7" fmla="*/ 973 h 263"/>
                  <a:gd name="T8" fmla="*/ 699 w 180"/>
                  <a:gd name="T9" fmla="*/ 1190 h 263"/>
                  <a:gd name="T10" fmla="*/ 699 w 180"/>
                  <a:gd name="T11" fmla="*/ 1190 h 263"/>
                  <a:gd name="T12" fmla="*/ 849 w 180"/>
                  <a:gd name="T13" fmla="*/ 1412 h 263"/>
                  <a:gd name="T14" fmla="*/ 910 w 180"/>
                  <a:gd name="T15" fmla="*/ 1555 h 263"/>
                  <a:gd name="T16" fmla="*/ 849 w 180"/>
                  <a:gd name="T17" fmla="*/ 1590 h 263"/>
                  <a:gd name="T18" fmla="*/ 728 w 180"/>
                  <a:gd name="T19" fmla="*/ 1555 h 263"/>
                  <a:gd name="T20" fmla="*/ 728 w 180"/>
                  <a:gd name="T21" fmla="*/ 1555 h 263"/>
                  <a:gd name="T22" fmla="*/ 638 w 180"/>
                  <a:gd name="T23" fmla="*/ 1482 h 263"/>
                  <a:gd name="T24" fmla="*/ 545 w 180"/>
                  <a:gd name="T25" fmla="*/ 1373 h 263"/>
                  <a:gd name="T26" fmla="*/ 458 w 180"/>
                  <a:gd name="T27" fmla="*/ 1303 h 263"/>
                  <a:gd name="T28" fmla="*/ 394 w 180"/>
                  <a:gd name="T29" fmla="*/ 1303 h 263"/>
                  <a:gd name="T30" fmla="*/ 333 w 180"/>
                  <a:gd name="T31" fmla="*/ 1337 h 263"/>
                  <a:gd name="T32" fmla="*/ 333 w 180"/>
                  <a:gd name="T33" fmla="*/ 1337 h 263"/>
                  <a:gd name="T34" fmla="*/ 333 w 180"/>
                  <a:gd name="T35" fmla="*/ 1373 h 263"/>
                  <a:gd name="T36" fmla="*/ 304 w 180"/>
                  <a:gd name="T37" fmla="*/ 1373 h 263"/>
                  <a:gd name="T38" fmla="*/ 275 w 180"/>
                  <a:gd name="T39" fmla="*/ 1337 h 263"/>
                  <a:gd name="T40" fmla="*/ 241 w 180"/>
                  <a:gd name="T41" fmla="*/ 1266 h 263"/>
                  <a:gd name="T42" fmla="*/ 213 w 180"/>
                  <a:gd name="T43" fmla="*/ 1157 h 263"/>
                  <a:gd name="T44" fmla="*/ 213 w 180"/>
                  <a:gd name="T45" fmla="*/ 1157 h 263"/>
                  <a:gd name="T46" fmla="*/ 181 w 180"/>
                  <a:gd name="T47" fmla="*/ 973 h 263"/>
                  <a:gd name="T48" fmla="*/ 123 w 180"/>
                  <a:gd name="T49" fmla="*/ 757 h 263"/>
                  <a:gd name="T50" fmla="*/ 64 w 180"/>
                  <a:gd name="T51" fmla="*/ 503 h 263"/>
                  <a:gd name="T52" fmla="*/ 29 w 180"/>
                  <a:gd name="T53" fmla="*/ 292 h 263"/>
                  <a:gd name="T54" fmla="*/ 0 w 180"/>
                  <a:gd name="T55" fmla="*/ 109 h 263"/>
                  <a:gd name="T56" fmla="*/ 0 w 180"/>
                  <a:gd name="T57" fmla="*/ 0 h 263"/>
                  <a:gd name="T58" fmla="*/ 64 w 180"/>
                  <a:gd name="T59" fmla="*/ 0 h 263"/>
                  <a:gd name="T60" fmla="*/ 91 w 180"/>
                  <a:gd name="T61" fmla="*/ 39 h 263"/>
                  <a:gd name="T62" fmla="*/ 123 w 180"/>
                  <a:gd name="T63" fmla="*/ 109 h 2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263"/>
                  <a:gd name="T98" fmla="*/ 180 w 180"/>
                  <a:gd name="T99" fmla="*/ 263 h 2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263">
                    <a:moveTo>
                      <a:pt x="24" y="18"/>
                    </a:moveTo>
                    <a:lnTo>
                      <a:pt x="48" y="59"/>
                    </a:lnTo>
                    <a:lnTo>
                      <a:pt x="72" y="107"/>
                    </a:lnTo>
                    <a:lnTo>
                      <a:pt x="102" y="161"/>
                    </a:lnTo>
                    <a:lnTo>
                      <a:pt x="138" y="197"/>
                    </a:lnTo>
                    <a:lnTo>
                      <a:pt x="168" y="233"/>
                    </a:lnTo>
                    <a:lnTo>
                      <a:pt x="180" y="257"/>
                    </a:lnTo>
                    <a:lnTo>
                      <a:pt x="168" y="263"/>
                    </a:lnTo>
                    <a:lnTo>
                      <a:pt x="144" y="257"/>
                    </a:lnTo>
                    <a:lnTo>
                      <a:pt x="126" y="245"/>
                    </a:lnTo>
                    <a:lnTo>
                      <a:pt x="108" y="227"/>
                    </a:lnTo>
                    <a:lnTo>
                      <a:pt x="90" y="215"/>
                    </a:lnTo>
                    <a:lnTo>
                      <a:pt x="78" y="215"/>
                    </a:lnTo>
                    <a:lnTo>
                      <a:pt x="66" y="221"/>
                    </a:lnTo>
                    <a:lnTo>
                      <a:pt x="66" y="227"/>
                    </a:lnTo>
                    <a:lnTo>
                      <a:pt x="60" y="227"/>
                    </a:lnTo>
                    <a:lnTo>
                      <a:pt x="54" y="221"/>
                    </a:lnTo>
                    <a:lnTo>
                      <a:pt x="48" y="209"/>
                    </a:lnTo>
                    <a:lnTo>
                      <a:pt x="42" y="191"/>
                    </a:lnTo>
                    <a:lnTo>
                      <a:pt x="36" y="161"/>
                    </a:lnTo>
                    <a:lnTo>
                      <a:pt x="24" y="125"/>
                    </a:lnTo>
                    <a:lnTo>
                      <a:pt x="12" y="83"/>
                    </a:lnTo>
                    <a:lnTo>
                      <a:pt x="6" y="4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E09B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7" name="Freeform 82"/>
              <p:cNvSpPr>
                <a:spLocks/>
              </p:cNvSpPr>
              <p:nvPr/>
            </p:nvSpPr>
            <p:spPr bwMode="auto">
              <a:xfrm flipH="1">
                <a:off x="665" y="1468"/>
                <a:ext cx="232" cy="342"/>
              </a:xfrm>
              <a:custGeom>
                <a:avLst/>
                <a:gdLst>
                  <a:gd name="T0" fmla="*/ 91 w 168"/>
                  <a:gd name="T1" fmla="*/ 143 h 239"/>
                  <a:gd name="T2" fmla="*/ 181 w 168"/>
                  <a:gd name="T3" fmla="*/ 352 h 239"/>
                  <a:gd name="T4" fmla="*/ 304 w 168"/>
                  <a:gd name="T5" fmla="*/ 607 h 239"/>
                  <a:gd name="T6" fmla="*/ 450 w 168"/>
                  <a:gd name="T7" fmla="*/ 859 h 239"/>
                  <a:gd name="T8" fmla="*/ 631 w 168"/>
                  <a:gd name="T9" fmla="*/ 1073 h 239"/>
                  <a:gd name="T10" fmla="*/ 631 w 168"/>
                  <a:gd name="T11" fmla="*/ 1073 h 239"/>
                  <a:gd name="T12" fmla="*/ 782 w 168"/>
                  <a:gd name="T13" fmla="*/ 1254 h 239"/>
                  <a:gd name="T14" fmla="*/ 842 w 168"/>
                  <a:gd name="T15" fmla="*/ 1398 h 239"/>
                  <a:gd name="T16" fmla="*/ 782 w 168"/>
                  <a:gd name="T17" fmla="*/ 1434 h 239"/>
                  <a:gd name="T18" fmla="*/ 661 w 168"/>
                  <a:gd name="T19" fmla="*/ 1362 h 239"/>
                  <a:gd name="T20" fmla="*/ 661 w 168"/>
                  <a:gd name="T21" fmla="*/ 1362 h 239"/>
                  <a:gd name="T22" fmla="*/ 572 w 168"/>
                  <a:gd name="T23" fmla="*/ 1292 h 239"/>
                  <a:gd name="T24" fmla="*/ 512 w 168"/>
                  <a:gd name="T25" fmla="*/ 1183 h 239"/>
                  <a:gd name="T26" fmla="*/ 392 w 168"/>
                  <a:gd name="T27" fmla="*/ 1146 h 239"/>
                  <a:gd name="T28" fmla="*/ 360 w 168"/>
                  <a:gd name="T29" fmla="*/ 1146 h 239"/>
                  <a:gd name="T30" fmla="*/ 304 w 168"/>
                  <a:gd name="T31" fmla="*/ 1183 h 239"/>
                  <a:gd name="T32" fmla="*/ 304 w 168"/>
                  <a:gd name="T33" fmla="*/ 1183 h 239"/>
                  <a:gd name="T34" fmla="*/ 304 w 168"/>
                  <a:gd name="T35" fmla="*/ 1183 h 239"/>
                  <a:gd name="T36" fmla="*/ 275 w 168"/>
                  <a:gd name="T37" fmla="*/ 1216 h 239"/>
                  <a:gd name="T38" fmla="*/ 240 w 168"/>
                  <a:gd name="T39" fmla="*/ 1146 h 239"/>
                  <a:gd name="T40" fmla="*/ 210 w 168"/>
                  <a:gd name="T41" fmla="*/ 1073 h 239"/>
                  <a:gd name="T42" fmla="*/ 181 w 168"/>
                  <a:gd name="T43" fmla="*/ 964 h 239"/>
                  <a:gd name="T44" fmla="*/ 181 w 168"/>
                  <a:gd name="T45" fmla="*/ 964 h 239"/>
                  <a:gd name="T46" fmla="*/ 151 w 168"/>
                  <a:gd name="T47" fmla="*/ 784 h 239"/>
                  <a:gd name="T48" fmla="*/ 91 w 168"/>
                  <a:gd name="T49" fmla="*/ 607 h 239"/>
                  <a:gd name="T50" fmla="*/ 61 w 168"/>
                  <a:gd name="T51" fmla="*/ 389 h 239"/>
                  <a:gd name="T52" fmla="*/ 0 w 168"/>
                  <a:gd name="T53" fmla="*/ 210 h 239"/>
                  <a:gd name="T54" fmla="*/ 0 w 168"/>
                  <a:gd name="T55" fmla="*/ 70 h 239"/>
                  <a:gd name="T56" fmla="*/ 0 w 168"/>
                  <a:gd name="T57" fmla="*/ 0 h 239"/>
                  <a:gd name="T58" fmla="*/ 29 w 168"/>
                  <a:gd name="T59" fmla="*/ 0 h 239"/>
                  <a:gd name="T60" fmla="*/ 91 w 168"/>
                  <a:gd name="T61" fmla="*/ 143 h 2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239"/>
                  <a:gd name="T95" fmla="*/ 168 w 168"/>
                  <a:gd name="T96" fmla="*/ 239 h 23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239">
                    <a:moveTo>
                      <a:pt x="18" y="24"/>
                    </a:moveTo>
                    <a:lnTo>
                      <a:pt x="36" y="59"/>
                    </a:lnTo>
                    <a:lnTo>
                      <a:pt x="60" y="101"/>
                    </a:lnTo>
                    <a:lnTo>
                      <a:pt x="90" y="143"/>
                    </a:lnTo>
                    <a:lnTo>
                      <a:pt x="126" y="179"/>
                    </a:lnTo>
                    <a:lnTo>
                      <a:pt x="156" y="209"/>
                    </a:lnTo>
                    <a:lnTo>
                      <a:pt x="168" y="233"/>
                    </a:lnTo>
                    <a:lnTo>
                      <a:pt x="156" y="239"/>
                    </a:lnTo>
                    <a:lnTo>
                      <a:pt x="132" y="227"/>
                    </a:lnTo>
                    <a:lnTo>
                      <a:pt x="114" y="215"/>
                    </a:lnTo>
                    <a:lnTo>
                      <a:pt x="102" y="197"/>
                    </a:lnTo>
                    <a:lnTo>
                      <a:pt x="78" y="191"/>
                    </a:lnTo>
                    <a:lnTo>
                      <a:pt x="72" y="191"/>
                    </a:lnTo>
                    <a:lnTo>
                      <a:pt x="60" y="197"/>
                    </a:lnTo>
                    <a:lnTo>
                      <a:pt x="54" y="203"/>
                    </a:lnTo>
                    <a:lnTo>
                      <a:pt x="48" y="191"/>
                    </a:lnTo>
                    <a:lnTo>
                      <a:pt x="42" y="179"/>
                    </a:lnTo>
                    <a:lnTo>
                      <a:pt x="36" y="161"/>
                    </a:lnTo>
                    <a:lnTo>
                      <a:pt x="30" y="131"/>
                    </a:lnTo>
                    <a:lnTo>
                      <a:pt x="18" y="101"/>
                    </a:lnTo>
                    <a:lnTo>
                      <a:pt x="12" y="65"/>
                    </a:lnTo>
                    <a:lnTo>
                      <a:pt x="0" y="3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D893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8" name="Freeform 83"/>
              <p:cNvSpPr>
                <a:spLocks/>
              </p:cNvSpPr>
              <p:nvPr/>
            </p:nvSpPr>
            <p:spPr bwMode="auto">
              <a:xfrm flipH="1">
                <a:off x="673" y="1502"/>
                <a:ext cx="224" cy="308"/>
              </a:xfrm>
              <a:custGeom>
                <a:avLst/>
                <a:gdLst>
                  <a:gd name="T0" fmla="*/ 91 w 162"/>
                  <a:gd name="T1" fmla="*/ 138 h 215"/>
                  <a:gd name="T2" fmla="*/ 181 w 162"/>
                  <a:gd name="T3" fmla="*/ 360 h 215"/>
                  <a:gd name="T4" fmla="*/ 275 w 162"/>
                  <a:gd name="T5" fmla="*/ 573 h 215"/>
                  <a:gd name="T6" fmla="*/ 394 w 162"/>
                  <a:gd name="T7" fmla="*/ 791 h 215"/>
                  <a:gd name="T8" fmla="*/ 575 w 162"/>
                  <a:gd name="T9" fmla="*/ 1006 h 215"/>
                  <a:gd name="T10" fmla="*/ 575 w 162"/>
                  <a:gd name="T11" fmla="*/ 1006 h 215"/>
                  <a:gd name="T12" fmla="*/ 755 w 162"/>
                  <a:gd name="T13" fmla="*/ 1188 h 215"/>
                  <a:gd name="T14" fmla="*/ 820 w 162"/>
                  <a:gd name="T15" fmla="*/ 1296 h 215"/>
                  <a:gd name="T16" fmla="*/ 790 w 162"/>
                  <a:gd name="T17" fmla="*/ 1296 h 215"/>
                  <a:gd name="T18" fmla="*/ 636 w 162"/>
                  <a:gd name="T19" fmla="*/ 1225 h 215"/>
                  <a:gd name="T20" fmla="*/ 636 w 162"/>
                  <a:gd name="T21" fmla="*/ 1225 h 215"/>
                  <a:gd name="T22" fmla="*/ 575 w 162"/>
                  <a:gd name="T23" fmla="*/ 1156 h 215"/>
                  <a:gd name="T24" fmla="*/ 516 w 162"/>
                  <a:gd name="T25" fmla="*/ 1044 h 215"/>
                  <a:gd name="T26" fmla="*/ 423 w 162"/>
                  <a:gd name="T27" fmla="*/ 1006 h 215"/>
                  <a:gd name="T28" fmla="*/ 365 w 162"/>
                  <a:gd name="T29" fmla="*/ 1006 h 215"/>
                  <a:gd name="T30" fmla="*/ 304 w 162"/>
                  <a:gd name="T31" fmla="*/ 1044 h 215"/>
                  <a:gd name="T32" fmla="*/ 304 w 162"/>
                  <a:gd name="T33" fmla="*/ 1044 h 215"/>
                  <a:gd name="T34" fmla="*/ 304 w 162"/>
                  <a:gd name="T35" fmla="*/ 1080 h 215"/>
                  <a:gd name="T36" fmla="*/ 275 w 162"/>
                  <a:gd name="T37" fmla="*/ 1080 h 215"/>
                  <a:gd name="T38" fmla="*/ 241 w 162"/>
                  <a:gd name="T39" fmla="*/ 1006 h 215"/>
                  <a:gd name="T40" fmla="*/ 212 w 162"/>
                  <a:gd name="T41" fmla="*/ 935 h 215"/>
                  <a:gd name="T42" fmla="*/ 181 w 162"/>
                  <a:gd name="T43" fmla="*/ 827 h 215"/>
                  <a:gd name="T44" fmla="*/ 181 w 162"/>
                  <a:gd name="T45" fmla="*/ 827 h 215"/>
                  <a:gd name="T46" fmla="*/ 151 w 162"/>
                  <a:gd name="T47" fmla="*/ 645 h 215"/>
                  <a:gd name="T48" fmla="*/ 122 w 162"/>
                  <a:gd name="T49" fmla="*/ 464 h 215"/>
                  <a:gd name="T50" fmla="*/ 64 w 162"/>
                  <a:gd name="T51" fmla="*/ 284 h 215"/>
                  <a:gd name="T52" fmla="*/ 29 w 162"/>
                  <a:gd name="T53" fmla="*/ 138 h 215"/>
                  <a:gd name="T54" fmla="*/ 0 w 162"/>
                  <a:gd name="T55" fmla="*/ 39 h 215"/>
                  <a:gd name="T56" fmla="*/ 0 w 162"/>
                  <a:gd name="T57" fmla="*/ 0 h 215"/>
                  <a:gd name="T58" fmla="*/ 29 w 162"/>
                  <a:gd name="T59" fmla="*/ 0 h 215"/>
                  <a:gd name="T60" fmla="*/ 91 w 162"/>
                  <a:gd name="T61" fmla="*/ 138 h 2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2"/>
                  <a:gd name="T94" fmla="*/ 0 h 215"/>
                  <a:gd name="T95" fmla="*/ 162 w 162"/>
                  <a:gd name="T96" fmla="*/ 215 h 2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2" h="215">
                    <a:moveTo>
                      <a:pt x="18" y="23"/>
                    </a:moveTo>
                    <a:lnTo>
                      <a:pt x="36" y="59"/>
                    </a:lnTo>
                    <a:lnTo>
                      <a:pt x="54" y="95"/>
                    </a:lnTo>
                    <a:lnTo>
                      <a:pt x="78" y="131"/>
                    </a:lnTo>
                    <a:lnTo>
                      <a:pt x="114" y="167"/>
                    </a:lnTo>
                    <a:lnTo>
                      <a:pt x="150" y="197"/>
                    </a:lnTo>
                    <a:lnTo>
                      <a:pt x="162" y="215"/>
                    </a:lnTo>
                    <a:lnTo>
                      <a:pt x="156" y="215"/>
                    </a:lnTo>
                    <a:lnTo>
                      <a:pt x="126" y="203"/>
                    </a:lnTo>
                    <a:lnTo>
                      <a:pt x="114" y="191"/>
                    </a:lnTo>
                    <a:lnTo>
                      <a:pt x="102" y="173"/>
                    </a:lnTo>
                    <a:lnTo>
                      <a:pt x="84" y="167"/>
                    </a:lnTo>
                    <a:lnTo>
                      <a:pt x="72" y="167"/>
                    </a:lnTo>
                    <a:lnTo>
                      <a:pt x="60" y="173"/>
                    </a:lnTo>
                    <a:lnTo>
                      <a:pt x="60" y="179"/>
                    </a:lnTo>
                    <a:lnTo>
                      <a:pt x="54" y="179"/>
                    </a:lnTo>
                    <a:lnTo>
                      <a:pt x="48" y="167"/>
                    </a:lnTo>
                    <a:lnTo>
                      <a:pt x="42" y="155"/>
                    </a:lnTo>
                    <a:lnTo>
                      <a:pt x="36" y="137"/>
                    </a:lnTo>
                    <a:lnTo>
                      <a:pt x="30" y="107"/>
                    </a:lnTo>
                    <a:lnTo>
                      <a:pt x="24" y="77"/>
                    </a:lnTo>
                    <a:lnTo>
                      <a:pt x="12" y="47"/>
                    </a:lnTo>
                    <a:lnTo>
                      <a:pt x="6" y="2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D18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9" name="Freeform 84"/>
              <p:cNvSpPr>
                <a:spLocks/>
              </p:cNvSpPr>
              <p:nvPr/>
            </p:nvSpPr>
            <p:spPr bwMode="auto">
              <a:xfrm flipH="1">
                <a:off x="640" y="3545"/>
                <a:ext cx="207" cy="84"/>
              </a:xfrm>
              <a:custGeom>
                <a:avLst/>
                <a:gdLst>
                  <a:gd name="T0" fmla="*/ 752 w 150"/>
                  <a:gd name="T1" fmla="*/ 0 h 59"/>
                  <a:gd name="T2" fmla="*/ 690 w 150"/>
                  <a:gd name="T3" fmla="*/ 0 h 59"/>
                  <a:gd name="T4" fmla="*/ 631 w 150"/>
                  <a:gd name="T5" fmla="*/ 0 h 59"/>
                  <a:gd name="T6" fmla="*/ 541 w 150"/>
                  <a:gd name="T7" fmla="*/ 38 h 59"/>
                  <a:gd name="T8" fmla="*/ 450 w 150"/>
                  <a:gd name="T9" fmla="*/ 107 h 59"/>
                  <a:gd name="T10" fmla="*/ 392 w 150"/>
                  <a:gd name="T11" fmla="*/ 138 h 59"/>
                  <a:gd name="T12" fmla="*/ 331 w 150"/>
                  <a:gd name="T13" fmla="*/ 177 h 59"/>
                  <a:gd name="T14" fmla="*/ 210 w 150"/>
                  <a:gd name="T15" fmla="*/ 239 h 59"/>
                  <a:gd name="T16" fmla="*/ 120 w 150"/>
                  <a:gd name="T17" fmla="*/ 273 h 59"/>
                  <a:gd name="T18" fmla="*/ 90 w 150"/>
                  <a:gd name="T19" fmla="*/ 308 h 59"/>
                  <a:gd name="T20" fmla="*/ 29 w 150"/>
                  <a:gd name="T21" fmla="*/ 346 h 59"/>
                  <a:gd name="T22" fmla="*/ 0 w 150"/>
                  <a:gd name="T23" fmla="*/ 346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59"/>
                  <a:gd name="T38" fmla="*/ 150 w 150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59">
                    <a:moveTo>
                      <a:pt x="150" y="0"/>
                    </a:moveTo>
                    <a:lnTo>
                      <a:pt x="138" y="0"/>
                    </a:lnTo>
                    <a:lnTo>
                      <a:pt x="126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78" y="24"/>
                    </a:lnTo>
                    <a:lnTo>
                      <a:pt x="66" y="30"/>
                    </a:lnTo>
                    <a:lnTo>
                      <a:pt x="42" y="41"/>
                    </a:lnTo>
                    <a:lnTo>
                      <a:pt x="24" y="47"/>
                    </a:lnTo>
                    <a:lnTo>
                      <a:pt x="18" y="53"/>
                    </a:lnTo>
                    <a:lnTo>
                      <a:pt x="6" y="59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FFE5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0" name="Freeform 85"/>
              <p:cNvSpPr>
                <a:spLocks/>
              </p:cNvSpPr>
              <p:nvPr/>
            </p:nvSpPr>
            <p:spPr bwMode="auto">
              <a:xfrm flipH="1">
                <a:off x="640" y="3562"/>
                <a:ext cx="215" cy="84"/>
              </a:xfrm>
              <a:custGeom>
                <a:avLst/>
                <a:gdLst>
                  <a:gd name="T0" fmla="*/ 775 w 156"/>
                  <a:gd name="T1" fmla="*/ 0 h 59"/>
                  <a:gd name="T2" fmla="*/ 714 w 156"/>
                  <a:gd name="T3" fmla="*/ 0 h 59"/>
                  <a:gd name="T4" fmla="*/ 657 w 156"/>
                  <a:gd name="T5" fmla="*/ 38 h 59"/>
                  <a:gd name="T6" fmla="*/ 566 w 156"/>
                  <a:gd name="T7" fmla="*/ 38 h 59"/>
                  <a:gd name="T8" fmla="*/ 477 w 156"/>
                  <a:gd name="T9" fmla="*/ 107 h 59"/>
                  <a:gd name="T10" fmla="*/ 420 w 156"/>
                  <a:gd name="T11" fmla="*/ 138 h 59"/>
                  <a:gd name="T12" fmla="*/ 327 w 156"/>
                  <a:gd name="T13" fmla="*/ 168 h 59"/>
                  <a:gd name="T14" fmla="*/ 209 w 156"/>
                  <a:gd name="T15" fmla="*/ 239 h 59"/>
                  <a:gd name="T16" fmla="*/ 150 w 156"/>
                  <a:gd name="T17" fmla="*/ 273 h 59"/>
                  <a:gd name="T18" fmla="*/ 90 w 156"/>
                  <a:gd name="T19" fmla="*/ 308 h 59"/>
                  <a:gd name="T20" fmla="*/ 29 w 156"/>
                  <a:gd name="T21" fmla="*/ 346 h 59"/>
                  <a:gd name="T22" fmla="*/ 0 w 156"/>
                  <a:gd name="T23" fmla="*/ 346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6"/>
                  <a:gd name="T37" fmla="*/ 0 h 59"/>
                  <a:gd name="T38" fmla="*/ 156 w 156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6" h="59">
                    <a:moveTo>
                      <a:pt x="156" y="0"/>
                    </a:moveTo>
                    <a:lnTo>
                      <a:pt x="144" y="0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6" y="29"/>
                    </a:lnTo>
                    <a:lnTo>
                      <a:pt x="42" y="41"/>
                    </a:lnTo>
                    <a:lnTo>
                      <a:pt x="30" y="47"/>
                    </a:lnTo>
                    <a:lnTo>
                      <a:pt x="18" y="53"/>
                    </a:lnTo>
                    <a:lnTo>
                      <a:pt x="6" y="59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FFE57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1" name="Freeform 86"/>
              <p:cNvSpPr>
                <a:spLocks/>
              </p:cNvSpPr>
              <p:nvPr/>
            </p:nvSpPr>
            <p:spPr bwMode="auto">
              <a:xfrm flipH="1">
                <a:off x="723" y="3638"/>
                <a:ext cx="223" cy="60"/>
              </a:xfrm>
              <a:custGeom>
                <a:avLst/>
                <a:gdLst>
                  <a:gd name="T0" fmla="*/ 801 w 162"/>
                  <a:gd name="T1" fmla="*/ 39 h 42"/>
                  <a:gd name="T2" fmla="*/ 771 w 162"/>
                  <a:gd name="T3" fmla="*/ 109 h 42"/>
                  <a:gd name="T4" fmla="*/ 713 w 162"/>
                  <a:gd name="T5" fmla="*/ 109 h 42"/>
                  <a:gd name="T6" fmla="*/ 655 w 162"/>
                  <a:gd name="T7" fmla="*/ 143 h 42"/>
                  <a:gd name="T8" fmla="*/ 655 w 162"/>
                  <a:gd name="T9" fmla="*/ 143 h 42"/>
                  <a:gd name="T10" fmla="*/ 534 w 162"/>
                  <a:gd name="T11" fmla="*/ 177 h 42"/>
                  <a:gd name="T12" fmla="*/ 383 w 162"/>
                  <a:gd name="T13" fmla="*/ 213 h 42"/>
                  <a:gd name="T14" fmla="*/ 208 w 162"/>
                  <a:gd name="T15" fmla="*/ 251 h 42"/>
                  <a:gd name="T16" fmla="*/ 29 w 162"/>
                  <a:gd name="T17" fmla="*/ 213 h 42"/>
                  <a:gd name="T18" fmla="*/ 29 w 162"/>
                  <a:gd name="T19" fmla="*/ 213 h 42"/>
                  <a:gd name="T20" fmla="*/ 0 w 162"/>
                  <a:gd name="T21" fmla="*/ 213 h 42"/>
                  <a:gd name="T22" fmla="*/ 0 w 162"/>
                  <a:gd name="T23" fmla="*/ 213 h 42"/>
                  <a:gd name="T24" fmla="*/ 29 w 162"/>
                  <a:gd name="T25" fmla="*/ 177 h 42"/>
                  <a:gd name="T26" fmla="*/ 29 w 162"/>
                  <a:gd name="T27" fmla="*/ 177 h 42"/>
                  <a:gd name="T28" fmla="*/ 89 w 162"/>
                  <a:gd name="T29" fmla="*/ 177 h 42"/>
                  <a:gd name="T30" fmla="*/ 180 w 162"/>
                  <a:gd name="T31" fmla="*/ 177 h 42"/>
                  <a:gd name="T32" fmla="*/ 266 w 162"/>
                  <a:gd name="T33" fmla="*/ 213 h 42"/>
                  <a:gd name="T34" fmla="*/ 417 w 162"/>
                  <a:gd name="T35" fmla="*/ 177 h 42"/>
                  <a:gd name="T36" fmla="*/ 417 w 162"/>
                  <a:gd name="T37" fmla="*/ 177 h 42"/>
                  <a:gd name="T38" fmla="*/ 534 w 162"/>
                  <a:gd name="T39" fmla="*/ 143 h 42"/>
                  <a:gd name="T40" fmla="*/ 591 w 162"/>
                  <a:gd name="T41" fmla="*/ 143 h 42"/>
                  <a:gd name="T42" fmla="*/ 684 w 162"/>
                  <a:gd name="T43" fmla="*/ 109 h 42"/>
                  <a:gd name="T44" fmla="*/ 684 w 162"/>
                  <a:gd name="T45" fmla="*/ 109 h 42"/>
                  <a:gd name="T46" fmla="*/ 801 w 162"/>
                  <a:gd name="T47" fmla="*/ 39 h 42"/>
                  <a:gd name="T48" fmla="*/ 801 w 162"/>
                  <a:gd name="T49" fmla="*/ 0 h 42"/>
                  <a:gd name="T50" fmla="*/ 801 w 162"/>
                  <a:gd name="T51" fmla="*/ 39 h 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2"/>
                  <a:gd name="T79" fmla="*/ 0 h 42"/>
                  <a:gd name="T80" fmla="*/ 162 w 162"/>
                  <a:gd name="T81" fmla="*/ 42 h 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2" h="42">
                    <a:moveTo>
                      <a:pt x="162" y="6"/>
                    </a:move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24"/>
                    </a:lnTo>
                    <a:lnTo>
                      <a:pt x="108" y="30"/>
                    </a:lnTo>
                    <a:lnTo>
                      <a:pt x="78" y="36"/>
                    </a:lnTo>
                    <a:lnTo>
                      <a:pt x="42" y="42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6" y="30"/>
                    </a:lnTo>
                    <a:lnTo>
                      <a:pt x="18" y="30"/>
                    </a:lnTo>
                    <a:lnTo>
                      <a:pt x="36" y="30"/>
                    </a:lnTo>
                    <a:lnTo>
                      <a:pt x="54" y="36"/>
                    </a:lnTo>
                    <a:lnTo>
                      <a:pt x="84" y="30"/>
                    </a:lnTo>
                    <a:lnTo>
                      <a:pt x="108" y="24"/>
                    </a:lnTo>
                    <a:lnTo>
                      <a:pt x="120" y="24"/>
                    </a:lnTo>
                    <a:lnTo>
                      <a:pt x="138" y="18"/>
                    </a:lnTo>
                    <a:lnTo>
                      <a:pt x="162" y="6"/>
                    </a:lnTo>
                    <a:lnTo>
                      <a:pt x="162" y="0"/>
                    </a:lnTo>
                    <a:lnTo>
                      <a:pt x="162" y="6"/>
                    </a:lnTo>
                    <a:close/>
                  </a:path>
                </a:pathLst>
              </a:custGeom>
              <a:solidFill>
                <a:srgbClr val="FFD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2" name="Freeform 87"/>
              <p:cNvSpPr>
                <a:spLocks/>
              </p:cNvSpPr>
              <p:nvPr/>
            </p:nvSpPr>
            <p:spPr bwMode="auto">
              <a:xfrm flipH="1">
                <a:off x="747" y="2109"/>
                <a:ext cx="42" cy="103"/>
              </a:xfrm>
              <a:custGeom>
                <a:avLst/>
                <a:gdLst>
                  <a:gd name="T0" fmla="*/ 0 w 30"/>
                  <a:gd name="T1" fmla="*/ 143 h 72"/>
                  <a:gd name="T2" fmla="*/ 0 w 30"/>
                  <a:gd name="T3" fmla="*/ 143 h 72"/>
                  <a:gd name="T4" fmla="*/ 29 w 30"/>
                  <a:gd name="T5" fmla="*/ 109 h 72"/>
                  <a:gd name="T6" fmla="*/ 97 w 30"/>
                  <a:gd name="T7" fmla="*/ 109 h 72"/>
                  <a:gd name="T8" fmla="*/ 132 w 30"/>
                  <a:gd name="T9" fmla="*/ 39 h 72"/>
                  <a:gd name="T10" fmla="*/ 132 w 30"/>
                  <a:gd name="T11" fmla="*/ 39 h 72"/>
                  <a:gd name="T12" fmla="*/ 162 w 30"/>
                  <a:gd name="T13" fmla="*/ 0 h 72"/>
                  <a:gd name="T14" fmla="*/ 162 w 30"/>
                  <a:gd name="T15" fmla="*/ 70 h 72"/>
                  <a:gd name="T16" fmla="*/ 132 w 30"/>
                  <a:gd name="T17" fmla="*/ 182 h 72"/>
                  <a:gd name="T18" fmla="*/ 132 w 30"/>
                  <a:gd name="T19" fmla="*/ 182 h 72"/>
                  <a:gd name="T20" fmla="*/ 132 w 30"/>
                  <a:gd name="T21" fmla="*/ 252 h 72"/>
                  <a:gd name="T22" fmla="*/ 132 w 30"/>
                  <a:gd name="T23" fmla="*/ 322 h 72"/>
                  <a:gd name="T24" fmla="*/ 97 w 30"/>
                  <a:gd name="T25" fmla="*/ 393 h 72"/>
                  <a:gd name="T26" fmla="*/ 67 w 30"/>
                  <a:gd name="T27" fmla="*/ 429 h 72"/>
                  <a:gd name="T28" fmla="*/ 67 w 30"/>
                  <a:gd name="T29" fmla="*/ 429 h 72"/>
                  <a:gd name="T30" fmla="*/ 67 w 30"/>
                  <a:gd name="T31" fmla="*/ 393 h 72"/>
                  <a:gd name="T32" fmla="*/ 29 w 30"/>
                  <a:gd name="T33" fmla="*/ 322 h 72"/>
                  <a:gd name="T34" fmla="*/ 29 w 30"/>
                  <a:gd name="T35" fmla="*/ 217 h 72"/>
                  <a:gd name="T36" fmla="*/ 0 w 30"/>
                  <a:gd name="T37" fmla="*/ 143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72"/>
                  <a:gd name="T59" fmla="*/ 30 w 30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72">
                    <a:moveTo>
                      <a:pt x="0" y="24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24" y="3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2" y="66"/>
                    </a:lnTo>
                    <a:lnTo>
                      <a:pt x="6" y="54"/>
                    </a:lnTo>
                    <a:lnTo>
                      <a:pt x="6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D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4038" name="Freeform 100"/>
            <p:cNvSpPr>
              <a:spLocks/>
            </p:cNvSpPr>
            <p:nvPr/>
          </p:nvSpPr>
          <p:spPr bwMode="auto">
            <a:xfrm>
              <a:off x="3552" y="1008"/>
              <a:ext cx="626" cy="2744"/>
            </a:xfrm>
            <a:custGeom>
              <a:avLst/>
              <a:gdLst>
                <a:gd name="T0" fmla="*/ 88 w 626"/>
                <a:gd name="T1" fmla="*/ 53 h 2744"/>
                <a:gd name="T2" fmla="*/ 0 w 626"/>
                <a:gd name="T3" fmla="*/ 7 h 2744"/>
                <a:gd name="T4" fmla="*/ 8 w 626"/>
                <a:gd name="T5" fmla="*/ 115 h 2744"/>
                <a:gd name="T6" fmla="*/ 58 w 626"/>
                <a:gd name="T7" fmla="*/ 290 h 2744"/>
                <a:gd name="T8" fmla="*/ 58 w 626"/>
                <a:gd name="T9" fmla="*/ 371 h 2744"/>
                <a:gd name="T10" fmla="*/ 100 w 626"/>
                <a:gd name="T11" fmla="*/ 654 h 2744"/>
                <a:gd name="T12" fmla="*/ 116 w 626"/>
                <a:gd name="T13" fmla="*/ 735 h 2744"/>
                <a:gd name="T14" fmla="*/ 148 w 626"/>
                <a:gd name="T15" fmla="*/ 1049 h 2744"/>
                <a:gd name="T16" fmla="*/ 156 w 626"/>
                <a:gd name="T17" fmla="*/ 1149 h 2744"/>
                <a:gd name="T18" fmla="*/ 124 w 626"/>
                <a:gd name="T19" fmla="*/ 1307 h 2744"/>
                <a:gd name="T20" fmla="*/ 116 w 626"/>
                <a:gd name="T21" fmla="*/ 1371 h 2744"/>
                <a:gd name="T22" fmla="*/ 100 w 626"/>
                <a:gd name="T23" fmla="*/ 1446 h 2744"/>
                <a:gd name="T24" fmla="*/ 91 w 626"/>
                <a:gd name="T25" fmla="*/ 1670 h 2744"/>
                <a:gd name="T26" fmla="*/ 148 w 626"/>
                <a:gd name="T27" fmla="*/ 1818 h 2744"/>
                <a:gd name="T28" fmla="*/ 173 w 626"/>
                <a:gd name="T29" fmla="*/ 2009 h 2744"/>
                <a:gd name="T30" fmla="*/ 181 w 626"/>
                <a:gd name="T31" fmla="*/ 2082 h 2744"/>
                <a:gd name="T32" fmla="*/ 189 w 626"/>
                <a:gd name="T33" fmla="*/ 2224 h 2744"/>
                <a:gd name="T34" fmla="*/ 124 w 626"/>
                <a:gd name="T35" fmla="*/ 2282 h 2744"/>
                <a:gd name="T36" fmla="*/ 91 w 626"/>
                <a:gd name="T37" fmla="*/ 2357 h 2744"/>
                <a:gd name="T38" fmla="*/ 148 w 626"/>
                <a:gd name="T39" fmla="*/ 2430 h 2744"/>
                <a:gd name="T40" fmla="*/ 206 w 626"/>
                <a:gd name="T41" fmla="*/ 2505 h 2744"/>
                <a:gd name="T42" fmla="*/ 272 w 626"/>
                <a:gd name="T43" fmla="*/ 2695 h 2744"/>
                <a:gd name="T44" fmla="*/ 289 w 626"/>
                <a:gd name="T45" fmla="*/ 2719 h 2744"/>
                <a:gd name="T46" fmla="*/ 388 w 626"/>
                <a:gd name="T47" fmla="*/ 2744 h 2744"/>
                <a:gd name="T48" fmla="*/ 471 w 626"/>
                <a:gd name="T49" fmla="*/ 2728 h 2744"/>
                <a:gd name="T50" fmla="*/ 446 w 626"/>
                <a:gd name="T51" fmla="*/ 2654 h 2744"/>
                <a:gd name="T52" fmla="*/ 421 w 626"/>
                <a:gd name="T53" fmla="*/ 2413 h 2744"/>
                <a:gd name="T54" fmla="*/ 413 w 626"/>
                <a:gd name="T55" fmla="*/ 2257 h 2744"/>
                <a:gd name="T56" fmla="*/ 405 w 626"/>
                <a:gd name="T57" fmla="*/ 2099 h 2744"/>
                <a:gd name="T58" fmla="*/ 397 w 626"/>
                <a:gd name="T59" fmla="*/ 1918 h 2744"/>
                <a:gd name="T60" fmla="*/ 397 w 626"/>
                <a:gd name="T61" fmla="*/ 1670 h 2744"/>
                <a:gd name="T62" fmla="*/ 397 w 626"/>
                <a:gd name="T63" fmla="*/ 1545 h 2744"/>
                <a:gd name="T64" fmla="*/ 397 w 626"/>
                <a:gd name="T65" fmla="*/ 1355 h 2744"/>
                <a:gd name="T66" fmla="*/ 413 w 626"/>
                <a:gd name="T67" fmla="*/ 1290 h 2744"/>
                <a:gd name="T68" fmla="*/ 463 w 626"/>
                <a:gd name="T69" fmla="*/ 1174 h 2744"/>
                <a:gd name="T70" fmla="*/ 471 w 626"/>
                <a:gd name="T71" fmla="*/ 1140 h 2744"/>
                <a:gd name="T72" fmla="*/ 471 w 626"/>
                <a:gd name="T73" fmla="*/ 1057 h 2744"/>
                <a:gd name="T74" fmla="*/ 488 w 626"/>
                <a:gd name="T75" fmla="*/ 901 h 2744"/>
                <a:gd name="T76" fmla="*/ 504 w 626"/>
                <a:gd name="T77" fmla="*/ 818 h 2744"/>
                <a:gd name="T78" fmla="*/ 538 w 626"/>
                <a:gd name="T79" fmla="*/ 645 h 2744"/>
                <a:gd name="T80" fmla="*/ 562 w 626"/>
                <a:gd name="T81" fmla="*/ 355 h 2744"/>
                <a:gd name="T82" fmla="*/ 554 w 626"/>
                <a:gd name="T83" fmla="*/ 265 h 2744"/>
                <a:gd name="T84" fmla="*/ 562 w 626"/>
                <a:gd name="T85" fmla="*/ 107 h 2744"/>
                <a:gd name="T86" fmla="*/ 574 w 626"/>
                <a:gd name="T87" fmla="*/ 111 h 2744"/>
                <a:gd name="T88" fmla="*/ 626 w 626"/>
                <a:gd name="T89" fmla="*/ 80 h 2744"/>
                <a:gd name="T90" fmla="*/ 574 w 626"/>
                <a:gd name="T91" fmla="*/ 96 h 2744"/>
                <a:gd name="T92" fmla="*/ 374 w 626"/>
                <a:gd name="T93" fmla="*/ 83 h 2744"/>
                <a:gd name="T94" fmla="*/ 346 w 626"/>
                <a:gd name="T95" fmla="*/ 97 h 2744"/>
                <a:gd name="T96" fmla="*/ 217 w 626"/>
                <a:gd name="T97" fmla="*/ 83 h 2744"/>
                <a:gd name="T98" fmla="*/ 188 w 626"/>
                <a:gd name="T99" fmla="*/ 53 h 2744"/>
                <a:gd name="T100" fmla="*/ 117 w 626"/>
                <a:gd name="T101" fmla="*/ 124 h 2744"/>
                <a:gd name="T102" fmla="*/ 103 w 626"/>
                <a:gd name="T103" fmla="*/ 166 h 2744"/>
                <a:gd name="T104" fmla="*/ 131 w 626"/>
                <a:gd name="T105" fmla="*/ 166 h 27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6"/>
                <a:gd name="T160" fmla="*/ 0 h 2744"/>
                <a:gd name="T161" fmla="*/ 626 w 626"/>
                <a:gd name="T162" fmla="*/ 2744 h 27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6" h="2744">
                  <a:moveTo>
                    <a:pt x="131" y="166"/>
                  </a:moveTo>
                  <a:lnTo>
                    <a:pt x="50" y="39"/>
                  </a:lnTo>
                  <a:lnTo>
                    <a:pt x="88" y="53"/>
                  </a:lnTo>
                  <a:lnTo>
                    <a:pt x="17" y="11"/>
                  </a:lnTo>
                  <a:lnTo>
                    <a:pt x="17" y="68"/>
                  </a:lnTo>
                  <a:lnTo>
                    <a:pt x="0" y="7"/>
                  </a:lnTo>
                  <a:lnTo>
                    <a:pt x="0" y="65"/>
                  </a:lnTo>
                  <a:lnTo>
                    <a:pt x="8" y="115"/>
                  </a:lnTo>
                  <a:lnTo>
                    <a:pt x="33" y="181"/>
                  </a:lnTo>
                  <a:lnTo>
                    <a:pt x="50" y="240"/>
                  </a:lnTo>
                  <a:lnTo>
                    <a:pt x="58" y="290"/>
                  </a:lnTo>
                  <a:lnTo>
                    <a:pt x="58" y="323"/>
                  </a:lnTo>
                  <a:lnTo>
                    <a:pt x="58" y="371"/>
                  </a:lnTo>
                  <a:lnTo>
                    <a:pt x="75" y="487"/>
                  </a:lnTo>
                  <a:lnTo>
                    <a:pt x="83" y="603"/>
                  </a:lnTo>
                  <a:lnTo>
                    <a:pt x="100" y="654"/>
                  </a:lnTo>
                  <a:lnTo>
                    <a:pt x="108" y="693"/>
                  </a:lnTo>
                  <a:lnTo>
                    <a:pt x="116" y="735"/>
                  </a:lnTo>
                  <a:lnTo>
                    <a:pt x="124" y="793"/>
                  </a:lnTo>
                  <a:lnTo>
                    <a:pt x="141" y="918"/>
                  </a:lnTo>
                  <a:lnTo>
                    <a:pt x="148" y="1049"/>
                  </a:lnTo>
                  <a:lnTo>
                    <a:pt x="156" y="1107"/>
                  </a:lnTo>
                  <a:lnTo>
                    <a:pt x="156" y="1149"/>
                  </a:lnTo>
                  <a:lnTo>
                    <a:pt x="148" y="1215"/>
                  </a:lnTo>
                  <a:lnTo>
                    <a:pt x="141" y="1265"/>
                  </a:lnTo>
                  <a:lnTo>
                    <a:pt x="124" y="1307"/>
                  </a:lnTo>
                  <a:lnTo>
                    <a:pt x="124" y="1323"/>
                  </a:lnTo>
                  <a:lnTo>
                    <a:pt x="116" y="1371"/>
                  </a:lnTo>
                  <a:lnTo>
                    <a:pt x="108" y="1404"/>
                  </a:lnTo>
                  <a:lnTo>
                    <a:pt x="100" y="1446"/>
                  </a:lnTo>
                  <a:lnTo>
                    <a:pt x="83" y="1513"/>
                  </a:lnTo>
                  <a:lnTo>
                    <a:pt x="83" y="1587"/>
                  </a:lnTo>
                  <a:lnTo>
                    <a:pt x="91" y="1670"/>
                  </a:lnTo>
                  <a:lnTo>
                    <a:pt x="124" y="1744"/>
                  </a:lnTo>
                  <a:lnTo>
                    <a:pt x="148" y="1818"/>
                  </a:lnTo>
                  <a:lnTo>
                    <a:pt x="164" y="1901"/>
                  </a:lnTo>
                  <a:lnTo>
                    <a:pt x="173" y="1985"/>
                  </a:lnTo>
                  <a:lnTo>
                    <a:pt x="173" y="2009"/>
                  </a:lnTo>
                  <a:lnTo>
                    <a:pt x="181" y="2033"/>
                  </a:lnTo>
                  <a:lnTo>
                    <a:pt x="181" y="2082"/>
                  </a:lnTo>
                  <a:lnTo>
                    <a:pt x="189" y="2140"/>
                  </a:lnTo>
                  <a:lnTo>
                    <a:pt x="189" y="2191"/>
                  </a:lnTo>
                  <a:lnTo>
                    <a:pt x="189" y="2224"/>
                  </a:lnTo>
                  <a:lnTo>
                    <a:pt x="156" y="2249"/>
                  </a:lnTo>
                  <a:lnTo>
                    <a:pt x="124" y="2282"/>
                  </a:lnTo>
                  <a:lnTo>
                    <a:pt x="91" y="2323"/>
                  </a:lnTo>
                  <a:lnTo>
                    <a:pt x="83" y="2340"/>
                  </a:lnTo>
                  <a:lnTo>
                    <a:pt x="91" y="2357"/>
                  </a:lnTo>
                  <a:lnTo>
                    <a:pt x="108" y="2397"/>
                  </a:lnTo>
                  <a:lnTo>
                    <a:pt x="148" y="2430"/>
                  </a:lnTo>
                  <a:lnTo>
                    <a:pt x="181" y="2463"/>
                  </a:lnTo>
                  <a:lnTo>
                    <a:pt x="206" y="2505"/>
                  </a:lnTo>
                  <a:lnTo>
                    <a:pt x="222" y="2571"/>
                  </a:lnTo>
                  <a:lnTo>
                    <a:pt x="247" y="2638"/>
                  </a:lnTo>
                  <a:lnTo>
                    <a:pt x="272" y="2695"/>
                  </a:lnTo>
                  <a:lnTo>
                    <a:pt x="281" y="2711"/>
                  </a:lnTo>
                  <a:lnTo>
                    <a:pt x="289" y="2719"/>
                  </a:lnTo>
                  <a:lnTo>
                    <a:pt x="297" y="2728"/>
                  </a:lnTo>
                  <a:lnTo>
                    <a:pt x="322" y="2735"/>
                  </a:lnTo>
                  <a:lnTo>
                    <a:pt x="388" y="2744"/>
                  </a:lnTo>
                  <a:lnTo>
                    <a:pt x="421" y="2744"/>
                  </a:lnTo>
                  <a:lnTo>
                    <a:pt x="455" y="2735"/>
                  </a:lnTo>
                  <a:lnTo>
                    <a:pt x="471" y="2728"/>
                  </a:lnTo>
                  <a:lnTo>
                    <a:pt x="471" y="2711"/>
                  </a:lnTo>
                  <a:lnTo>
                    <a:pt x="446" y="2654"/>
                  </a:lnTo>
                  <a:lnTo>
                    <a:pt x="438" y="2587"/>
                  </a:lnTo>
                  <a:lnTo>
                    <a:pt x="421" y="2496"/>
                  </a:lnTo>
                  <a:lnTo>
                    <a:pt x="421" y="2413"/>
                  </a:lnTo>
                  <a:lnTo>
                    <a:pt x="421" y="2340"/>
                  </a:lnTo>
                  <a:lnTo>
                    <a:pt x="413" y="2257"/>
                  </a:lnTo>
                  <a:lnTo>
                    <a:pt x="413" y="2174"/>
                  </a:lnTo>
                  <a:lnTo>
                    <a:pt x="405" y="2099"/>
                  </a:lnTo>
                  <a:lnTo>
                    <a:pt x="397" y="2058"/>
                  </a:lnTo>
                  <a:lnTo>
                    <a:pt x="397" y="1992"/>
                  </a:lnTo>
                  <a:lnTo>
                    <a:pt x="397" y="1918"/>
                  </a:lnTo>
                  <a:lnTo>
                    <a:pt x="397" y="1835"/>
                  </a:lnTo>
                  <a:lnTo>
                    <a:pt x="397" y="1752"/>
                  </a:lnTo>
                  <a:lnTo>
                    <a:pt x="397" y="1670"/>
                  </a:lnTo>
                  <a:lnTo>
                    <a:pt x="397" y="1596"/>
                  </a:lnTo>
                  <a:lnTo>
                    <a:pt x="397" y="1545"/>
                  </a:lnTo>
                  <a:lnTo>
                    <a:pt x="397" y="1471"/>
                  </a:lnTo>
                  <a:lnTo>
                    <a:pt x="397" y="1413"/>
                  </a:lnTo>
                  <a:lnTo>
                    <a:pt x="397" y="1355"/>
                  </a:lnTo>
                  <a:lnTo>
                    <a:pt x="405" y="1314"/>
                  </a:lnTo>
                  <a:lnTo>
                    <a:pt x="413" y="1290"/>
                  </a:lnTo>
                  <a:lnTo>
                    <a:pt x="438" y="1256"/>
                  </a:lnTo>
                  <a:lnTo>
                    <a:pt x="455" y="1223"/>
                  </a:lnTo>
                  <a:lnTo>
                    <a:pt x="463" y="1174"/>
                  </a:lnTo>
                  <a:lnTo>
                    <a:pt x="463" y="1165"/>
                  </a:lnTo>
                  <a:lnTo>
                    <a:pt x="471" y="1140"/>
                  </a:lnTo>
                  <a:lnTo>
                    <a:pt x="471" y="1099"/>
                  </a:lnTo>
                  <a:lnTo>
                    <a:pt x="471" y="1057"/>
                  </a:lnTo>
                  <a:lnTo>
                    <a:pt x="471" y="1009"/>
                  </a:lnTo>
                  <a:lnTo>
                    <a:pt x="480" y="951"/>
                  </a:lnTo>
                  <a:lnTo>
                    <a:pt x="488" y="901"/>
                  </a:lnTo>
                  <a:lnTo>
                    <a:pt x="496" y="851"/>
                  </a:lnTo>
                  <a:lnTo>
                    <a:pt x="504" y="818"/>
                  </a:lnTo>
                  <a:lnTo>
                    <a:pt x="513" y="776"/>
                  </a:lnTo>
                  <a:lnTo>
                    <a:pt x="521" y="710"/>
                  </a:lnTo>
                  <a:lnTo>
                    <a:pt x="538" y="645"/>
                  </a:lnTo>
                  <a:lnTo>
                    <a:pt x="554" y="487"/>
                  </a:lnTo>
                  <a:lnTo>
                    <a:pt x="562" y="420"/>
                  </a:lnTo>
                  <a:lnTo>
                    <a:pt x="562" y="355"/>
                  </a:lnTo>
                  <a:lnTo>
                    <a:pt x="562" y="306"/>
                  </a:lnTo>
                  <a:lnTo>
                    <a:pt x="554" y="265"/>
                  </a:lnTo>
                  <a:lnTo>
                    <a:pt x="554" y="214"/>
                  </a:lnTo>
                  <a:lnTo>
                    <a:pt x="554" y="165"/>
                  </a:lnTo>
                  <a:lnTo>
                    <a:pt x="562" y="107"/>
                  </a:lnTo>
                  <a:lnTo>
                    <a:pt x="531" y="111"/>
                  </a:lnTo>
                  <a:lnTo>
                    <a:pt x="574" y="111"/>
                  </a:lnTo>
                  <a:lnTo>
                    <a:pt x="555" y="122"/>
                  </a:lnTo>
                  <a:lnTo>
                    <a:pt x="574" y="111"/>
                  </a:lnTo>
                  <a:lnTo>
                    <a:pt x="626" y="80"/>
                  </a:lnTo>
                  <a:lnTo>
                    <a:pt x="560" y="168"/>
                  </a:lnTo>
                  <a:lnTo>
                    <a:pt x="574" y="82"/>
                  </a:lnTo>
                  <a:lnTo>
                    <a:pt x="574" y="96"/>
                  </a:lnTo>
                  <a:lnTo>
                    <a:pt x="446" y="180"/>
                  </a:lnTo>
                  <a:lnTo>
                    <a:pt x="403" y="97"/>
                  </a:lnTo>
                  <a:lnTo>
                    <a:pt x="374" y="83"/>
                  </a:lnTo>
                  <a:lnTo>
                    <a:pt x="346" y="166"/>
                  </a:lnTo>
                  <a:lnTo>
                    <a:pt x="317" y="111"/>
                  </a:lnTo>
                  <a:lnTo>
                    <a:pt x="346" y="97"/>
                  </a:lnTo>
                  <a:lnTo>
                    <a:pt x="288" y="138"/>
                  </a:lnTo>
                  <a:lnTo>
                    <a:pt x="217" y="124"/>
                  </a:lnTo>
                  <a:lnTo>
                    <a:pt x="217" y="83"/>
                  </a:lnTo>
                  <a:lnTo>
                    <a:pt x="131" y="82"/>
                  </a:lnTo>
                  <a:lnTo>
                    <a:pt x="188" y="28"/>
                  </a:lnTo>
                  <a:lnTo>
                    <a:pt x="188" y="53"/>
                  </a:lnTo>
                  <a:lnTo>
                    <a:pt x="174" y="83"/>
                  </a:lnTo>
                  <a:lnTo>
                    <a:pt x="146" y="14"/>
                  </a:lnTo>
                  <a:lnTo>
                    <a:pt x="117" y="124"/>
                  </a:lnTo>
                  <a:lnTo>
                    <a:pt x="131" y="194"/>
                  </a:lnTo>
                  <a:lnTo>
                    <a:pt x="160" y="0"/>
                  </a:lnTo>
                  <a:lnTo>
                    <a:pt x="103" y="166"/>
                  </a:lnTo>
                  <a:lnTo>
                    <a:pt x="103" y="53"/>
                  </a:lnTo>
                  <a:lnTo>
                    <a:pt x="98" y="11"/>
                  </a:lnTo>
                  <a:lnTo>
                    <a:pt x="131" y="16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39" name="Rectangle 101"/>
            <p:cNvSpPr>
              <a:spLocks noChangeArrowheads="1"/>
            </p:cNvSpPr>
            <p:nvPr/>
          </p:nvSpPr>
          <p:spPr bwMode="auto">
            <a:xfrm>
              <a:off x="3552" y="1004"/>
              <a:ext cx="576" cy="192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4040" name="Group 103"/>
            <p:cNvGrpSpPr>
              <a:grpSpLocks/>
            </p:cNvGrpSpPr>
            <p:nvPr/>
          </p:nvGrpSpPr>
          <p:grpSpPr bwMode="auto">
            <a:xfrm>
              <a:off x="1824" y="144"/>
              <a:ext cx="960" cy="3511"/>
              <a:chOff x="1824" y="144"/>
              <a:chExt cx="960" cy="3511"/>
            </a:xfrm>
          </p:grpSpPr>
          <p:sp>
            <p:nvSpPr>
              <p:cNvPr id="44041" name="Freeform 39" descr="Diagonales vers le haut (noir/blanc)"/>
              <p:cNvSpPr>
                <a:spLocks/>
              </p:cNvSpPr>
              <p:nvPr/>
            </p:nvSpPr>
            <p:spPr bwMode="auto">
              <a:xfrm flipH="1">
                <a:off x="1824" y="288"/>
                <a:ext cx="960" cy="3367"/>
              </a:xfrm>
              <a:custGeom>
                <a:avLst/>
                <a:gdLst>
                  <a:gd name="T0" fmla="*/ 10433 w 521"/>
                  <a:gd name="T1" fmla="*/ 1360 h 2354"/>
                  <a:gd name="T2" fmla="*/ 11069 w 521"/>
                  <a:gd name="T3" fmla="*/ 2253 h 2354"/>
                  <a:gd name="T4" fmla="*/ 10943 w 521"/>
                  <a:gd name="T5" fmla="*/ 2715 h 2354"/>
                  <a:gd name="T6" fmla="*/ 10179 w 521"/>
                  <a:gd name="T7" fmla="*/ 3474 h 2354"/>
                  <a:gd name="T8" fmla="*/ 10179 w 521"/>
                  <a:gd name="T9" fmla="*/ 3823 h 2354"/>
                  <a:gd name="T10" fmla="*/ 9534 w 521"/>
                  <a:gd name="T11" fmla="*/ 5048 h 2354"/>
                  <a:gd name="T12" fmla="*/ 9279 w 521"/>
                  <a:gd name="T13" fmla="*/ 5400 h 2354"/>
                  <a:gd name="T14" fmla="*/ 8797 w 521"/>
                  <a:gd name="T15" fmla="*/ 6760 h 2354"/>
                  <a:gd name="T16" fmla="*/ 8671 w 521"/>
                  <a:gd name="T17" fmla="*/ 7189 h 2354"/>
                  <a:gd name="T18" fmla="*/ 9154 w 521"/>
                  <a:gd name="T19" fmla="*/ 7873 h 2354"/>
                  <a:gd name="T20" fmla="*/ 9279 w 521"/>
                  <a:gd name="T21" fmla="*/ 8153 h 2354"/>
                  <a:gd name="T22" fmla="*/ 9534 w 521"/>
                  <a:gd name="T23" fmla="*/ 8473 h 2354"/>
                  <a:gd name="T24" fmla="*/ 9659 w 521"/>
                  <a:gd name="T25" fmla="*/ 9446 h 2354"/>
                  <a:gd name="T26" fmla="*/ 8797 w 521"/>
                  <a:gd name="T27" fmla="*/ 10087 h 2354"/>
                  <a:gd name="T28" fmla="*/ 8413 w 521"/>
                  <a:gd name="T29" fmla="*/ 10912 h 2354"/>
                  <a:gd name="T30" fmla="*/ 8288 w 521"/>
                  <a:gd name="T31" fmla="*/ 11232 h 2354"/>
                  <a:gd name="T32" fmla="*/ 8165 w 521"/>
                  <a:gd name="T33" fmla="*/ 11839 h 2354"/>
                  <a:gd name="T34" fmla="*/ 9154 w 521"/>
                  <a:gd name="T35" fmla="*/ 12091 h 2354"/>
                  <a:gd name="T36" fmla="*/ 9659 w 521"/>
                  <a:gd name="T37" fmla="*/ 12418 h 2354"/>
                  <a:gd name="T38" fmla="*/ 8797 w 521"/>
                  <a:gd name="T39" fmla="*/ 12731 h 2354"/>
                  <a:gd name="T40" fmla="*/ 7894 w 521"/>
                  <a:gd name="T41" fmla="*/ 13060 h 2354"/>
                  <a:gd name="T42" fmla="*/ 6882 w 521"/>
                  <a:gd name="T43" fmla="*/ 13879 h 2354"/>
                  <a:gd name="T44" fmla="*/ 6632 w 521"/>
                  <a:gd name="T45" fmla="*/ 13986 h 2354"/>
                  <a:gd name="T46" fmla="*/ 5093 w 521"/>
                  <a:gd name="T47" fmla="*/ 14092 h 2354"/>
                  <a:gd name="T48" fmla="*/ 3829 w 521"/>
                  <a:gd name="T49" fmla="*/ 14022 h 2354"/>
                  <a:gd name="T50" fmla="*/ 4210 w 521"/>
                  <a:gd name="T51" fmla="*/ 13703 h 2354"/>
                  <a:gd name="T52" fmla="*/ 4586 w 521"/>
                  <a:gd name="T53" fmla="*/ 12661 h 2354"/>
                  <a:gd name="T54" fmla="*/ 4715 w 521"/>
                  <a:gd name="T55" fmla="*/ 11986 h 2354"/>
                  <a:gd name="T56" fmla="*/ 4842 w 521"/>
                  <a:gd name="T57" fmla="*/ 11301 h 2354"/>
                  <a:gd name="T58" fmla="*/ 4968 w 521"/>
                  <a:gd name="T59" fmla="*/ 10517 h 2354"/>
                  <a:gd name="T60" fmla="*/ 4968 w 521"/>
                  <a:gd name="T61" fmla="*/ 9446 h 2354"/>
                  <a:gd name="T62" fmla="*/ 4968 w 521"/>
                  <a:gd name="T63" fmla="*/ 8908 h 2354"/>
                  <a:gd name="T64" fmla="*/ 4968 w 521"/>
                  <a:gd name="T65" fmla="*/ 8083 h 2354"/>
                  <a:gd name="T66" fmla="*/ 4715 w 521"/>
                  <a:gd name="T67" fmla="*/ 7801 h 2354"/>
                  <a:gd name="T68" fmla="*/ 3956 w 521"/>
                  <a:gd name="T69" fmla="*/ 7298 h 2354"/>
                  <a:gd name="T70" fmla="*/ 3829 w 521"/>
                  <a:gd name="T71" fmla="*/ 7152 h 2354"/>
                  <a:gd name="T72" fmla="*/ 3829 w 521"/>
                  <a:gd name="T73" fmla="*/ 6793 h 2354"/>
                  <a:gd name="T74" fmla="*/ 3571 w 521"/>
                  <a:gd name="T75" fmla="*/ 6119 h 2354"/>
                  <a:gd name="T76" fmla="*/ 3311 w 521"/>
                  <a:gd name="T77" fmla="*/ 5759 h 2354"/>
                  <a:gd name="T78" fmla="*/ 2801 w 521"/>
                  <a:gd name="T79" fmla="*/ 5010 h 2354"/>
                  <a:gd name="T80" fmla="*/ 2421 w 521"/>
                  <a:gd name="T81" fmla="*/ 3755 h 2354"/>
                  <a:gd name="T82" fmla="*/ 2546 w 521"/>
                  <a:gd name="T83" fmla="*/ 3366 h 2354"/>
                  <a:gd name="T84" fmla="*/ 2421 w 521"/>
                  <a:gd name="T85" fmla="*/ 2685 h 2354"/>
                  <a:gd name="T86" fmla="*/ 1914 w 521"/>
                  <a:gd name="T87" fmla="*/ 2433 h 2354"/>
                  <a:gd name="T88" fmla="*/ 380 w 521"/>
                  <a:gd name="T89" fmla="*/ 1827 h 2354"/>
                  <a:gd name="T90" fmla="*/ 0 w 521"/>
                  <a:gd name="T91" fmla="*/ 1323 h 2354"/>
                  <a:gd name="T92" fmla="*/ 1152 w 521"/>
                  <a:gd name="T93" fmla="*/ 252 h 2354"/>
                  <a:gd name="T94" fmla="*/ 3311 w 521"/>
                  <a:gd name="T95" fmla="*/ 0 h 2354"/>
                  <a:gd name="T96" fmla="*/ 5226 w 521"/>
                  <a:gd name="T97" fmla="*/ 143 h 2354"/>
                  <a:gd name="T98" fmla="*/ 7647 w 521"/>
                  <a:gd name="T99" fmla="*/ 503 h 2354"/>
                  <a:gd name="T100" fmla="*/ 8797 w 521"/>
                  <a:gd name="T101" fmla="*/ 752 h 23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1"/>
                  <a:gd name="T154" fmla="*/ 0 h 2354"/>
                  <a:gd name="T155" fmla="*/ 521 w 521"/>
                  <a:gd name="T156" fmla="*/ 2354 h 23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1" h="2354">
                    <a:moveTo>
                      <a:pt x="414" y="126"/>
                    </a:moveTo>
                    <a:lnTo>
                      <a:pt x="455" y="173"/>
                    </a:lnTo>
                    <a:lnTo>
                      <a:pt x="491" y="227"/>
                    </a:lnTo>
                    <a:lnTo>
                      <a:pt x="515" y="299"/>
                    </a:lnTo>
                    <a:lnTo>
                      <a:pt x="521" y="335"/>
                    </a:lnTo>
                    <a:lnTo>
                      <a:pt x="521" y="376"/>
                    </a:lnTo>
                    <a:lnTo>
                      <a:pt x="521" y="418"/>
                    </a:lnTo>
                    <a:lnTo>
                      <a:pt x="515" y="454"/>
                    </a:lnTo>
                    <a:lnTo>
                      <a:pt x="497" y="502"/>
                    </a:lnTo>
                    <a:lnTo>
                      <a:pt x="485" y="544"/>
                    </a:lnTo>
                    <a:lnTo>
                      <a:pt x="479" y="580"/>
                    </a:lnTo>
                    <a:lnTo>
                      <a:pt x="479" y="604"/>
                    </a:lnTo>
                    <a:lnTo>
                      <a:pt x="479" y="639"/>
                    </a:lnTo>
                    <a:lnTo>
                      <a:pt x="467" y="723"/>
                    </a:lnTo>
                    <a:lnTo>
                      <a:pt x="461" y="807"/>
                    </a:lnTo>
                    <a:lnTo>
                      <a:pt x="449" y="843"/>
                    </a:lnTo>
                    <a:lnTo>
                      <a:pt x="443" y="872"/>
                    </a:lnTo>
                    <a:lnTo>
                      <a:pt x="437" y="902"/>
                    </a:lnTo>
                    <a:lnTo>
                      <a:pt x="431" y="944"/>
                    </a:lnTo>
                    <a:lnTo>
                      <a:pt x="419" y="1034"/>
                    </a:lnTo>
                    <a:lnTo>
                      <a:pt x="414" y="1129"/>
                    </a:lnTo>
                    <a:lnTo>
                      <a:pt x="408" y="1171"/>
                    </a:lnTo>
                    <a:lnTo>
                      <a:pt x="408" y="1201"/>
                    </a:lnTo>
                    <a:lnTo>
                      <a:pt x="414" y="1249"/>
                    </a:lnTo>
                    <a:lnTo>
                      <a:pt x="419" y="1285"/>
                    </a:lnTo>
                    <a:lnTo>
                      <a:pt x="431" y="1315"/>
                    </a:lnTo>
                    <a:lnTo>
                      <a:pt x="431" y="1327"/>
                    </a:lnTo>
                    <a:lnTo>
                      <a:pt x="437" y="1362"/>
                    </a:lnTo>
                    <a:lnTo>
                      <a:pt x="443" y="1386"/>
                    </a:lnTo>
                    <a:lnTo>
                      <a:pt x="449" y="1416"/>
                    </a:lnTo>
                    <a:lnTo>
                      <a:pt x="461" y="1464"/>
                    </a:lnTo>
                    <a:lnTo>
                      <a:pt x="461" y="1518"/>
                    </a:lnTo>
                    <a:lnTo>
                      <a:pt x="455" y="1578"/>
                    </a:lnTo>
                    <a:lnTo>
                      <a:pt x="431" y="1631"/>
                    </a:lnTo>
                    <a:lnTo>
                      <a:pt x="414" y="1685"/>
                    </a:lnTo>
                    <a:lnTo>
                      <a:pt x="402" y="1745"/>
                    </a:lnTo>
                    <a:lnTo>
                      <a:pt x="396" y="1805"/>
                    </a:lnTo>
                    <a:lnTo>
                      <a:pt x="396" y="1823"/>
                    </a:lnTo>
                    <a:lnTo>
                      <a:pt x="390" y="1840"/>
                    </a:lnTo>
                    <a:lnTo>
                      <a:pt x="390" y="1876"/>
                    </a:lnTo>
                    <a:lnTo>
                      <a:pt x="384" y="1918"/>
                    </a:lnTo>
                    <a:lnTo>
                      <a:pt x="384" y="1954"/>
                    </a:lnTo>
                    <a:lnTo>
                      <a:pt x="384" y="1978"/>
                    </a:lnTo>
                    <a:lnTo>
                      <a:pt x="408" y="1996"/>
                    </a:lnTo>
                    <a:lnTo>
                      <a:pt x="431" y="2020"/>
                    </a:lnTo>
                    <a:lnTo>
                      <a:pt x="455" y="2050"/>
                    </a:lnTo>
                    <a:lnTo>
                      <a:pt x="461" y="2062"/>
                    </a:lnTo>
                    <a:lnTo>
                      <a:pt x="455" y="2074"/>
                    </a:lnTo>
                    <a:lnTo>
                      <a:pt x="443" y="2103"/>
                    </a:lnTo>
                    <a:lnTo>
                      <a:pt x="414" y="2127"/>
                    </a:lnTo>
                    <a:lnTo>
                      <a:pt x="390" y="2151"/>
                    </a:lnTo>
                    <a:lnTo>
                      <a:pt x="372" y="2181"/>
                    </a:lnTo>
                    <a:lnTo>
                      <a:pt x="360" y="2229"/>
                    </a:lnTo>
                    <a:lnTo>
                      <a:pt x="342" y="2277"/>
                    </a:lnTo>
                    <a:lnTo>
                      <a:pt x="324" y="2318"/>
                    </a:lnTo>
                    <a:lnTo>
                      <a:pt x="318" y="2330"/>
                    </a:lnTo>
                    <a:lnTo>
                      <a:pt x="312" y="2336"/>
                    </a:lnTo>
                    <a:lnTo>
                      <a:pt x="306" y="2342"/>
                    </a:lnTo>
                    <a:lnTo>
                      <a:pt x="288" y="2348"/>
                    </a:lnTo>
                    <a:lnTo>
                      <a:pt x="240" y="2354"/>
                    </a:lnTo>
                    <a:lnTo>
                      <a:pt x="216" y="2354"/>
                    </a:lnTo>
                    <a:lnTo>
                      <a:pt x="192" y="2348"/>
                    </a:lnTo>
                    <a:lnTo>
                      <a:pt x="180" y="2342"/>
                    </a:lnTo>
                    <a:lnTo>
                      <a:pt x="180" y="2330"/>
                    </a:lnTo>
                    <a:lnTo>
                      <a:pt x="198" y="2289"/>
                    </a:lnTo>
                    <a:lnTo>
                      <a:pt x="204" y="2241"/>
                    </a:lnTo>
                    <a:lnTo>
                      <a:pt x="216" y="2175"/>
                    </a:lnTo>
                    <a:lnTo>
                      <a:pt x="216" y="2115"/>
                    </a:lnTo>
                    <a:lnTo>
                      <a:pt x="216" y="2062"/>
                    </a:lnTo>
                    <a:lnTo>
                      <a:pt x="222" y="2002"/>
                    </a:lnTo>
                    <a:lnTo>
                      <a:pt x="222" y="1942"/>
                    </a:lnTo>
                    <a:lnTo>
                      <a:pt x="228" y="1888"/>
                    </a:lnTo>
                    <a:lnTo>
                      <a:pt x="234" y="1858"/>
                    </a:lnTo>
                    <a:lnTo>
                      <a:pt x="234" y="1811"/>
                    </a:lnTo>
                    <a:lnTo>
                      <a:pt x="234" y="1757"/>
                    </a:lnTo>
                    <a:lnTo>
                      <a:pt x="234" y="1697"/>
                    </a:lnTo>
                    <a:lnTo>
                      <a:pt x="234" y="1637"/>
                    </a:lnTo>
                    <a:lnTo>
                      <a:pt x="234" y="1578"/>
                    </a:lnTo>
                    <a:lnTo>
                      <a:pt x="234" y="1524"/>
                    </a:lnTo>
                    <a:lnTo>
                      <a:pt x="234" y="1488"/>
                    </a:lnTo>
                    <a:lnTo>
                      <a:pt x="234" y="1434"/>
                    </a:lnTo>
                    <a:lnTo>
                      <a:pt x="234" y="1392"/>
                    </a:lnTo>
                    <a:lnTo>
                      <a:pt x="234" y="1350"/>
                    </a:lnTo>
                    <a:lnTo>
                      <a:pt x="228" y="1321"/>
                    </a:lnTo>
                    <a:lnTo>
                      <a:pt x="222" y="1303"/>
                    </a:lnTo>
                    <a:lnTo>
                      <a:pt x="204" y="1279"/>
                    </a:lnTo>
                    <a:lnTo>
                      <a:pt x="192" y="1255"/>
                    </a:lnTo>
                    <a:lnTo>
                      <a:pt x="186" y="1219"/>
                    </a:lnTo>
                    <a:lnTo>
                      <a:pt x="186" y="1213"/>
                    </a:lnTo>
                    <a:lnTo>
                      <a:pt x="180" y="1195"/>
                    </a:lnTo>
                    <a:lnTo>
                      <a:pt x="180" y="1165"/>
                    </a:lnTo>
                    <a:lnTo>
                      <a:pt x="180" y="1135"/>
                    </a:lnTo>
                    <a:lnTo>
                      <a:pt x="180" y="1100"/>
                    </a:lnTo>
                    <a:lnTo>
                      <a:pt x="174" y="1058"/>
                    </a:lnTo>
                    <a:lnTo>
                      <a:pt x="168" y="1022"/>
                    </a:lnTo>
                    <a:lnTo>
                      <a:pt x="162" y="986"/>
                    </a:lnTo>
                    <a:lnTo>
                      <a:pt x="156" y="962"/>
                    </a:lnTo>
                    <a:lnTo>
                      <a:pt x="150" y="932"/>
                    </a:lnTo>
                    <a:lnTo>
                      <a:pt x="144" y="884"/>
                    </a:lnTo>
                    <a:lnTo>
                      <a:pt x="132" y="837"/>
                    </a:lnTo>
                    <a:lnTo>
                      <a:pt x="120" y="723"/>
                    </a:lnTo>
                    <a:lnTo>
                      <a:pt x="114" y="675"/>
                    </a:lnTo>
                    <a:lnTo>
                      <a:pt x="114" y="627"/>
                    </a:lnTo>
                    <a:lnTo>
                      <a:pt x="114" y="592"/>
                    </a:lnTo>
                    <a:lnTo>
                      <a:pt x="120" y="562"/>
                    </a:lnTo>
                    <a:lnTo>
                      <a:pt x="120" y="526"/>
                    </a:lnTo>
                    <a:lnTo>
                      <a:pt x="120" y="490"/>
                    </a:lnTo>
                    <a:lnTo>
                      <a:pt x="114" y="448"/>
                    </a:lnTo>
                    <a:lnTo>
                      <a:pt x="108" y="424"/>
                    </a:lnTo>
                    <a:lnTo>
                      <a:pt x="90" y="406"/>
                    </a:lnTo>
                    <a:lnTo>
                      <a:pt x="54" y="365"/>
                    </a:lnTo>
                    <a:lnTo>
                      <a:pt x="30" y="335"/>
                    </a:lnTo>
                    <a:lnTo>
                      <a:pt x="18" y="305"/>
                    </a:lnTo>
                    <a:lnTo>
                      <a:pt x="6" y="269"/>
                    </a:lnTo>
                    <a:lnTo>
                      <a:pt x="0" y="221"/>
                    </a:lnTo>
                    <a:lnTo>
                      <a:pt x="18" y="126"/>
                    </a:lnTo>
                    <a:lnTo>
                      <a:pt x="30" y="78"/>
                    </a:lnTo>
                    <a:lnTo>
                      <a:pt x="54" y="42"/>
                    </a:lnTo>
                    <a:lnTo>
                      <a:pt x="84" y="18"/>
                    </a:lnTo>
                    <a:lnTo>
                      <a:pt x="114" y="0"/>
                    </a:lnTo>
                    <a:lnTo>
                      <a:pt x="156" y="0"/>
                    </a:lnTo>
                    <a:lnTo>
                      <a:pt x="198" y="6"/>
                    </a:lnTo>
                    <a:lnTo>
                      <a:pt x="246" y="24"/>
                    </a:lnTo>
                    <a:lnTo>
                      <a:pt x="288" y="48"/>
                    </a:lnTo>
                    <a:lnTo>
                      <a:pt x="330" y="66"/>
                    </a:lnTo>
                    <a:lnTo>
                      <a:pt x="360" y="84"/>
                    </a:lnTo>
                    <a:lnTo>
                      <a:pt x="384" y="102"/>
                    </a:lnTo>
                    <a:lnTo>
                      <a:pt x="402" y="114"/>
                    </a:lnTo>
                    <a:lnTo>
                      <a:pt x="414" y="126"/>
                    </a:lnTo>
                  </a:path>
                </a:pathLst>
              </a:custGeom>
              <a:pattFill prst="dkUpDiag">
                <a:fgClr>
                  <a:srgbClr val="FF9999"/>
                </a:fgClr>
                <a:bgClr>
                  <a:schemeClr val="bg1"/>
                </a:bgClr>
              </a:patt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42" name="Freeform 40"/>
              <p:cNvSpPr>
                <a:spLocks/>
              </p:cNvSpPr>
              <p:nvPr/>
            </p:nvSpPr>
            <p:spPr bwMode="auto">
              <a:xfrm>
                <a:off x="2007" y="144"/>
                <a:ext cx="345" cy="2880"/>
              </a:xfrm>
              <a:custGeom>
                <a:avLst/>
                <a:gdLst>
                  <a:gd name="T0" fmla="*/ 39 w 448"/>
                  <a:gd name="T1" fmla="*/ 2880 h 2880"/>
                  <a:gd name="T2" fmla="*/ 26 w 448"/>
                  <a:gd name="T3" fmla="*/ 1968 h 2880"/>
                  <a:gd name="T4" fmla="*/ 117 w 448"/>
                  <a:gd name="T5" fmla="*/ 864 h 2880"/>
                  <a:gd name="T6" fmla="*/ 0 w 448"/>
                  <a:gd name="T7" fmla="*/ 0 h 28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8"/>
                  <a:gd name="T13" fmla="*/ 0 h 2880"/>
                  <a:gd name="T14" fmla="*/ 448 w 448"/>
                  <a:gd name="T15" fmla="*/ 2880 h 28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8" h="2880">
                    <a:moveTo>
                      <a:pt x="144" y="2880"/>
                    </a:moveTo>
                    <a:cubicBezTo>
                      <a:pt x="96" y="2592"/>
                      <a:pt x="48" y="2304"/>
                      <a:pt x="96" y="1968"/>
                    </a:cubicBezTo>
                    <a:cubicBezTo>
                      <a:pt x="144" y="1632"/>
                      <a:pt x="448" y="1192"/>
                      <a:pt x="432" y="864"/>
                    </a:cubicBezTo>
                    <a:cubicBezTo>
                      <a:pt x="416" y="536"/>
                      <a:pt x="72" y="144"/>
                      <a:pt x="0" y="0"/>
                    </a:cubicBezTo>
                  </a:path>
                </a:pathLst>
              </a:custGeom>
              <a:noFill/>
              <a:ln w="1270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043" name="Freeform 41"/>
              <p:cNvSpPr>
                <a:spLocks/>
              </p:cNvSpPr>
              <p:nvPr/>
            </p:nvSpPr>
            <p:spPr bwMode="auto">
              <a:xfrm>
                <a:off x="2044" y="1152"/>
                <a:ext cx="259" cy="336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336 h 336"/>
                  <a:gd name="T4" fmla="*/ 0 60000 65536"/>
                  <a:gd name="T5" fmla="*/ 0 60000 65536"/>
                  <a:gd name="T6" fmla="*/ 0 w 336"/>
                  <a:gd name="T7" fmla="*/ 0 h 336"/>
                  <a:gd name="T8" fmla="*/ 336 w 336"/>
                  <a:gd name="T9" fmla="*/ 336 h 3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6" h="336">
                    <a:moveTo>
                      <a:pt x="336" y="0"/>
                    </a:moveTo>
                    <a:cubicBezTo>
                      <a:pt x="196" y="140"/>
                      <a:pt x="56" y="280"/>
                      <a:pt x="0" y="336"/>
                    </a:cubicBezTo>
                  </a:path>
                </a:pathLst>
              </a:custGeom>
              <a:noFill/>
              <a:ln w="127000" cmpd="sng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044" name="Line 42"/>
              <p:cNvSpPr>
                <a:spLocks noChangeShapeType="1"/>
              </p:cNvSpPr>
              <p:nvPr/>
            </p:nvSpPr>
            <p:spPr bwMode="auto">
              <a:xfrm flipH="1">
                <a:off x="1970" y="240"/>
                <a:ext cx="74" cy="288"/>
              </a:xfrm>
              <a:prstGeom prst="line">
                <a:avLst/>
              </a:prstGeom>
              <a:noFill/>
              <a:ln w="1270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045" name="Freeform 44" descr="Sphères"/>
              <p:cNvSpPr>
                <a:spLocks/>
              </p:cNvSpPr>
              <p:nvPr/>
            </p:nvSpPr>
            <p:spPr bwMode="auto">
              <a:xfrm flipH="1">
                <a:off x="2448" y="1248"/>
                <a:ext cx="96" cy="610"/>
              </a:xfrm>
              <a:custGeom>
                <a:avLst/>
                <a:gdLst>
                  <a:gd name="T0" fmla="*/ 2 w 198"/>
                  <a:gd name="T1" fmla="*/ 0 h 460"/>
                  <a:gd name="T2" fmla="*/ 2 w 198"/>
                  <a:gd name="T3" fmla="*/ 27 h 460"/>
                  <a:gd name="T4" fmla="*/ 3 w 198"/>
                  <a:gd name="T5" fmla="*/ 74 h 460"/>
                  <a:gd name="T6" fmla="*/ 4 w 198"/>
                  <a:gd name="T7" fmla="*/ 248 h 460"/>
                  <a:gd name="T8" fmla="*/ 5 w 198"/>
                  <a:gd name="T9" fmla="*/ 492 h 460"/>
                  <a:gd name="T10" fmla="*/ 5 w 198"/>
                  <a:gd name="T11" fmla="*/ 759 h 460"/>
                  <a:gd name="T12" fmla="*/ 5 w 198"/>
                  <a:gd name="T13" fmla="*/ 1053 h 460"/>
                  <a:gd name="T14" fmla="*/ 5 w 198"/>
                  <a:gd name="T15" fmla="*/ 1347 h 460"/>
                  <a:gd name="T16" fmla="*/ 4 w 198"/>
                  <a:gd name="T17" fmla="*/ 1595 h 460"/>
                  <a:gd name="T18" fmla="*/ 4 w 198"/>
                  <a:gd name="T19" fmla="*/ 1786 h 460"/>
                  <a:gd name="T20" fmla="*/ 4 w 198"/>
                  <a:gd name="T21" fmla="*/ 1786 h 460"/>
                  <a:gd name="T22" fmla="*/ 3 w 198"/>
                  <a:gd name="T23" fmla="*/ 1861 h 460"/>
                  <a:gd name="T24" fmla="*/ 3 w 198"/>
                  <a:gd name="T25" fmla="*/ 1887 h 460"/>
                  <a:gd name="T26" fmla="*/ 2 w 198"/>
                  <a:gd name="T27" fmla="*/ 1838 h 460"/>
                  <a:gd name="T28" fmla="*/ 2 w 198"/>
                  <a:gd name="T29" fmla="*/ 1764 h 460"/>
                  <a:gd name="T30" fmla="*/ 1 w 198"/>
                  <a:gd name="T31" fmla="*/ 1644 h 460"/>
                  <a:gd name="T32" fmla="*/ 1 w 198"/>
                  <a:gd name="T33" fmla="*/ 1497 h 460"/>
                  <a:gd name="T34" fmla="*/ 0 w 198"/>
                  <a:gd name="T35" fmla="*/ 1129 h 460"/>
                  <a:gd name="T36" fmla="*/ 0 w 198"/>
                  <a:gd name="T37" fmla="*/ 713 h 460"/>
                  <a:gd name="T38" fmla="*/ 0 w 198"/>
                  <a:gd name="T39" fmla="*/ 541 h 460"/>
                  <a:gd name="T40" fmla="*/ 0 w 198"/>
                  <a:gd name="T41" fmla="*/ 369 h 460"/>
                  <a:gd name="T42" fmla="*/ 0 w 198"/>
                  <a:gd name="T43" fmla="*/ 221 h 460"/>
                  <a:gd name="T44" fmla="*/ 0 w 198"/>
                  <a:gd name="T45" fmla="*/ 98 h 460"/>
                  <a:gd name="T46" fmla="*/ 1 w 198"/>
                  <a:gd name="T47" fmla="*/ 27 h 460"/>
                  <a:gd name="T48" fmla="*/ 2 w 198"/>
                  <a:gd name="T49" fmla="*/ 0 h 4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460"/>
                  <a:gd name="T77" fmla="*/ 198 w 198"/>
                  <a:gd name="T78" fmla="*/ 460 h 4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460">
                    <a:moveTo>
                      <a:pt x="66" y="0"/>
                    </a:moveTo>
                    <a:lnTo>
                      <a:pt x="96" y="6"/>
                    </a:lnTo>
                    <a:lnTo>
                      <a:pt x="126" y="18"/>
                    </a:lnTo>
                    <a:lnTo>
                      <a:pt x="168" y="60"/>
                    </a:lnTo>
                    <a:lnTo>
                      <a:pt x="192" y="120"/>
                    </a:lnTo>
                    <a:lnTo>
                      <a:pt x="198" y="185"/>
                    </a:lnTo>
                    <a:lnTo>
                      <a:pt x="192" y="257"/>
                    </a:lnTo>
                    <a:lnTo>
                      <a:pt x="180" y="329"/>
                    </a:lnTo>
                    <a:lnTo>
                      <a:pt x="162" y="389"/>
                    </a:lnTo>
                    <a:lnTo>
                      <a:pt x="138" y="436"/>
                    </a:lnTo>
                    <a:lnTo>
                      <a:pt x="120" y="454"/>
                    </a:lnTo>
                    <a:lnTo>
                      <a:pt x="102" y="460"/>
                    </a:lnTo>
                    <a:lnTo>
                      <a:pt x="90" y="448"/>
                    </a:lnTo>
                    <a:lnTo>
                      <a:pt x="72" y="430"/>
                    </a:lnTo>
                    <a:lnTo>
                      <a:pt x="54" y="401"/>
                    </a:lnTo>
                    <a:lnTo>
                      <a:pt x="42" y="365"/>
                    </a:lnTo>
                    <a:lnTo>
                      <a:pt x="18" y="275"/>
                    </a:lnTo>
                    <a:lnTo>
                      <a:pt x="6" y="174"/>
                    </a:lnTo>
                    <a:lnTo>
                      <a:pt x="0" y="132"/>
                    </a:lnTo>
                    <a:lnTo>
                      <a:pt x="6" y="90"/>
                    </a:lnTo>
                    <a:lnTo>
                      <a:pt x="12" y="54"/>
                    </a:lnTo>
                    <a:lnTo>
                      <a:pt x="24" y="24"/>
                    </a:lnTo>
                    <a:lnTo>
                      <a:pt x="42" y="6"/>
                    </a:lnTo>
                    <a:lnTo>
                      <a:pt x="66" y="0"/>
                    </a:lnTo>
                    <a:close/>
                  </a:path>
                </a:pathLst>
              </a:custGeom>
              <a:pattFill prst="sphere">
                <a:fgClr>
                  <a:srgbClr val="FF3300"/>
                </a:fgClr>
                <a:bgClr>
                  <a:schemeClr val="accent2"/>
                </a:bgClr>
              </a:patt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46" name="Freeform 102"/>
              <p:cNvSpPr>
                <a:spLocks/>
              </p:cNvSpPr>
              <p:nvPr/>
            </p:nvSpPr>
            <p:spPr bwMode="auto">
              <a:xfrm>
                <a:off x="2112" y="1152"/>
                <a:ext cx="384" cy="720"/>
              </a:xfrm>
              <a:custGeom>
                <a:avLst/>
                <a:gdLst>
                  <a:gd name="T0" fmla="*/ 336 w 384"/>
                  <a:gd name="T1" fmla="*/ 288 h 720"/>
                  <a:gd name="T2" fmla="*/ 240 w 384"/>
                  <a:gd name="T3" fmla="*/ 192 h 720"/>
                  <a:gd name="T4" fmla="*/ 384 w 384"/>
                  <a:gd name="T5" fmla="*/ 0 h 720"/>
                  <a:gd name="T6" fmla="*/ 240 w 384"/>
                  <a:gd name="T7" fmla="*/ 48 h 720"/>
                  <a:gd name="T8" fmla="*/ 0 w 384"/>
                  <a:gd name="T9" fmla="*/ 432 h 720"/>
                  <a:gd name="T10" fmla="*/ 96 w 384"/>
                  <a:gd name="T11" fmla="*/ 432 h 720"/>
                  <a:gd name="T12" fmla="*/ 288 w 384"/>
                  <a:gd name="T13" fmla="*/ 384 h 720"/>
                  <a:gd name="T14" fmla="*/ 96 w 384"/>
                  <a:gd name="T15" fmla="*/ 624 h 720"/>
                  <a:gd name="T16" fmla="*/ 192 w 384"/>
                  <a:gd name="T17" fmla="*/ 672 h 720"/>
                  <a:gd name="T18" fmla="*/ 288 w 384"/>
                  <a:gd name="T19" fmla="*/ 624 h 720"/>
                  <a:gd name="T20" fmla="*/ 288 w 384"/>
                  <a:gd name="T21" fmla="*/ 720 h 720"/>
                  <a:gd name="T22" fmla="*/ 384 w 384"/>
                  <a:gd name="T23" fmla="*/ 672 h 720"/>
                  <a:gd name="T24" fmla="*/ 336 w 384"/>
                  <a:gd name="T25" fmla="*/ 288 h 7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4"/>
                  <a:gd name="T40" fmla="*/ 0 h 720"/>
                  <a:gd name="T41" fmla="*/ 384 w 384"/>
                  <a:gd name="T42" fmla="*/ 720 h 7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4" h="720">
                    <a:moveTo>
                      <a:pt x="336" y="288"/>
                    </a:moveTo>
                    <a:lnTo>
                      <a:pt x="240" y="192"/>
                    </a:lnTo>
                    <a:lnTo>
                      <a:pt x="384" y="0"/>
                    </a:lnTo>
                    <a:lnTo>
                      <a:pt x="240" y="48"/>
                    </a:lnTo>
                    <a:lnTo>
                      <a:pt x="0" y="432"/>
                    </a:lnTo>
                    <a:lnTo>
                      <a:pt x="96" y="432"/>
                    </a:lnTo>
                    <a:lnTo>
                      <a:pt x="288" y="384"/>
                    </a:lnTo>
                    <a:lnTo>
                      <a:pt x="96" y="624"/>
                    </a:lnTo>
                    <a:lnTo>
                      <a:pt x="192" y="672"/>
                    </a:lnTo>
                    <a:lnTo>
                      <a:pt x="288" y="624"/>
                    </a:lnTo>
                    <a:lnTo>
                      <a:pt x="288" y="720"/>
                    </a:lnTo>
                    <a:lnTo>
                      <a:pt x="384" y="672"/>
                    </a:lnTo>
                    <a:lnTo>
                      <a:pt x="336" y="28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Documents 1\médecine\ANGIOLOGIE\MALFORM.AV\MV cuisse Jodie\IMG_20140210_14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1439863"/>
            <a:ext cx="1800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D:\Documents 1\médecine\ANGIOLOGIE\MALFORM.AV\MV cuisse Jodie\IMG_20140210_142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1439863"/>
            <a:ext cx="18161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D:\Documents 1\médecine\ANGIOLOGIE\MALFORM.AV\MV cuisse Jodie\IMG_20140212_161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5763" y="1439863"/>
            <a:ext cx="1800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D:\Documents 1\médecine\ANGIOLOGIE\MALFORM.AV\MV cuisse Jodie\IMG_20140212_180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5988" y="1439863"/>
            <a:ext cx="18161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381000" y="457200"/>
            <a:ext cx="8382000" cy="5943600"/>
            <a:chOff x="0" y="576"/>
            <a:chExt cx="5760" cy="3744"/>
          </a:xfrm>
        </p:grpSpPr>
        <p:sp>
          <p:nvSpPr>
            <p:cNvPr id="46085" name="Rectangle 3" descr="Grands confettis"/>
            <p:cNvSpPr>
              <a:spLocks noChangeArrowheads="1"/>
            </p:cNvSpPr>
            <p:nvPr/>
          </p:nvSpPr>
          <p:spPr bwMode="auto">
            <a:xfrm>
              <a:off x="0" y="1728"/>
              <a:ext cx="5760" cy="2592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86" name="Rectangle 4" descr="Petits confettis"/>
            <p:cNvSpPr>
              <a:spLocks noChangeArrowheads="1"/>
            </p:cNvSpPr>
            <p:nvPr/>
          </p:nvSpPr>
          <p:spPr bwMode="auto">
            <a:xfrm>
              <a:off x="0" y="624"/>
              <a:ext cx="5760" cy="960"/>
            </a:xfrm>
            <a:prstGeom prst="rect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87" name="Rectangle 5" descr="Briques horizontales"/>
            <p:cNvSpPr>
              <a:spLocks noChangeArrowheads="1"/>
            </p:cNvSpPr>
            <p:nvPr/>
          </p:nvSpPr>
          <p:spPr bwMode="auto">
            <a:xfrm>
              <a:off x="0" y="576"/>
              <a:ext cx="5760" cy="192"/>
            </a:xfrm>
            <a:prstGeom prst="rect">
              <a:avLst/>
            </a:prstGeom>
            <a:pattFill prst="horzBrick">
              <a:fgClr>
                <a:srgbClr val="FF99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88" name="Line 6"/>
            <p:cNvSpPr>
              <a:spLocks noChangeShapeType="1"/>
            </p:cNvSpPr>
            <p:nvPr/>
          </p:nvSpPr>
          <p:spPr bwMode="auto">
            <a:xfrm>
              <a:off x="0" y="1632"/>
              <a:ext cx="5760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89" name="Freeform 7" descr="Marbre blanc"/>
            <p:cNvSpPr>
              <a:spLocks/>
            </p:cNvSpPr>
            <p:nvPr/>
          </p:nvSpPr>
          <p:spPr bwMode="auto">
            <a:xfrm>
              <a:off x="912" y="2832"/>
              <a:ext cx="1216" cy="1421"/>
            </a:xfrm>
            <a:custGeom>
              <a:avLst/>
              <a:gdLst>
                <a:gd name="T0" fmla="*/ 16 w 1216"/>
                <a:gd name="T1" fmla="*/ 158 h 1421"/>
                <a:gd name="T2" fmla="*/ 616 w 1216"/>
                <a:gd name="T3" fmla="*/ 174 h 1421"/>
                <a:gd name="T4" fmla="*/ 726 w 1216"/>
                <a:gd name="T5" fmla="*/ 127 h 1421"/>
                <a:gd name="T6" fmla="*/ 837 w 1216"/>
                <a:gd name="T7" fmla="*/ 32 h 1421"/>
                <a:gd name="T8" fmla="*/ 931 w 1216"/>
                <a:gd name="T9" fmla="*/ 0 h 1421"/>
                <a:gd name="T10" fmla="*/ 1058 w 1216"/>
                <a:gd name="T11" fmla="*/ 16 h 1421"/>
                <a:gd name="T12" fmla="*/ 1121 w 1216"/>
                <a:gd name="T13" fmla="*/ 111 h 1421"/>
                <a:gd name="T14" fmla="*/ 1168 w 1216"/>
                <a:gd name="T15" fmla="*/ 158 h 1421"/>
                <a:gd name="T16" fmla="*/ 1200 w 1216"/>
                <a:gd name="T17" fmla="*/ 253 h 1421"/>
                <a:gd name="T18" fmla="*/ 1216 w 1216"/>
                <a:gd name="T19" fmla="*/ 300 h 1421"/>
                <a:gd name="T20" fmla="*/ 1200 w 1216"/>
                <a:gd name="T21" fmla="*/ 1153 h 1421"/>
                <a:gd name="T22" fmla="*/ 1089 w 1216"/>
                <a:gd name="T23" fmla="*/ 1358 h 1421"/>
                <a:gd name="T24" fmla="*/ 995 w 1216"/>
                <a:gd name="T25" fmla="*/ 1421 h 1421"/>
                <a:gd name="T26" fmla="*/ 837 w 1216"/>
                <a:gd name="T27" fmla="*/ 1374 h 1421"/>
                <a:gd name="T28" fmla="*/ 695 w 1216"/>
                <a:gd name="T29" fmla="*/ 1279 h 1421"/>
                <a:gd name="T30" fmla="*/ 0 w 1216"/>
                <a:gd name="T31" fmla="*/ 1058 h 1421"/>
                <a:gd name="T32" fmla="*/ 96 w 1216"/>
                <a:gd name="T33" fmla="*/ 982 h 1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6"/>
                <a:gd name="T52" fmla="*/ 0 h 1421"/>
                <a:gd name="T53" fmla="*/ 1216 w 1216"/>
                <a:gd name="T54" fmla="*/ 1421 h 1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6" h="1421">
                  <a:moveTo>
                    <a:pt x="16" y="158"/>
                  </a:moveTo>
                  <a:cubicBezTo>
                    <a:pt x="436" y="199"/>
                    <a:pt x="236" y="197"/>
                    <a:pt x="616" y="174"/>
                  </a:cubicBezTo>
                  <a:cubicBezTo>
                    <a:pt x="652" y="156"/>
                    <a:pt x="692" y="147"/>
                    <a:pt x="726" y="127"/>
                  </a:cubicBezTo>
                  <a:cubicBezTo>
                    <a:pt x="768" y="103"/>
                    <a:pt x="794" y="56"/>
                    <a:pt x="837" y="32"/>
                  </a:cubicBezTo>
                  <a:cubicBezTo>
                    <a:pt x="866" y="16"/>
                    <a:pt x="931" y="0"/>
                    <a:pt x="931" y="0"/>
                  </a:cubicBezTo>
                  <a:cubicBezTo>
                    <a:pt x="973" y="5"/>
                    <a:pt x="1018" y="1"/>
                    <a:pt x="1058" y="16"/>
                  </a:cubicBezTo>
                  <a:cubicBezTo>
                    <a:pt x="1123" y="40"/>
                    <a:pt x="1093" y="69"/>
                    <a:pt x="1121" y="111"/>
                  </a:cubicBezTo>
                  <a:cubicBezTo>
                    <a:pt x="1133" y="129"/>
                    <a:pt x="1152" y="142"/>
                    <a:pt x="1168" y="158"/>
                  </a:cubicBezTo>
                  <a:cubicBezTo>
                    <a:pt x="1179" y="190"/>
                    <a:pt x="1189" y="221"/>
                    <a:pt x="1200" y="253"/>
                  </a:cubicBezTo>
                  <a:cubicBezTo>
                    <a:pt x="1205" y="269"/>
                    <a:pt x="1216" y="300"/>
                    <a:pt x="1216" y="300"/>
                  </a:cubicBezTo>
                  <a:cubicBezTo>
                    <a:pt x="1211" y="584"/>
                    <a:pt x="1210" y="869"/>
                    <a:pt x="1200" y="1153"/>
                  </a:cubicBezTo>
                  <a:cubicBezTo>
                    <a:pt x="1198" y="1215"/>
                    <a:pt x="1137" y="1321"/>
                    <a:pt x="1089" y="1358"/>
                  </a:cubicBezTo>
                  <a:cubicBezTo>
                    <a:pt x="1059" y="1381"/>
                    <a:pt x="995" y="1421"/>
                    <a:pt x="995" y="1421"/>
                  </a:cubicBezTo>
                  <a:cubicBezTo>
                    <a:pt x="943" y="1412"/>
                    <a:pt x="881" y="1411"/>
                    <a:pt x="837" y="1374"/>
                  </a:cubicBezTo>
                  <a:cubicBezTo>
                    <a:pt x="706" y="1263"/>
                    <a:pt x="892" y="1346"/>
                    <a:pt x="695" y="1279"/>
                  </a:cubicBezTo>
                  <a:cubicBezTo>
                    <a:pt x="516" y="1017"/>
                    <a:pt x="300" y="1058"/>
                    <a:pt x="0" y="1058"/>
                  </a:cubicBezTo>
                  <a:lnTo>
                    <a:pt x="96" y="982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0" name="Freeform 8" descr="Marbre blanc"/>
            <p:cNvSpPr>
              <a:spLocks/>
            </p:cNvSpPr>
            <p:nvPr/>
          </p:nvSpPr>
          <p:spPr bwMode="auto">
            <a:xfrm flipH="1">
              <a:off x="2400" y="2880"/>
              <a:ext cx="1216" cy="1421"/>
            </a:xfrm>
            <a:custGeom>
              <a:avLst/>
              <a:gdLst>
                <a:gd name="T0" fmla="*/ 16 w 1216"/>
                <a:gd name="T1" fmla="*/ 158 h 1421"/>
                <a:gd name="T2" fmla="*/ 616 w 1216"/>
                <a:gd name="T3" fmla="*/ 174 h 1421"/>
                <a:gd name="T4" fmla="*/ 726 w 1216"/>
                <a:gd name="T5" fmla="*/ 127 h 1421"/>
                <a:gd name="T6" fmla="*/ 837 w 1216"/>
                <a:gd name="T7" fmla="*/ 32 h 1421"/>
                <a:gd name="T8" fmla="*/ 931 w 1216"/>
                <a:gd name="T9" fmla="*/ 0 h 1421"/>
                <a:gd name="T10" fmla="*/ 1058 w 1216"/>
                <a:gd name="T11" fmla="*/ 16 h 1421"/>
                <a:gd name="T12" fmla="*/ 1121 w 1216"/>
                <a:gd name="T13" fmla="*/ 111 h 1421"/>
                <a:gd name="T14" fmla="*/ 1168 w 1216"/>
                <a:gd name="T15" fmla="*/ 158 h 1421"/>
                <a:gd name="T16" fmla="*/ 1200 w 1216"/>
                <a:gd name="T17" fmla="*/ 253 h 1421"/>
                <a:gd name="T18" fmla="*/ 1216 w 1216"/>
                <a:gd name="T19" fmla="*/ 300 h 1421"/>
                <a:gd name="T20" fmla="*/ 1200 w 1216"/>
                <a:gd name="T21" fmla="*/ 1153 h 1421"/>
                <a:gd name="T22" fmla="*/ 1089 w 1216"/>
                <a:gd name="T23" fmla="*/ 1358 h 1421"/>
                <a:gd name="T24" fmla="*/ 995 w 1216"/>
                <a:gd name="T25" fmla="*/ 1421 h 1421"/>
                <a:gd name="T26" fmla="*/ 837 w 1216"/>
                <a:gd name="T27" fmla="*/ 1374 h 1421"/>
                <a:gd name="T28" fmla="*/ 695 w 1216"/>
                <a:gd name="T29" fmla="*/ 1279 h 1421"/>
                <a:gd name="T30" fmla="*/ 0 w 1216"/>
                <a:gd name="T31" fmla="*/ 1058 h 1421"/>
                <a:gd name="T32" fmla="*/ 96 w 1216"/>
                <a:gd name="T33" fmla="*/ 982 h 1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6"/>
                <a:gd name="T52" fmla="*/ 0 h 1421"/>
                <a:gd name="T53" fmla="*/ 1216 w 1216"/>
                <a:gd name="T54" fmla="*/ 1421 h 1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6" h="1421">
                  <a:moveTo>
                    <a:pt x="16" y="158"/>
                  </a:moveTo>
                  <a:cubicBezTo>
                    <a:pt x="436" y="199"/>
                    <a:pt x="236" y="197"/>
                    <a:pt x="616" y="174"/>
                  </a:cubicBezTo>
                  <a:cubicBezTo>
                    <a:pt x="652" y="156"/>
                    <a:pt x="692" y="147"/>
                    <a:pt x="726" y="127"/>
                  </a:cubicBezTo>
                  <a:cubicBezTo>
                    <a:pt x="768" y="103"/>
                    <a:pt x="794" y="56"/>
                    <a:pt x="837" y="32"/>
                  </a:cubicBezTo>
                  <a:cubicBezTo>
                    <a:pt x="866" y="16"/>
                    <a:pt x="931" y="0"/>
                    <a:pt x="931" y="0"/>
                  </a:cubicBezTo>
                  <a:cubicBezTo>
                    <a:pt x="973" y="5"/>
                    <a:pt x="1018" y="1"/>
                    <a:pt x="1058" y="16"/>
                  </a:cubicBezTo>
                  <a:cubicBezTo>
                    <a:pt x="1123" y="40"/>
                    <a:pt x="1093" y="69"/>
                    <a:pt x="1121" y="111"/>
                  </a:cubicBezTo>
                  <a:cubicBezTo>
                    <a:pt x="1133" y="129"/>
                    <a:pt x="1152" y="142"/>
                    <a:pt x="1168" y="158"/>
                  </a:cubicBezTo>
                  <a:cubicBezTo>
                    <a:pt x="1179" y="190"/>
                    <a:pt x="1189" y="221"/>
                    <a:pt x="1200" y="253"/>
                  </a:cubicBezTo>
                  <a:cubicBezTo>
                    <a:pt x="1205" y="269"/>
                    <a:pt x="1216" y="300"/>
                    <a:pt x="1216" y="300"/>
                  </a:cubicBezTo>
                  <a:cubicBezTo>
                    <a:pt x="1211" y="584"/>
                    <a:pt x="1210" y="869"/>
                    <a:pt x="1200" y="1153"/>
                  </a:cubicBezTo>
                  <a:cubicBezTo>
                    <a:pt x="1198" y="1215"/>
                    <a:pt x="1137" y="1321"/>
                    <a:pt x="1089" y="1358"/>
                  </a:cubicBezTo>
                  <a:cubicBezTo>
                    <a:pt x="1059" y="1381"/>
                    <a:pt x="995" y="1421"/>
                    <a:pt x="995" y="1421"/>
                  </a:cubicBezTo>
                  <a:cubicBezTo>
                    <a:pt x="943" y="1412"/>
                    <a:pt x="881" y="1411"/>
                    <a:pt x="837" y="1374"/>
                  </a:cubicBezTo>
                  <a:cubicBezTo>
                    <a:pt x="706" y="1263"/>
                    <a:pt x="892" y="1346"/>
                    <a:pt x="695" y="1279"/>
                  </a:cubicBezTo>
                  <a:cubicBezTo>
                    <a:pt x="516" y="1017"/>
                    <a:pt x="300" y="1058"/>
                    <a:pt x="0" y="1058"/>
                  </a:cubicBezTo>
                  <a:lnTo>
                    <a:pt x="96" y="982"/>
                  </a:ln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1" name="Freeform 9"/>
            <p:cNvSpPr>
              <a:spLocks/>
            </p:cNvSpPr>
            <p:nvPr/>
          </p:nvSpPr>
          <p:spPr bwMode="auto">
            <a:xfrm>
              <a:off x="1392" y="1361"/>
              <a:ext cx="3108" cy="2582"/>
            </a:xfrm>
            <a:custGeom>
              <a:avLst/>
              <a:gdLst>
                <a:gd name="T0" fmla="*/ 0 w 3108"/>
                <a:gd name="T1" fmla="*/ 716 h 2582"/>
                <a:gd name="T2" fmla="*/ 67 w 3108"/>
                <a:gd name="T3" fmla="*/ 692 h 2582"/>
                <a:gd name="T4" fmla="*/ 222 w 3108"/>
                <a:gd name="T5" fmla="*/ 600 h 2582"/>
                <a:gd name="T6" fmla="*/ 647 w 3108"/>
                <a:gd name="T7" fmla="*/ 155 h 2582"/>
                <a:gd name="T8" fmla="*/ 318 w 3108"/>
                <a:gd name="T9" fmla="*/ 463 h 2582"/>
                <a:gd name="T10" fmla="*/ 543 w 3108"/>
                <a:gd name="T11" fmla="*/ 840 h 2582"/>
                <a:gd name="T12" fmla="*/ 1039 w 3108"/>
                <a:gd name="T13" fmla="*/ 28 h 2582"/>
                <a:gd name="T14" fmla="*/ 914 w 3108"/>
                <a:gd name="T15" fmla="*/ 669 h 2582"/>
                <a:gd name="T16" fmla="*/ 1021 w 3108"/>
                <a:gd name="T17" fmla="*/ 874 h 2582"/>
                <a:gd name="T18" fmla="*/ 1270 w 3108"/>
                <a:gd name="T19" fmla="*/ 783 h 2582"/>
                <a:gd name="T20" fmla="*/ 1387 w 3108"/>
                <a:gd name="T21" fmla="*/ 669 h 2582"/>
                <a:gd name="T22" fmla="*/ 1483 w 3108"/>
                <a:gd name="T23" fmla="*/ 600 h 2582"/>
                <a:gd name="T24" fmla="*/ 1646 w 3108"/>
                <a:gd name="T25" fmla="*/ 737 h 2582"/>
                <a:gd name="T26" fmla="*/ 1810 w 3108"/>
                <a:gd name="T27" fmla="*/ 852 h 2582"/>
                <a:gd name="T28" fmla="*/ 2050 w 3108"/>
                <a:gd name="T29" fmla="*/ 921 h 2582"/>
                <a:gd name="T30" fmla="*/ 2729 w 3108"/>
                <a:gd name="T31" fmla="*/ 12 h 2582"/>
                <a:gd name="T32" fmla="*/ 2386 w 3108"/>
                <a:gd name="T33" fmla="*/ 840 h 2582"/>
                <a:gd name="T34" fmla="*/ 2241 w 3108"/>
                <a:gd name="T35" fmla="*/ 1119 h 2582"/>
                <a:gd name="T36" fmla="*/ 1889 w 3108"/>
                <a:gd name="T37" fmla="*/ 1328 h 2582"/>
                <a:gd name="T38" fmla="*/ 1626 w 3108"/>
                <a:gd name="T39" fmla="*/ 1468 h 2582"/>
                <a:gd name="T40" fmla="*/ 1216 w 3108"/>
                <a:gd name="T41" fmla="*/ 1189 h 2582"/>
                <a:gd name="T42" fmla="*/ 894 w 3108"/>
                <a:gd name="T43" fmla="*/ 1468 h 2582"/>
                <a:gd name="T44" fmla="*/ 865 w 3108"/>
                <a:gd name="T45" fmla="*/ 2094 h 2582"/>
                <a:gd name="T46" fmla="*/ 1333 w 3108"/>
                <a:gd name="T47" fmla="*/ 1885 h 2582"/>
                <a:gd name="T48" fmla="*/ 1713 w 3108"/>
                <a:gd name="T49" fmla="*/ 2164 h 2582"/>
                <a:gd name="T50" fmla="*/ 2064 w 3108"/>
                <a:gd name="T51" fmla="*/ 1954 h 2582"/>
                <a:gd name="T52" fmla="*/ 2666 w 3108"/>
                <a:gd name="T53" fmla="*/ 1180 h 2582"/>
                <a:gd name="T54" fmla="*/ 3108 w 3108"/>
                <a:gd name="T55" fmla="*/ 991 h 2582"/>
                <a:gd name="T56" fmla="*/ 2035 w 3108"/>
                <a:gd name="T57" fmla="*/ 2233 h 2582"/>
                <a:gd name="T58" fmla="*/ 1567 w 3108"/>
                <a:gd name="T59" fmla="*/ 2372 h 2582"/>
                <a:gd name="T60" fmla="*/ 983 w 3108"/>
                <a:gd name="T61" fmla="*/ 2372 h 2582"/>
                <a:gd name="T62" fmla="*/ 836 w 3108"/>
                <a:gd name="T63" fmla="*/ 2582 h 2582"/>
                <a:gd name="T64" fmla="*/ 602 w 3108"/>
                <a:gd name="T65" fmla="*/ 2233 h 2582"/>
                <a:gd name="T66" fmla="*/ 162 w 3108"/>
                <a:gd name="T67" fmla="*/ 2164 h 2582"/>
                <a:gd name="T68" fmla="*/ 16 w 3108"/>
                <a:gd name="T69" fmla="*/ 2025 h 2582"/>
                <a:gd name="T70" fmla="*/ 338 w 3108"/>
                <a:gd name="T71" fmla="*/ 1885 h 2582"/>
                <a:gd name="T72" fmla="*/ 748 w 3108"/>
                <a:gd name="T73" fmla="*/ 2094 h 2582"/>
                <a:gd name="T74" fmla="*/ 806 w 3108"/>
                <a:gd name="T75" fmla="*/ 1954 h 2582"/>
                <a:gd name="T76" fmla="*/ 806 w 3108"/>
                <a:gd name="T77" fmla="*/ 1536 h 2582"/>
                <a:gd name="T78" fmla="*/ 602 w 3108"/>
                <a:gd name="T79" fmla="*/ 1258 h 2582"/>
                <a:gd name="T80" fmla="*/ 309 w 3108"/>
                <a:gd name="T81" fmla="*/ 1397 h 2582"/>
                <a:gd name="T82" fmla="*/ 16 w 3108"/>
                <a:gd name="T83" fmla="*/ 1258 h 2582"/>
                <a:gd name="T84" fmla="*/ 0 w 3108"/>
                <a:gd name="T85" fmla="*/ 716 h 25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08"/>
                <a:gd name="T130" fmla="*/ 0 h 2582"/>
                <a:gd name="T131" fmla="*/ 3108 w 3108"/>
                <a:gd name="T132" fmla="*/ 2582 h 25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08" h="2582">
                  <a:moveTo>
                    <a:pt x="0" y="716"/>
                  </a:moveTo>
                  <a:cubicBezTo>
                    <a:pt x="22" y="708"/>
                    <a:pt x="45" y="704"/>
                    <a:pt x="67" y="692"/>
                  </a:cubicBezTo>
                  <a:cubicBezTo>
                    <a:pt x="119" y="666"/>
                    <a:pt x="222" y="600"/>
                    <a:pt x="222" y="600"/>
                  </a:cubicBezTo>
                  <a:cubicBezTo>
                    <a:pt x="235" y="585"/>
                    <a:pt x="634" y="173"/>
                    <a:pt x="647" y="155"/>
                  </a:cubicBezTo>
                  <a:cubicBezTo>
                    <a:pt x="666" y="127"/>
                    <a:pt x="318" y="463"/>
                    <a:pt x="318" y="463"/>
                  </a:cubicBezTo>
                  <a:lnTo>
                    <a:pt x="543" y="840"/>
                  </a:lnTo>
                  <a:cubicBezTo>
                    <a:pt x="632" y="849"/>
                    <a:pt x="977" y="56"/>
                    <a:pt x="1039" y="28"/>
                  </a:cubicBezTo>
                  <a:cubicBezTo>
                    <a:pt x="1101" y="0"/>
                    <a:pt x="917" y="528"/>
                    <a:pt x="914" y="669"/>
                  </a:cubicBezTo>
                  <a:cubicBezTo>
                    <a:pt x="943" y="771"/>
                    <a:pt x="971" y="834"/>
                    <a:pt x="1021" y="874"/>
                  </a:cubicBezTo>
                  <a:cubicBezTo>
                    <a:pt x="1115" y="861"/>
                    <a:pt x="1184" y="853"/>
                    <a:pt x="1270" y="783"/>
                  </a:cubicBezTo>
                  <a:cubicBezTo>
                    <a:pt x="1314" y="681"/>
                    <a:pt x="1322" y="695"/>
                    <a:pt x="1387" y="669"/>
                  </a:cubicBezTo>
                  <a:cubicBezTo>
                    <a:pt x="1455" y="560"/>
                    <a:pt x="1422" y="564"/>
                    <a:pt x="1483" y="600"/>
                  </a:cubicBezTo>
                  <a:cubicBezTo>
                    <a:pt x="1536" y="728"/>
                    <a:pt x="1575" y="717"/>
                    <a:pt x="1646" y="737"/>
                  </a:cubicBezTo>
                  <a:cubicBezTo>
                    <a:pt x="1784" y="840"/>
                    <a:pt x="1728" y="807"/>
                    <a:pt x="1810" y="852"/>
                  </a:cubicBezTo>
                  <a:cubicBezTo>
                    <a:pt x="1870" y="1072"/>
                    <a:pt x="1915" y="954"/>
                    <a:pt x="2050" y="921"/>
                  </a:cubicBezTo>
                  <a:cubicBezTo>
                    <a:pt x="2165" y="510"/>
                    <a:pt x="2673" y="25"/>
                    <a:pt x="2729" y="12"/>
                  </a:cubicBezTo>
                  <a:lnTo>
                    <a:pt x="2386" y="840"/>
                  </a:lnTo>
                  <a:lnTo>
                    <a:pt x="2241" y="1119"/>
                  </a:lnTo>
                  <a:lnTo>
                    <a:pt x="1889" y="1328"/>
                  </a:lnTo>
                  <a:lnTo>
                    <a:pt x="1626" y="1468"/>
                  </a:lnTo>
                  <a:lnTo>
                    <a:pt x="1216" y="1189"/>
                  </a:lnTo>
                  <a:lnTo>
                    <a:pt x="894" y="1468"/>
                  </a:lnTo>
                  <a:lnTo>
                    <a:pt x="865" y="2094"/>
                  </a:lnTo>
                  <a:lnTo>
                    <a:pt x="1333" y="1885"/>
                  </a:lnTo>
                  <a:lnTo>
                    <a:pt x="1713" y="2164"/>
                  </a:lnTo>
                  <a:lnTo>
                    <a:pt x="2064" y="1954"/>
                  </a:lnTo>
                  <a:lnTo>
                    <a:pt x="2666" y="1180"/>
                  </a:lnTo>
                  <a:lnTo>
                    <a:pt x="3108" y="991"/>
                  </a:lnTo>
                  <a:lnTo>
                    <a:pt x="2035" y="2233"/>
                  </a:lnTo>
                  <a:lnTo>
                    <a:pt x="1567" y="2372"/>
                  </a:lnTo>
                  <a:lnTo>
                    <a:pt x="983" y="2372"/>
                  </a:lnTo>
                  <a:lnTo>
                    <a:pt x="836" y="2582"/>
                  </a:lnTo>
                  <a:lnTo>
                    <a:pt x="602" y="2233"/>
                  </a:lnTo>
                  <a:lnTo>
                    <a:pt x="162" y="2164"/>
                  </a:lnTo>
                  <a:lnTo>
                    <a:pt x="16" y="2025"/>
                  </a:lnTo>
                  <a:lnTo>
                    <a:pt x="338" y="1885"/>
                  </a:lnTo>
                  <a:lnTo>
                    <a:pt x="748" y="2094"/>
                  </a:lnTo>
                  <a:lnTo>
                    <a:pt x="806" y="1954"/>
                  </a:lnTo>
                  <a:lnTo>
                    <a:pt x="806" y="1536"/>
                  </a:lnTo>
                  <a:lnTo>
                    <a:pt x="602" y="1258"/>
                  </a:lnTo>
                  <a:lnTo>
                    <a:pt x="309" y="1397"/>
                  </a:lnTo>
                  <a:lnTo>
                    <a:pt x="16" y="1258"/>
                  </a:lnTo>
                  <a:lnTo>
                    <a:pt x="0" y="716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0" y="192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093" name="Rectangle 11"/>
            <p:cNvSpPr>
              <a:spLocks noChangeArrowheads="1"/>
            </p:cNvSpPr>
            <p:nvPr/>
          </p:nvSpPr>
          <p:spPr bwMode="auto">
            <a:xfrm>
              <a:off x="0" y="1296"/>
              <a:ext cx="5760" cy="240"/>
            </a:xfrm>
            <a:prstGeom prst="rect">
              <a:avLst/>
            </a:prstGeom>
            <a:gradFill rotWithShape="0">
              <a:gsLst>
                <a:gs pos="0">
                  <a:srgbClr val="0087A9"/>
                </a:gs>
                <a:gs pos="50000">
                  <a:srgbClr val="00CCFF"/>
                </a:gs>
                <a:gs pos="100000">
                  <a:srgbClr val="0087A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6249988" y="4283075"/>
            <a:ext cx="163512" cy="457200"/>
          </a:xfrm>
          <a:prstGeom prst="rect">
            <a:avLst/>
          </a:prstGeom>
          <a:noFill/>
          <a:ln w="136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/>
          </a:p>
        </p:txBody>
      </p:sp>
      <p:sp>
        <p:nvSpPr>
          <p:cNvPr id="46084" name="Text Box 13"/>
          <p:cNvSpPr txBox="1">
            <a:spLocks noChangeArrowheads="1"/>
          </p:cNvSpPr>
          <p:nvPr/>
        </p:nvSpPr>
        <p:spPr bwMode="auto">
          <a:xfrm>
            <a:off x="1050925" y="692150"/>
            <a:ext cx="7297738" cy="830263"/>
          </a:xfrm>
          <a:prstGeom prst="rect">
            <a:avLst/>
          </a:prstGeom>
          <a:solidFill>
            <a:schemeClr val="bg1"/>
          </a:solidFill>
          <a:ln w="136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Intra joint VM ( knee+++) treated by synovectomy when bleeding into the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_DEL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5050"/>
            <a:ext cx="450056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 descr="_DEL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471646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9" descr="_DEL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503613"/>
            <a:ext cx="4608512" cy="345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7109" name="Picture 11" descr="_DEL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275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0" y="3284538"/>
            <a:ext cx="9144000" cy="3667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MV Genou, Crural et Vaste externe: enfant 5 ans</a:t>
            </a:r>
          </a:p>
        </p:txBody>
      </p:sp>
      <p:pic>
        <p:nvPicPr>
          <p:cNvPr id="47111" name="Picture 13" descr="MMj03033320000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924175"/>
            <a:ext cx="1057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619250" y="2420938"/>
            <a:ext cx="4813300" cy="584200"/>
          </a:xfrm>
          <a:prstGeom prst="rect">
            <a:avLst/>
          </a:prstGeom>
          <a:noFill/>
          <a:ln w="136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3"/>
            <a:r>
              <a:rPr lang="fr-FR" sz="3200" b="1">
                <a:solidFill>
                  <a:schemeClr val="bg1"/>
                </a:solidFill>
              </a:rPr>
              <a:t>Miscellaneous VM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431641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9513" y="2924175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IMAG0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263" y="3763963"/>
            <a:ext cx="412273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220</Words>
  <Application>Microsoft Office PowerPoint</Application>
  <PresentationFormat>Affichage à l'écran (4:3)</PresentationFormat>
  <Paragraphs>45</Paragraphs>
  <Slides>22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</dc:creator>
  <cp:lastModifiedBy>claude franceschi</cp:lastModifiedBy>
  <cp:revision>352</cp:revision>
  <dcterms:created xsi:type="dcterms:W3CDTF">2011-10-06T14:17:02Z</dcterms:created>
  <dcterms:modified xsi:type="dcterms:W3CDTF">2016-05-10T15:05:00Z</dcterms:modified>
</cp:coreProperties>
</file>