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97" r:id="rId2"/>
    <p:sldId id="378" r:id="rId3"/>
    <p:sldId id="346" r:id="rId4"/>
    <p:sldId id="348" r:id="rId5"/>
    <p:sldId id="360" r:id="rId6"/>
    <p:sldId id="351" r:id="rId7"/>
    <p:sldId id="352" r:id="rId8"/>
    <p:sldId id="357" r:id="rId9"/>
    <p:sldId id="358" r:id="rId10"/>
    <p:sldId id="363" r:id="rId11"/>
    <p:sldId id="342" r:id="rId12"/>
    <p:sldId id="344" r:id="rId13"/>
    <p:sldId id="362" r:id="rId14"/>
    <p:sldId id="395" r:id="rId15"/>
    <p:sldId id="329" r:id="rId16"/>
    <p:sldId id="280" r:id="rId17"/>
    <p:sldId id="281" r:id="rId18"/>
    <p:sldId id="282" r:id="rId19"/>
    <p:sldId id="283" r:id="rId20"/>
    <p:sldId id="290" r:id="rId21"/>
    <p:sldId id="284" r:id="rId22"/>
    <p:sldId id="364" r:id="rId23"/>
    <p:sldId id="365" r:id="rId24"/>
    <p:sldId id="366" r:id="rId25"/>
    <p:sldId id="285" r:id="rId26"/>
    <p:sldId id="287" r:id="rId27"/>
    <p:sldId id="288" r:id="rId28"/>
    <p:sldId id="289" r:id="rId29"/>
    <p:sldId id="317" r:id="rId30"/>
    <p:sldId id="393" r:id="rId31"/>
    <p:sldId id="394" r:id="rId32"/>
    <p:sldId id="385"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90" autoAdjust="0"/>
  </p:normalViewPr>
  <p:slideViewPr>
    <p:cSldViewPr>
      <p:cViewPr>
        <p:scale>
          <a:sx n="66" d="100"/>
          <a:sy n="66" d="100"/>
        </p:scale>
        <p:origin x="-138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6478EDB-F1A2-499F-8303-8E3A3B634EA2}"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p:spPr>
        <p:txBody>
          <a:bodyPr/>
          <a:lstStyle/>
          <a:p>
            <a:pPr eaLnBrk="1" hangingPunct="1">
              <a:spcBef>
                <a:spcPct val="0"/>
              </a:spcBef>
            </a:pPr>
            <a:endParaRPr lang="fr-FR" smtClean="0"/>
          </a:p>
        </p:txBody>
      </p:sp>
      <p:sp>
        <p:nvSpPr>
          <p:cNvPr id="65540" name="Espace réservé du numéro de diapositive 3"/>
          <p:cNvSpPr>
            <a:spLocks noGrp="1"/>
          </p:cNvSpPr>
          <p:nvPr>
            <p:ph type="sldNum" sz="quarter" idx="5"/>
          </p:nvPr>
        </p:nvSpPr>
        <p:spPr>
          <a:noFill/>
        </p:spPr>
        <p:txBody>
          <a:bodyPr/>
          <a:lstStyle/>
          <a:p>
            <a:fld id="{90855EAD-6B89-4B06-9902-1EC478D7166D}" type="slidenum">
              <a:rPr lang="fr-FR" smtClean="0"/>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6454172-C683-4F80-BD68-7F776312AB11}" type="slidenum">
              <a:rPr lang="en-US" smtClean="0"/>
              <a:pPr/>
              <a:t>27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885BF38-E73F-4AEF-AB42-BC0340365091}" type="slidenum">
              <a:rPr lang="en-US" smtClean="0"/>
              <a:pPr/>
              <a:t>28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a:ln/>
        </p:spPr>
      </p:sp>
      <p:sp>
        <p:nvSpPr>
          <p:cNvPr id="76803" name="Espace réservé des commentaires 2"/>
          <p:cNvSpPr>
            <a:spLocks noGrp="1"/>
          </p:cNvSpPr>
          <p:nvPr>
            <p:ph type="body" idx="1"/>
          </p:nvPr>
        </p:nvSpPr>
        <p:spPr>
          <a:noFill/>
          <a:ln/>
        </p:spPr>
        <p:txBody>
          <a:bodyPr/>
          <a:lstStyle/>
          <a:p>
            <a:endParaRPr lang="fr-FR" smtClean="0"/>
          </a:p>
        </p:txBody>
      </p:sp>
      <p:sp>
        <p:nvSpPr>
          <p:cNvPr id="76804" name="Espace réservé du numéro de diapositive 3"/>
          <p:cNvSpPr>
            <a:spLocks noGrp="1"/>
          </p:cNvSpPr>
          <p:nvPr>
            <p:ph type="sldNum" sz="quarter" idx="5"/>
          </p:nvPr>
        </p:nvSpPr>
        <p:spPr>
          <a:noFill/>
        </p:spPr>
        <p:txBody>
          <a:bodyPr/>
          <a:lstStyle/>
          <a:p>
            <a:fld id="{60B98B10-9895-4A63-B013-2C6070830C29}" type="slidenum">
              <a:rPr lang="en-US" smtClean="0"/>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B55024A-F8BB-48BD-98BE-0359FA8A4389}" type="slidenum">
              <a:rPr lang="en-US" smtClean="0"/>
              <a:pPr/>
              <a:t>16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855D3C2-C688-49D8-A4BF-83E59BE904E9}" type="slidenum">
              <a:rPr lang="en-US" smtClean="0"/>
              <a:pPr/>
              <a:t>17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51FE9B3-C0D6-438A-AE2B-D40F3712A351}" type="slidenum">
              <a:rPr lang="en-US" smtClean="0"/>
              <a:pPr/>
              <a:t>18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B9654C6-8CC8-4E59-8684-128A455807CE}" type="slidenum">
              <a:rPr lang="en-US" smtClean="0"/>
              <a:pPr/>
              <a:t>19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EEA9489-A717-4074-8E78-95366203C885}" type="slidenum">
              <a:rPr lang="en-US" smtClean="0"/>
              <a:pPr/>
              <a:t>20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020A684-3D52-4FBF-996E-4B27A25072D9}" type="slidenum">
              <a:rPr lang="en-US" smtClean="0"/>
              <a:pPr/>
              <a:t>21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F9BCEE2-29EF-4214-B778-94BB417157FA}" type="slidenum">
              <a:rPr lang="en-US" smtClean="0"/>
              <a:pPr/>
              <a:t>25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6E48247-C11E-4F6D-9DB5-5F5F08245A2A}" type="slidenum">
              <a:rPr lang="en-US" smtClean="0"/>
              <a:pPr/>
              <a:t>26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4FE86-1FBF-4188-B58D-B009B614AC80}"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637889-CABF-4B88-BCD7-4FED1AD385C9}"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A6D041-2D9A-42A6-8BCF-E975C5530394}"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2EFD-2057-4098-A7EB-1A211D336F75}"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4DE0A-07A8-4711-8FDE-D5C95DDDE219}"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35558B-9741-479E-B7D6-4D9436BEABC5}"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59D73F-015D-4034-8C62-1E4D5AC3DEBB}"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7B38B7-BBBE-4C8F-B4D9-E5C1300A78E8}"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BAE3D2-EBE6-4501-8B86-4E7892B15B17}"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C90F84-ED60-4C02-B446-2A9A11FABF4F}"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BCAC9E-116A-4FB3-A39E-42C683E8AA30}"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AB8969C-2084-472B-BB9D-C665BDB2CB84}"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laude\Dropbox\dossiers communs 2 ordinateurs\A FAIRE\congres et cours\milan chiva\Copertina Simposio Milano ottobre 2015.JPG"/>
          <p:cNvPicPr>
            <a:picLocks noChangeAspect="1" noChangeArrowheads="1"/>
          </p:cNvPicPr>
          <p:nvPr/>
        </p:nvPicPr>
        <p:blipFill>
          <a:blip r:embed="rId3" cstate="print"/>
          <a:srcRect t="90997"/>
          <a:stretch>
            <a:fillRect/>
          </a:stretch>
        </p:blipFill>
        <p:spPr bwMode="auto">
          <a:xfrm>
            <a:off x="838200" y="5265738"/>
            <a:ext cx="6934200" cy="990600"/>
          </a:xfrm>
          <a:prstGeom prst="rect">
            <a:avLst/>
          </a:prstGeom>
          <a:noFill/>
          <a:ln w="9525">
            <a:noFill/>
            <a:miter lim="800000"/>
            <a:headEnd/>
            <a:tailEnd/>
          </a:ln>
        </p:spPr>
      </p:pic>
      <p:pic>
        <p:nvPicPr>
          <p:cNvPr id="3075" name="Picture 2" descr="C:\Users\claude\Dropbox\dossiers communs 2 ordinateurs\A FAIRE\congres et cours\milan chiva\Copertina Simposio Milano ottobre 2015.JPG"/>
          <p:cNvPicPr>
            <a:picLocks noChangeAspect="1" noChangeArrowheads="1"/>
          </p:cNvPicPr>
          <p:nvPr/>
        </p:nvPicPr>
        <p:blipFill>
          <a:blip r:embed="rId4" cstate="print"/>
          <a:srcRect t="30869" r="7396" b="33119"/>
          <a:stretch>
            <a:fillRect/>
          </a:stretch>
        </p:blipFill>
        <p:spPr bwMode="auto">
          <a:xfrm>
            <a:off x="1752600" y="3055938"/>
            <a:ext cx="5486400" cy="2133600"/>
          </a:xfrm>
          <a:prstGeom prst="rect">
            <a:avLst/>
          </a:prstGeom>
          <a:noFill/>
          <a:ln w="9525">
            <a:noFill/>
            <a:miter lim="800000"/>
            <a:headEnd/>
            <a:tailEnd/>
          </a:ln>
        </p:spPr>
      </p:pic>
      <p:sp>
        <p:nvSpPr>
          <p:cNvPr id="6" name="Rectangle 4"/>
          <p:cNvSpPr>
            <a:spLocks noChangeArrowheads="1"/>
          </p:cNvSpPr>
          <p:nvPr/>
        </p:nvSpPr>
        <p:spPr bwMode="auto">
          <a:xfrm>
            <a:off x="0" y="404486"/>
            <a:ext cx="9144000" cy="1938992"/>
          </a:xfrm>
          <a:prstGeom prst="rect">
            <a:avLst/>
          </a:prstGeom>
          <a:noFill/>
          <a:ln w="9525">
            <a:noFill/>
            <a:miter lim="800000"/>
            <a:headEnd/>
            <a:tailEnd/>
          </a:ln>
          <a:effectLst/>
        </p:spPr>
        <p:txBody>
          <a:bodyPr anchor="ctr">
            <a:spAutoFit/>
          </a:bodyPr>
          <a:lstStyle/>
          <a:p>
            <a:pPr algn="ctr">
              <a:defRPr/>
            </a:pPr>
            <a:r>
              <a:rPr lang="en-US" sz="4000" dirty="0" smtClean="0">
                <a:solidFill>
                  <a:schemeClr val="accent2">
                    <a:lumMod val="75000"/>
                  </a:schemeClr>
                </a:solidFill>
              </a:rPr>
              <a:t>VENOUS MALFORMATION </a:t>
            </a:r>
            <a:r>
              <a:rPr lang="fr-FR" sz="4000" dirty="0" err="1" smtClean="0">
                <a:solidFill>
                  <a:schemeClr val="accent2">
                    <a:lumMod val="75000"/>
                  </a:schemeClr>
                </a:solidFill>
              </a:rPr>
              <a:t>Pathophysiology</a:t>
            </a:r>
            <a:r>
              <a:rPr lang="fr-FR" sz="4000" dirty="0" smtClean="0">
                <a:solidFill>
                  <a:schemeClr val="accent2">
                    <a:lumMod val="75000"/>
                  </a:schemeClr>
                </a:solidFill>
              </a:rPr>
              <a:t>, </a:t>
            </a:r>
            <a:r>
              <a:rPr lang="fr-FR" sz="4000" dirty="0" err="1" smtClean="0">
                <a:solidFill>
                  <a:schemeClr val="accent2">
                    <a:lumMod val="75000"/>
                  </a:schemeClr>
                </a:solidFill>
              </a:rPr>
              <a:t>hemodynamic</a:t>
            </a:r>
            <a:r>
              <a:rPr lang="fr-FR" sz="4000" dirty="0" smtClean="0">
                <a:solidFill>
                  <a:schemeClr val="accent2">
                    <a:lumMod val="75000"/>
                  </a:schemeClr>
                </a:solidFill>
              </a:rPr>
              <a:t> </a:t>
            </a:r>
            <a:r>
              <a:rPr lang="fr-FR" sz="4000" dirty="0" err="1" smtClean="0">
                <a:solidFill>
                  <a:schemeClr val="accent2">
                    <a:lumMod val="75000"/>
                  </a:schemeClr>
                </a:solidFill>
              </a:rPr>
              <a:t>assessment</a:t>
            </a:r>
            <a:r>
              <a:rPr lang="fr-FR" sz="4000" dirty="0" smtClean="0">
                <a:solidFill>
                  <a:schemeClr val="accent2">
                    <a:lumMod val="75000"/>
                  </a:schemeClr>
                </a:solidFill>
              </a:rPr>
              <a:t> and </a:t>
            </a:r>
            <a:r>
              <a:rPr lang="fr-FR" sz="4000" dirty="0" err="1" smtClean="0">
                <a:solidFill>
                  <a:schemeClr val="accent2">
                    <a:lumMod val="75000"/>
                  </a:schemeClr>
                </a:solidFill>
              </a:rPr>
              <a:t>treatment</a:t>
            </a:r>
            <a:r>
              <a:rPr lang="fr-FR" sz="4000" dirty="0" smtClean="0">
                <a:solidFill>
                  <a:schemeClr val="accent2">
                    <a:lumMod val="75000"/>
                  </a:schemeClr>
                </a:solidFill>
              </a:rPr>
              <a:t> </a:t>
            </a:r>
            <a:r>
              <a:rPr lang="fr-FR" sz="4000" dirty="0" err="1" smtClean="0">
                <a:solidFill>
                  <a:schemeClr val="accent2">
                    <a:lumMod val="75000"/>
                  </a:schemeClr>
                </a:solidFill>
              </a:rPr>
              <a:t>strategy</a:t>
            </a:r>
            <a:r>
              <a:rPr lang="fr-FR" sz="4000" dirty="0" smtClean="0">
                <a:solidFill>
                  <a:schemeClr val="accent2">
                    <a:lumMod val="75000"/>
                  </a:schemeClr>
                </a:solidFill>
              </a:rPr>
              <a:t> </a:t>
            </a:r>
            <a:endParaRPr lang="fr-FR" sz="4000" dirty="0">
              <a:solidFill>
                <a:schemeClr val="accent2">
                  <a:lumMod val="75000"/>
                </a:schemeClr>
              </a:solidFill>
            </a:endParaRPr>
          </a:p>
        </p:txBody>
      </p:sp>
      <p:sp>
        <p:nvSpPr>
          <p:cNvPr id="3" name="ZoneTexte 2"/>
          <p:cNvSpPr txBox="1"/>
          <p:nvPr/>
        </p:nvSpPr>
        <p:spPr>
          <a:xfrm>
            <a:off x="0" y="2492375"/>
            <a:ext cx="9144000" cy="1938338"/>
          </a:xfrm>
          <a:prstGeom prst="rect">
            <a:avLst/>
          </a:prstGeom>
          <a:noFill/>
        </p:spPr>
        <p:txBody>
          <a:bodyPr>
            <a:spAutoFit/>
          </a:bodyPr>
          <a:lstStyle/>
          <a:p>
            <a:pPr algn="ctr" fontAlgn="auto">
              <a:spcAft>
                <a:spcPts val="0"/>
              </a:spcAft>
              <a:buFont typeface="Arial" pitchFamily="34" charset="0"/>
              <a:buNone/>
              <a:defRPr/>
            </a:pPr>
            <a:r>
              <a:rPr lang="fr-FR" dirty="0">
                <a:solidFill>
                  <a:schemeClr val="tx2">
                    <a:lumMod val="75000"/>
                  </a:schemeClr>
                </a:solidFill>
                <a:latin typeface="+mn-lt"/>
              </a:rPr>
              <a:t>C.FRANCESCHI R.DELFRATE A.BAHNINI C.</a:t>
            </a:r>
            <a:r>
              <a:rPr lang="fr-FR" dirty="0"/>
              <a:t>LAURIAN M.BRICCHI CL.MASSONI A.BISDORFF</a:t>
            </a:r>
          </a:p>
          <a:p>
            <a:pPr algn="ctr" fontAlgn="auto">
              <a:spcAft>
                <a:spcPts val="0"/>
              </a:spcAft>
              <a:buFont typeface="Arial" pitchFamily="34" charset="0"/>
              <a:buNone/>
              <a:defRPr/>
            </a:pPr>
            <a:endParaRPr lang="fr-FR" dirty="0"/>
          </a:p>
          <a:p>
            <a:pPr algn="ctr" fontAlgn="auto">
              <a:spcBef>
                <a:spcPts val="0"/>
              </a:spcBef>
              <a:spcAft>
                <a:spcPts val="0"/>
              </a:spcAft>
              <a:defRPr/>
            </a:pPr>
            <a:endParaRPr lang="en-US" dirty="0">
              <a:solidFill>
                <a:schemeClr val="tx2">
                  <a:lumMod val="75000"/>
                </a:schemeClr>
              </a:solidFill>
              <a:latin typeface="+mn-lt"/>
            </a:endParaRPr>
          </a:p>
          <a:p>
            <a:pPr algn="ct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0488" y="2636838"/>
            <a:ext cx="4319587" cy="21590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Rectangle 2"/>
          <p:cNvSpPr/>
          <p:nvPr/>
        </p:nvSpPr>
        <p:spPr>
          <a:xfrm rot="1570210">
            <a:off x="3941763" y="5583238"/>
            <a:ext cx="4321175" cy="21590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5" name="Groupe 14"/>
          <p:cNvGrpSpPr/>
          <p:nvPr/>
        </p:nvGrpSpPr>
        <p:grpSpPr>
          <a:xfrm>
            <a:off x="3828142" y="2060848"/>
            <a:ext cx="4176464" cy="504056"/>
            <a:chOff x="971600" y="1340768"/>
            <a:chExt cx="4176464" cy="504056"/>
          </a:xfrm>
          <a:solidFill>
            <a:schemeClr val="tx1"/>
          </a:solidFill>
        </p:grpSpPr>
        <p:sp>
          <p:nvSpPr>
            <p:cNvPr id="4" name="Ellipse 3"/>
            <p:cNvSpPr/>
            <p:nvPr/>
          </p:nvSpPr>
          <p:spPr>
            <a:xfrm>
              <a:off x="971600" y="1340768"/>
              <a:ext cx="648072" cy="432048"/>
            </a:xfrm>
            <a:prstGeom prst="ellipse">
              <a:avLst/>
            </a:prstGeom>
            <a:no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6" name="Connecteur droit 5"/>
            <p:cNvCxnSpPr>
              <a:stCxn id="4" idx="6"/>
            </p:cNvCxnSpPr>
            <p:nvPr/>
          </p:nvCxnSpPr>
          <p:spPr>
            <a:xfrm>
              <a:off x="1619672" y="1556792"/>
              <a:ext cx="1800200" cy="0"/>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3419872" y="1556792"/>
              <a:ext cx="1440160" cy="0"/>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4860032" y="1556792"/>
              <a:ext cx="288032" cy="216024"/>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267744" y="1556792"/>
              <a:ext cx="864096" cy="288032"/>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7" name="Groupe 15"/>
          <p:cNvGrpSpPr/>
          <p:nvPr/>
        </p:nvGrpSpPr>
        <p:grpSpPr>
          <a:xfrm rot="1659377">
            <a:off x="4189545" y="5159489"/>
            <a:ext cx="4176464" cy="504056"/>
            <a:chOff x="971600" y="1340768"/>
            <a:chExt cx="4176464" cy="504056"/>
          </a:xfrm>
          <a:solidFill>
            <a:schemeClr val="tx1"/>
          </a:solidFill>
        </p:grpSpPr>
        <p:sp>
          <p:nvSpPr>
            <p:cNvPr id="17" name="Ellipse 16"/>
            <p:cNvSpPr/>
            <p:nvPr/>
          </p:nvSpPr>
          <p:spPr>
            <a:xfrm>
              <a:off x="971600" y="1340768"/>
              <a:ext cx="648072" cy="432048"/>
            </a:xfrm>
            <a:prstGeom prst="ellipse">
              <a:avLst/>
            </a:prstGeom>
            <a:no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8" name="Connecteur droit 17"/>
            <p:cNvCxnSpPr>
              <a:stCxn id="17" idx="6"/>
            </p:cNvCxnSpPr>
            <p:nvPr/>
          </p:nvCxnSpPr>
          <p:spPr>
            <a:xfrm>
              <a:off x="1619672" y="1556792"/>
              <a:ext cx="1800200" cy="0"/>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419872" y="1556792"/>
              <a:ext cx="1440160" cy="0"/>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860032" y="1556792"/>
              <a:ext cx="288032" cy="216024"/>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2267744" y="1556792"/>
              <a:ext cx="864096" cy="288032"/>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3900488" y="2852738"/>
            <a:ext cx="144462" cy="1152525"/>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Rectangle 22"/>
          <p:cNvSpPr/>
          <p:nvPr/>
        </p:nvSpPr>
        <p:spPr>
          <a:xfrm>
            <a:off x="8077200" y="2852738"/>
            <a:ext cx="142875" cy="1152525"/>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Rectangle 23"/>
          <p:cNvSpPr/>
          <p:nvPr/>
        </p:nvSpPr>
        <p:spPr>
          <a:xfrm>
            <a:off x="4116388" y="4868863"/>
            <a:ext cx="144462" cy="1152525"/>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9" name="Groupe 24"/>
          <p:cNvGrpSpPr/>
          <p:nvPr/>
        </p:nvGrpSpPr>
        <p:grpSpPr>
          <a:xfrm rot="5400000">
            <a:off x="-180528" y="3573016"/>
            <a:ext cx="3888432" cy="576064"/>
            <a:chOff x="971600" y="1340768"/>
            <a:chExt cx="3888432" cy="576064"/>
          </a:xfrm>
          <a:solidFill>
            <a:schemeClr val="tx1"/>
          </a:solidFill>
        </p:grpSpPr>
        <p:sp>
          <p:nvSpPr>
            <p:cNvPr id="26" name="Ellipse 25"/>
            <p:cNvSpPr/>
            <p:nvPr/>
          </p:nvSpPr>
          <p:spPr>
            <a:xfrm>
              <a:off x="971600" y="1340768"/>
              <a:ext cx="648072" cy="432048"/>
            </a:xfrm>
            <a:prstGeom prst="ellipse">
              <a:avLst/>
            </a:prstGeom>
            <a:noFill/>
            <a:ln w="476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7" name="Connecteur droit 26"/>
            <p:cNvCxnSpPr>
              <a:stCxn id="26" idx="6"/>
            </p:cNvCxnSpPr>
            <p:nvPr/>
          </p:nvCxnSpPr>
          <p:spPr>
            <a:xfrm>
              <a:off x="1619672" y="1556792"/>
              <a:ext cx="1800200" cy="0"/>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419872" y="1556792"/>
              <a:ext cx="1440160" cy="0"/>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16200000" flipH="1">
              <a:off x="4680012" y="1736812"/>
              <a:ext cx="360040" cy="0"/>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267744" y="1556792"/>
              <a:ext cx="864096" cy="288032"/>
            </a:xfrm>
            <a:prstGeom prst="line">
              <a:avLst/>
            </a:prstGeom>
            <a:grpFill/>
            <a:ln w="476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32" name="Connecteur droit 31"/>
          <p:cNvCxnSpPr/>
          <p:nvPr/>
        </p:nvCxnSpPr>
        <p:spPr>
          <a:xfrm flipH="1">
            <a:off x="1692275" y="3284538"/>
            <a:ext cx="142875" cy="1081087"/>
          </a:xfrm>
          <a:prstGeom prst="line">
            <a:avLst/>
          </a:prstGeom>
          <a:solidFill>
            <a:schemeClr val="tx1"/>
          </a:solidFill>
          <a:ln w="476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419" name="Groupe 35"/>
          <p:cNvGrpSpPr>
            <a:grpSpLocks/>
          </p:cNvGrpSpPr>
          <p:nvPr/>
        </p:nvGrpSpPr>
        <p:grpSpPr bwMode="auto">
          <a:xfrm rot="-278072">
            <a:off x="1533525" y="4376738"/>
            <a:ext cx="360363" cy="1441450"/>
            <a:chOff x="1628056" y="3797424"/>
            <a:chExt cx="360040" cy="1440160"/>
          </a:xfrm>
        </p:grpSpPr>
        <p:cxnSp>
          <p:nvCxnSpPr>
            <p:cNvPr id="34" name="Connecteur droit 33"/>
            <p:cNvCxnSpPr/>
            <p:nvPr/>
          </p:nvCxnSpPr>
          <p:spPr>
            <a:xfrm rot="5400000">
              <a:off x="1266188" y="4508079"/>
              <a:ext cx="1440160" cy="0"/>
            </a:xfrm>
            <a:prstGeom prst="line">
              <a:avLst/>
            </a:prstGeom>
            <a:solidFill>
              <a:schemeClr val="tx1"/>
            </a:solidFill>
            <a:ln w="476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H="1">
              <a:off x="1624521" y="5228520"/>
              <a:ext cx="360040" cy="0"/>
            </a:xfrm>
            <a:prstGeom prst="line">
              <a:avLst/>
            </a:prstGeom>
            <a:solidFill>
              <a:schemeClr val="tx1"/>
            </a:solidFill>
            <a:ln w="476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7420" name="ZoneTexte 36"/>
          <p:cNvSpPr txBox="1">
            <a:spLocks noChangeArrowheads="1"/>
          </p:cNvSpPr>
          <p:nvPr/>
        </p:nvSpPr>
        <p:spPr bwMode="auto">
          <a:xfrm>
            <a:off x="1116013" y="476250"/>
            <a:ext cx="6624637" cy="831850"/>
          </a:xfrm>
          <a:prstGeom prst="rect">
            <a:avLst/>
          </a:prstGeom>
          <a:noFill/>
          <a:ln w="9525">
            <a:noFill/>
            <a:miter lim="800000"/>
            <a:headEnd/>
            <a:tailEnd/>
          </a:ln>
        </p:spPr>
        <p:txBody>
          <a:bodyPr>
            <a:spAutoFit/>
          </a:bodyPr>
          <a:lstStyle/>
          <a:p>
            <a:pPr algn="ctr"/>
            <a:r>
              <a:rPr lang="fr-FR"/>
              <a:t>DUPLEX ULTRASOUD</a:t>
            </a:r>
          </a:p>
          <a:p>
            <a:pPr algn="ctr"/>
            <a:r>
              <a:rPr lang="fr-FR"/>
              <a:t>Diagnosis, Mapping, Intra-operative </a:t>
            </a:r>
          </a:p>
        </p:txBody>
      </p:sp>
      <p:sp>
        <p:nvSpPr>
          <p:cNvPr id="17421" name="ZoneTexte 37"/>
          <p:cNvSpPr txBox="1">
            <a:spLocks noChangeArrowheads="1"/>
          </p:cNvSpPr>
          <p:nvPr/>
        </p:nvSpPr>
        <p:spPr bwMode="auto">
          <a:xfrm>
            <a:off x="6875463" y="4221163"/>
            <a:ext cx="2089150" cy="1570037"/>
          </a:xfrm>
          <a:prstGeom prst="rect">
            <a:avLst/>
          </a:prstGeom>
          <a:noFill/>
          <a:ln w="9525">
            <a:noFill/>
            <a:miter lim="800000"/>
            <a:headEnd/>
            <a:tailEnd/>
          </a:ln>
        </p:spPr>
        <p:txBody>
          <a:bodyPr>
            <a:spAutoFit/>
          </a:bodyPr>
          <a:lstStyle/>
          <a:p>
            <a:pPr algn="ctr"/>
            <a:r>
              <a:rPr lang="fr-FR"/>
              <a:t>For long investigation , in order to avoid fainting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1143000"/>
            <a:ext cx="8686800" cy="3540125"/>
          </a:xfrm>
          <a:prstGeom prst="rect">
            <a:avLst/>
          </a:prstGeom>
          <a:noFill/>
          <a:ln w="136525">
            <a:noFill/>
            <a:miter lim="800000"/>
            <a:headEnd/>
            <a:tailEnd/>
          </a:ln>
        </p:spPr>
        <p:txBody>
          <a:bodyPr>
            <a:spAutoFit/>
          </a:bodyPr>
          <a:lstStyle/>
          <a:p>
            <a:pPr lvl="2"/>
            <a:r>
              <a:rPr lang="fr-FR" sz="3200" b="1">
                <a:solidFill>
                  <a:schemeClr val="bg1"/>
                </a:solidFill>
              </a:rPr>
              <a:t> </a:t>
            </a:r>
          </a:p>
          <a:p>
            <a:pPr lvl="3"/>
            <a:r>
              <a:rPr lang="fr-FR" sz="3200" b="1">
                <a:solidFill>
                  <a:schemeClr val="bg1"/>
                </a:solidFill>
              </a:rPr>
              <a:t>Topography:</a:t>
            </a:r>
          </a:p>
          <a:p>
            <a:pPr lvl="4"/>
            <a:r>
              <a:rPr lang="fr-FR" sz="3200" b="1">
                <a:solidFill>
                  <a:schemeClr val="bg1"/>
                </a:solidFill>
              </a:rPr>
              <a:t>	Supra-aponeurotiques </a:t>
            </a:r>
          </a:p>
          <a:p>
            <a:pPr lvl="4"/>
            <a:r>
              <a:rPr lang="fr-FR" sz="3200" b="1">
                <a:solidFill>
                  <a:schemeClr val="bg1"/>
                </a:solidFill>
              </a:rPr>
              <a:t>	Sub- aponeurotiques </a:t>
            </a:r>
          </a:p>
          <a:p>
            <a:pPr lvl="4"/>
            <a:r>
              <a:rPr lang="fr-FR" sz="3200" b="1">
                <a:solidFill>
                  <a:schemeClr val="bg1"/>
                </a:solidFill>
              </a:rPr>
              <a:t>	Supra and sub-aponevrotiques .</a:t>
            </a:r>
          </a:p>
          <a:p>
            <a:pPr lvl="4"/>
            <a:r>
              <a:rPr lang="fr-FR" sz="3200" b="1">
                <a:solidFill>
                  <a:schemeClr val="bg1"/>
                </a:solidFill>
              </a:rPr>
              <a:t>	</a:t>
            </a:r>
          </a:p>
          <a:p>
            <a:pPr lvl="3"/>
            <a:r>
              <a:rPr lang="fr-FR" sz="3200" b="1">
                <a:solidFill>
                  <a:schemeClr val="bg1"/>
                </a:solidFill>
              </a:rPr>
              <a:t> </a:t>
            </a:r>
          </a:p>
        </p:txBody>
      </p:sp>
      <p:sp>
        <p:nvSpPr>
          <p:cNvPr id="18435" name="Rectangle 3"/>
          <p:cNvSpPr>
            <a:spLocks noChangeArrowheads="1"/>
          </p:cNvSpPr>
          <p:nvPr/>
        </p:nvSpPr>
        <p:spPr bwMode="auto">
          <a:xfrm>
            <a:off x="2057400" y="457200"/>
            <a:ext cx="4260850" cy="584200"/>
          </a:xfrm>
          <a:prstGeom prst="rect">
            <a:avLst/>
          </a:prstGeom>
          <a:noFill/>
          <a:ln w="136525">
            <a:noFill/>
            <a:miter lim="800000"/>
            <a:headEnd/>
            <a:tailEnd/>
          </a:ln>
        </p:spPr>
        <p:txBody>
          <a:bodyPr wrap="none">
            <a:spAutoFit/>
          </a:bodyPr>
          <a:lstStyle/>
          <a:p>
            <a:r>
              <a:rPr lang="fr-FR" sz="3200" b="1">
                <a:solidFill>
                  <a:schemeClr val="bg1"/>
                </a:solidFill>
              </a:rPr>
              <a:t>Venous malformations: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9388" y="381000"/>
            <a:ext cx="8785225" cy="5016500"/>
          </a:xfrm>
          <a:prstGeom prst="rect">
            <a:avLst/>
          </a:prstGeom>
          <a:noFill/>
          <a:ln w="136525">
            <a:noFill/>
            <a:miter lim="800000"/>
            <a:headEnd/>
            <a:tailEnd/>
          </a:ln>
        </p:spPr>
        <p:txBody>
          <a:bodyPr>
            <a:spAutoFit/>
          </a:bodyPr>
          <a:lstStyle/>
          <a:p>
            <a:r>
              <a:rPr lang="fr-FR" sz="3200" b="1" i="1">
                <a:solidFill>
                  <a:schemeClr val="bg1"/>
                </a:solidFill>
              </a:rPr>
              <a:t>Most frequent Venous Malformations </a:t>
            </a:r>
            <a:endParaRPr lang="fr-FR" sz="3200" b="1">
              <a:solidFill>
                <a:schemeClr val="bg1"/>
              </a:solidFill>
            </a:endParaRPr>
          </a:p>
          <a:p>
            <a:r>
              <a:rPr lang="fr-FR" sz="3200" b="1">
                <a:solidFill>
                  <a:schemeClr val="bg1"/>
                </a:solidFill>
              </a:rPr>
              <a:t>- Superficial and deep valve agenesia</a:t>
            </a:r>
          </a:p>
          <a:p>
            <a:pPr>
              <a:buFontTx/>
              <a:buChar char="-"/>
            </a:pPr>
            <a:r>
              <a:rPr lang="fr-FR" sz="3200" b="1">
                <a:solidFill>
                  <a:schemeClr val="bg1"/>
                </a:solidFill>
              </a:rPr>
              <a:t>True Klippel Trenaunay Weber Syndrom KTW   </a:t>
            </a:r>
          </a:p>
          <a:p>
            <a:r>
              <a:rPr lang="fr-FR" sz="3200" b="1">
                <a:solidFill>
                  <a:schemeClr val="bg1"/>
                </a:solidFill>
              </a:rPr>
              <a:t>- Pseudo K.T.W  </a:t>
            </a:r>
          </a:p>
          <a:p>
            <a:pPr>
              <a:buFontTx/>
              <a:buChar char="-"/>
            </a:pPr>
            <a:r>
              <a:rPr lang="fr-FR" sz="3200" b="1">
                <a:solidFill>
                  <a:schemeClr val="bg1"/>
                </a:solidFill>
              </a:rPr>
              <a:t>Congénitales varices  </a:t>
            </a:r>
          </a:p>
          <a:p>
            <a:pPr>
              <a:buFontTx/>
              <a:buChar char="-"/>
            </a:pPr>
            <a:r>
              <a:rPr lang="fr-FR" sz="3200" b="1">
                <a:solidFill>
                  <a:schemeClr val="bg1"/>
                </a:solidFill>
              </a:rPr>
              <a:t>Various extartruncular malformation </a:t>
            </a:r>
          </a:p>
          <a:p>
            <a:pPr>
              <a:buFontTx/>
              <a:buChar char="-"/>
            </a:pPr>
            <a:r>
              <a:rPr lang="fr-FR" sz="3200" b="1">
                <a:solidFill>
                  <a:schemeClr val="bg1"/>
                </a:solidFill>
              </a:rPr>
              <a:t>Some associations as varices + synnovial extratruncular malformation ( Knee). </a:t>
            </a:r>
          </a:p>
          <a:p>
            <a:r>
              <a:rPr lang="fr-FR" sz="3200" b="1">
                <a:solidFill>
                  <a:schemeClr val="bg1"/>
                </a:solidFill>
              </a:rPr>
              <a:t>  </a:t>
            </a:r>
          </a:p>
          <a:p>
            <a:endParaRPr lang="fr-FR" sz="3200" b="1">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914400" y="1423988"/>
            <a:ext cx="9813712" cy="3170099"/>
          </a:xfrm>
          <a:prstGeom prst="rect">
            <a:avLst/>
          </a:prstGeom>
          <a:noFill/>
          <a:ln w="9525">
            <a:noFill/>
            <a:miter lim="800000"/>
            <a:headEnd/>
            <a:tailEnd/>
          </a:ln>
          <a:effectLst/>
        </p:spPr>
        <p:txBody>
          <a:bodyPr wrap="none">
            <a:spAutoFit/>
          </a:bodyPr>
          <a:lstStyle/>
          <a:p>
            <a:pPr lvl="2">
              <a:defRPr/>
            </a:pPr>
            <a:endParaRPr lang="fr-FR" dirty="0"/>
          </a:p>
          <a:p>
            <a:pPr lvl="3">
              <a:defRPr/>
            </a:pPr>
            <a:r>
              <a:rPr lang="fr-FR" sz="3200" b="1" i="1" dirty="0" err="1" smtClean="0">
                <a:solidFill>
                  <a:srgbClr val="FF00FF"/>
                </a:solidFill>
                <a:effectLst>
                  <a:outerShdw blurRad="38100" dist="38100" dir="2700000" algn="tl">
                    <a:srgbClr val="000000"/>
                  </a:outerShdw>
                </a:effectLst>
              </a:rPr>
              <a:t>Klippel</a:t>
            </a:r>
            <a:r>
              <a:rPr lang="fr-FR" sz="3200" b="1" i="1" dirty="0" smtClean="0">
                <a:solidFill>
                  <a:srgbClr val="FF00FF"/>
                </a:solidFill>
                <a:effectLst>
                  <a:outerShdw blurRad="38100" dist="38100" dir="2700000" algn="tl">
                    <a:srgbClr val="000000"/>
                  </a:outerShdw>
                </a:effectLst>
              </a:rPr>
              <a:t>-</a:t>
            </a:r>
            <a:r>
              <a:rPr lang="fr-FR" sz="3200" b="1" i="1" dirty="0" err="1" smtClean="0">
                <a:solidFill>
                  <a:srgbClr val="FF00FF"/>
                </a:solidFill>
                <a:effectLst>
                  <a:outerShdw blurRad="38100" dist="38100" dir="2700000" algn="tl">
                    <a:srgbClr val="000000"/>
                  </a:outerShdw>
                </a:effectLst>
              </a:rPr>
              <a:t>Trenaunay</a:t>
            </a:r>
            <a:r>
              <a:rPr lang="fr-FR" sz="3200" b="1" i="1" dirty="0" smtClean="0">
                <a:solidFill>
                  <a:srgbClr val="FF00FF"/>
                </a:solidFill>
                <a:effectLst>
                  <a:outerShdw blurRad="38100" dist="38100" dir="2700000" algn="tl">
                    <a:srgbClr val="000000"/>
                  </a:outerShdw>
                </a:effectLst>
              </a:rPr>
              <a:t>-</a:t>
            </a:r>
            <a:r>
              <a:rPr lang="fr-FR" sz="3200" dirty="0" smtClean="0"/>
              <a:t> </a:t>
            </a:r>
            <a:r>
              <a:rPr lang="fr-FR" sz="3200" b="1" i="1" dirty="0">
                <a:solidFill>
                  <a:srgbClr val="FF00FF"/>
                </a:solidFill>
                <a:effectLst>
                  <a:outerShdw blurRad="38100" dist="38100" dir="2700000" algn="tl">
                    <a:srgbClr val="000000"/>
                  </a:outerShdw>
                </a:effectLst>
              </a:rPr>
              <a:t>Syndrome</a:t>
            </a:r>
            <a:endParaRPr lang="fr-FR" sz="3200" dirty="0"/>
          </a:p>
          <a:p>
            <a:pPr lvl="3">
              <a:defRPr/>
            </a:pPr>
            <a:r>
              <a:rPr lang="fr-FR" b="1" dirty="0" err="1">
                <a:solidFill>
                  <a:schemeClr val="bg1"/>
                </a:solidFill>
              </a:rPr>
              <a:t>features</a:t>
            </a:r>
            <a:r>
              <a:rPr lang="fr-FR" b="1" dirty="0">
                <a:solidFill>
                  <a:schemeClr val="bg1"/>
                </a:solidFill>
              </a:rPr>
              <a:t>:</a:t>
            </a:r>
          </a:p>
          <a:p>
            <a:pPr lvl="4">
              <a:defRPr/>
            </a:pPr>
            <a:r>
              <a:rPr lang="fr-FR" b="1" dirty="0" smtClean="0">
                <a:solidFill>
                  <a:schemeClr val="bg1"/>
                </a:solidFill>
              </a:rPr>
              <a:t>- </a:t>
            </a:r>
            <a:r>
              <a:rPr lang="fr-FR" b="1" dirty="0">
                <a:solidFill>
                  <a:schemeClr val="bg1"/>
                </a:solidFill>
              </a:rPr>
              <a:t>No AVF</a:t>
            </a:r>
          </a:p>
          <a:p>
            <a:pPr lvl="4">
              <a:defRPr/>
            </a:pPr>
            <a:r>
              <a:rPr lang="fr-FR" b="1" dirty="0">
                <a:solidFill>
                  <a:schemeClr val="bg1"/>
                </a:solidFill>
              </a:rPr>
              <a:t>- Inconstant </a:t>
            </a:r>
            <a:r>
              <a:rPr lang="fr-FR" b="1" dirty="0" err="1">
                <a:solidFill>
                  <a:srgbClr val="FFCC00"/>
                </a:solidFill>
              </a:rPr>
              <a:t>lymphatic</a:t>
            </a:r>
            <a:r>
              <a:rPr lang="fr-FR" b="1" dirty="0">
                <a:solidFill>
                  <a:srgbClr val="FFCC00"/>
                </a:solidFill>
              </a:rPr>
              <a:t> malformations </a:t>
            </a:r>
            <a:endParaRPr lang="fr-FR" dirty="0"/>
          </a:p>
          <a:p>
            <a:pPr lvl="4">
              <a:defRPr/>
            </a:pPr>
            <a:r>
              <a:rPr lang="fr-FR" b="1" dirty="0">
                <a:solidFill>
                  <a:srgbClr val="FFCC00"/>
                </a:solidFill>
              </a:rPr>
              <a:t>- </a:t>
            </a:r>
            <a:r>
              <a:rPr lang="fr-FR" b="1" dirty="0" err="1" smtClean="0">
                <a:solidFill>
                  <a:srgbClr val="FFCC00"/>
                </a:solidFill>
              </a:rPr>
              <a:t>Varicose</a:t>
            </a:r>
            <a:r>
              <a:rPr lang="fr-FR" b="1" dirty="0" smtClean="0">
                <a:solidFill>
                  <a:srgbClr val="FFCC00"/>
                </a:solidFill>
              </a:rPr>
              <a:t> </a:t>
            </a:r>
            <a:r>
              <a:rPr lang="fr-FR" b="1" dirty="0" err="1" smtClean="0">
                <a:solidFill>
                  <a:srgbClr val="FFCC00"/>
                </a:solidFill>
              </a:rPr>
              <a:t>veins</a:t>
            </a:r>
            <a:r>
              <a:rPr lang="fr-FR" b="1" dirty="0" smtClean="0">
                <a:solidFill>
                  <a:srgbClr val="FFCC00"/>
                </a:solidFill>
              </a:rPr>
              <a:t>  </a:t>
            </a:r>
            <a:r>
              <a:rPr lang="fr-FR" dirty="0" err="1" smtClean="0">
                <a:solidFill>
                  <a:schemeClr val="bg1"/>
                </a:solidFill>
              </a:rPr>
              <a:t>Limb</a:t>
            </a:r>
            <a:r>
              <a:rPr lang="fr-FR" dirty="0" smtClean="0">
                <a:solidFill>
                  <a:schemeClr val="bg1"/>
                </a:solidFill>
              </a:rPr>
              <a:t> </a:t>
            </a:r>
            <a:r>
              <a:rPr lang="fr-FR" dirty="0">
                <a:solidFill>
                  <a:schemeClr val="bg1"/>
                </a:solidFill>
              </a:rPr>
              <a:t>hypertrophia , </a:t>
            </a:r>
            <a:r>
              <a:rPr lang="fr-FR" dirty="0" err="1">
                <a:solidFill>
                  <a:schemeClr val="bg1"/>
                </a:solidFill>
              </a:rPr>
              <a:t>particularly</a:t>
            </a:r>
            <a:r>
              <a:rPr lang="fr-FR" dirty="0">
                <a:solidFill>
                  <a:schemeClr val="bg1"/>
                </a:solidFill>
              </a:rPr>
              <a:t>  </a:t>
            </a:r>
            <a:r>
              <a:rPr lang="fr-FR" dirty="0" err="1">
                <a:solidFill>
                  <a:schemeClr val="bg1"/>
                </a:solidFill>
              </a:rPr>
              <a:t>skeletal</a:t>
            </a:r>
            <a:r>
              <a:rPr lang="fr-FR" dirty="0">
                <a:solidFill>
                  <a:schemeClr val="bg1"/>
                </a:solidFill>
              </a:rPr>
              <a:t> </a:t>
            </a:r>
          </a:p>
          <a:p>
            <a:pPr lvl="5">
              <a:buFontTx/>
              <a:buChar char="-"/>
              <a:defRPr/>
            </a:pPr>
            <a:r>
              <a:rPr lang="fr-FR" dirty="0">
                <a:solidFill>
                  <a:srgbClr val="FFCC00"/>
                </a:solidFill>
              </a:rPr>
              <a:t>(</a:t>
            </a:r>
            <a:r>
              <a:rPr lang="fr-FR" i="1" dirty="0" err="1">
                <a:solidFill>
                  <a:srgbClr val="FFCC00"/>
                </a:solidFill>
              </a:rPr>
              <a:t>angio</a:t>
            </a:r>
            <a:r>
              <a:rPr lang="fr-FR" i="1" dirty="0">
                <a:solidFill>
                  <a:srgbClr val="FFCC00"/>
                </a:solidFill>
              </a:rPr>
              <a:t>-</a:t>
            </a:r>
            <a:r>
              <a:rPr lang="fr-FR" i="1" dirty="0" err="1">
                <a:solidFill>
                  <a:srgbClr val="FFCC00"/>
                </a:solidFill>
              </a:rPr>
              <a:t>osteo</a:t>
            </a:r>
            <a:r>
              <a:rPr lang="fr-FR" i="1" dirty="0">
                <a:solidFill>
                  <a:srgbClr val="FFCC00"/>
                </a:solidFill>
              </a:rPr>
              <a:t>-</a:t>
            </a:r>
            <a:r>
              <a:rPr lang="fr-FR" i="1" dirty="0" err="1">
                <a:solidFill>
                  <a:srgbClr val="FFCC00"/>
                </a:solidFill>
              </a:rPr>
              <a:t>hypertrophic</a:t>
            </a:r>
            <a:r>
              <a:rPr lang="fr-FR" i="1" dirty="0">
                <a:solidFill>
                  <a:srgbClr val="FFCC00"/>
                </a:solidFill>
              </a:rPr>
              <a:t> </a:t>
            </a:r>
            <a:r>
              <a:rPr lang="fr-FR" i="1" dirty="0" err="1">
                <a:solidFill>
                  <a:srgbClr val="FFCC00"/>
                </a:solidFill>
              </a:rPr>
              <a:t>syndrom</a:t>
            </a:r>
            <a:r>
              <a:rPr lang="fr-FR" i="1" dirty="0">
                <a:solidFill>
                  <a:srgbClr val="FFCC00"/>
                </a:solidFill>
              </a:rPr>
              <a:t>)</a:t>
            </a:r>
            <a:endParaRPr lang="fr-FR" dirty="0"/>
          </a:p>
          <a:p>
            <a:pPr lvl="4">
              <a:defRPr/>
            </a:pPr>
            <a:r>
              <a:rPr lang="fr-FR" dirty="0">
                <a:solidFill>
                  <a:srgbClr val="FFCC00"/>
                </a:solidFill>
              </a:rPr>
              <a:t> -</a:t>
            </a:r>
            <a:r>
              <a:rPr lang="fr-FR" dirty="0"/>
              <a:t> </a:t>
            </a:r>
            <a:r>
              <a:rPr lang="fr-FR" b="1" i="1" dirty="0">
                <a:solidFill>
                  <a:srgbClr val="FFCC00"/>
                </a:solidFill>
              </a:rPr>
              <a:t>Capillaire  </a:t>
            </a:r>
            <a:r>
              <a:rPr lang="fr-FR" b="1" i="1" dirty="0" err="1">
                <a:solidFill>
                  <a:srgbClr val="FFCC00"/>
                </a:solidFill>
              </a:rPr>
              <a:t>superficial</a:t>
            </a:r>
            <a:r>
              <a:rPr lang="fr-FR" b="1" i="1" dirty="0">
                <a:solidFill>
                  <a:srgbClr val="FFCC00"/>
                </a:solidFill>
              </a:rPr>
              <a:t> </a:t>
            </a:r>
            <a:r>
              <a:rPr lang="fr-FR" b="1" i="1" dirty="0" err="1">
                <a:solidFill>
                  <a:srgbClr val="FFCC00"/>
                </a:solidFill>
              </a:rPr>
              <a:t>Angioma</a:t>
            </a:r>
            <a:r>
              <a:rPr lang="fr-FR" b="1" i="1" dirty="0">
                <a:solidFill>
                  <a:srgbClr val="FFCC00"/>
                </a:solidFill>
              </a:rPr>
              <a:t> plan (</a:t>
            </a:r>
            <a:r>
              <a:rPr lang="fr-FR" b="1" i="1" dirty="0" err="1">
                <a:solidFill>
                  <a:srgbClr val="FFCC00"/>
                </a:solidFill>
              </a:rPr>
              <a:t>angiomatous</a:t>
            </a:r>
            <a:r>
              <a:rPr lang="fr-FR" b="1" i="1" dirty="0">
                <a:solidFill>
                  <a:srgbClr val="FFCC00"/>
                </a:solidFill>
              </a:rPr>
              <a:t> </a:t>
            </a:r>
            <a:r>
              <a:rPr lang="fr-FR" b="1" i="1" dirty="0" err="1">
                <a:solidFill>
                  <a:srgbClr val="FFCC00"/>
                </a:solidFill>
              </a:rPr>
              <a:t>naevus</a:t>
            </a:r>
            <a:r>
              <a:rPr lang="fr-FR" b="1" i="1" dirty="0">
                <a:solidFill>
                  <a:srgbClr val="FFCC00"/>
                </a:solidFill>
              </a:rPr>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wd">
                                    <p:tmPct val="100000"/>
                                  </p:iterate>
                                  <p:childTnLst>
                                    <p:set>
                                      <p:cBhvr>
                                        <p:cTn id="6" dur="1" fill="hold">
                                          <p:stCondLst>
                                            <p:cond delay="0"/>
                                          </p:stCondLst>
                                        </p:cTn>
                                        <p:tgtEl>
                                          <p:spTgt spid="159746"/>
                                        </p:tgtEl>
                                        <p:attrNameLst>
                                          <p:attrName>style.visibility</p:attrName>
                                        </p:attrNameLst>
                                      </p:cBhvr>
                                      <p:to>
                                        <p:strVal val="visible"/>
                                      </p:to>
                                    </p:set>
                                    <p:animEffect transition="in" filter="wipe(left)">
                                      <p:cBhvr>
                                        <p:cTn id="7" dur="300"/>
                                        <p:tgtEl>
                                          <p:spTgt spid="159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D2DB9"/>
        </a:soli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619250" y="2420938"/>
            <a:ext cx="4106863" cy="584200"/>
          </a:xfrm>
          <a:prstGeom prst="rect">
            <a:avLst/>
          </a:prstGeom>
          <a:noFill/>
          <a:ln w="136525">
            <a:noFill/>
            <a:miter lim="800000"/>
            <a:headEnd/>
            <a:tailEnd/>
          </a:ln>
        </p:spPr>
        <p:txBody>
          <a:bodyPr wrap="none">
            <a:spAutoFit/>
          </a:bodyPr>
          <a:lstStyle/>
          <a:p>
            <a:pPr lvl="3"/>
            <a:r>
              <a:rPr lang="fr-FR" sz="3200" b="1">
                <a:solidFill>
                  <a:schemeClr val="bg1"/>
                </a:solidFill>
              </a:rPr>
              <a:t>Troncular VM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Documents 1\médecine\ANGIOLOGIE\MALFORM.AV\MAV 2013\klippel Roumanie\mihneaene\P5150206.JPG"/>
          <p:cNvPicPr>
            <a:picLocks noChangeAspect="1" noChangeArrowheads="1"/>
          </p:cNvPicPr>
          <p:nvPr/>
        </p:nvPicPr>
        <p:blipFill>
          <a:blip r:embed="rId2" cstate="print"/>
          <a:srcRect/>
          <a:stretch>
            <a:fillRect/>
          </a:stretch>
        </p:blipFill>
        <p:spPr bwMode="auto">
          <a:xfrm>
            <a:off x="971550" y="404813"/>
            <a:ext cx="4645025" cy="6192837"/>
          </a:xfrm>
          <a:prstGeom prst="rect">
            <a:avLst/>
          </a:prstGeom>
          <a:noFill/>
          <a:ln w="9525">
            <a:noFill/>
            <a:miter lim="800000"/>
            <a:headEnd/>
            <a:tailEnd/>
          </a:ln>
        </p:spPr>
      </p:pic>
      <p:sp>
        <p:nvSpPr>
          <p:cNvPr id="22531" name="ZoneTexte 5"/>
          <p:cNvSpPr txBox="1">
            <a:spLocks noChangeArrowheads="1"/>
          </p:cNvSpPr>
          <p:nvPr/>
        </p:nvSpPr>
        <p:spPr bwMode="auto">
          <a:xfrm>
            <a:off x="6011863" y="836613"/>
            <a:ext cx="2160587" cy="461665"/>
          </a:xfrm>
          <a:prstGeom prst="rect">
            <a:avLst/>
          </a:prstGeom>
          <a:noFill/>
          <a:ln w="9525">
            <a:noFill/>
            <a:miter lim="800000"/>
            <a:headEnd/>
            <a:tailEnd/>
          </a:ln>
        </p:spPr>
        <p:txBody>
          <a:bodyPr>
            <a:spAutoFit/>
          </a:bodyPr>
          <a:lstStyle/>
          <a:p>
            <a:r>
              <a:rPr lang="fr-FR" dirty="0" smtClean="0"/>
              <a:t>KTS</a:t>
            </a:r>
            <a:endParaRPr lang="fr-FR" dirty="0"/>
          </a:p>
        </p:txBody>
      </p:sp>
      <p:pic>
        <p:nvPicPr>
          <p:cNvPr id="22532" name="Image 1" descr="fahd 1.JPG"/>
          <p:cNvPicPr>
            <a:picLocks noChangeAspect="1"/>
          </p:cNvPicPr>
          <p:nvPr/>
        </p:nvPicPr>
        <p:blipFill>
          <a:blip r:embed="rId3" cstate="print"/>
          <a:srcRect/>
          <a:stretch>
            <a:fillRect/>
          </a:stretch>
        </p:blipFill>
        <p:spPr bwMode="auto">
          <a:xfrm>
            <a:off x="5795963" y="2205038"/>
            <a:ext cx="3167062" cy="42211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539750" y="620713"/>
            <a:ext cx="8153400" cy="5257800"/>
            <a:chOff x="0" y="1008"/>
            <a:chExt cx="5760" cy="3312"/>
          </a:xfrm>
        </p:grpSpPr>
        <p:sp>
          <p:nvSpPr>
            <p:cNvPr id="23577" name="Rectangle 3" descr="Grands confettis"/>
            <p:cNvSpPr>
              <a:spLocks noChangeArrowheads="1"/>
            </p:cNvSpPr>
            <p:nvPr/>
          </p:nvSpPr>
          <p:spPr bwMode="auto">
            <a:xfrm>
              <a:off x="0" y="2544"/>
              <a:ext cx="5760" cy="1776"/>
            </a:xfrm>
            <a:prstGeom prst="rect">
              <a:avLst/>
            </a:prstGeom>
            <a:pattFill prst="lg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23578" name="Rectangle 4" descr="Petits confettis"/>
            <p:cNvSpPr>
              <a:spLocks noChangeArrowheads="1"/>
            </p:cNvSpPr>
            <p:nvPr/>
          </p:nvSpPr>
          <p:spPr bwMode="auto">
            <a:xfrm>
              <a:off x="0" y="1366"/>
              <a:ext cx="5760" cy="1082"/>
            </a:xfrm>
            <a:prstGeom prst="rect">
              <a:avLst/>
            </a:prstGeom>
            <a:pattFill prst="sm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23579" name="Rectangle 5" descr="Briques horizontales"/>
            <p:cNvSpPr>
              <a:spLocks noChangeArrowheads="1"/>
            </p:cNvSpPr>
            <p:nvPr/>
          </p:nvSpPr>
          <p:spPr bwMode="auto">
            <a:xfrm>
              <a:off x="0" y="1248"/>
              <a:ext cx="5760" cy="336"/>
            </a:xfrm>
            <a:prstGeom prst="rect">
              <a:avLst/>
            </a:prstGeom>
            <a:pattFill prst="horzBrick">
              <a:fgClr>
                <a:srgbClr val="FF9933"/>
              </a:fgClr>
              <a:bgClr>
                <a:srgbClr val="FFFFFF"/>
              </a:bgClr>
            </a:pattFill>
            <a:ln w="9525">
              <a:solidFill>
                <a:schemeClr val="tx1"/>
              </a:solidFill>
              <a:miter lim="800000"/>
              <a:headEnd/>
              <a:tailEnd/>
            </a:ln>
          </p:spPr>
          <p:txBody>
            <a:bodyPr wrap="none" anchor="ctr"/>
            <a:lstStyle/>
            <a:p>
              <a:endParaRPr lang="fr-FR"/>
            </a:p>
          </p:txBody>
        </p:sp>
        <p:sp>
          <p:nvSpPr>
            <p:cNvPr id="23580" name="Rectangle 6"/>
            <p:cNvSpPr>
              <a:spLocks noChangeArrowheads="1"/>
            </p:cNvSpPr>
            <p:nvPr/>
          </p:nvSpPr>
          <p:spPr bwMode="auto">
            <a:xfrm>
              <a:off x="0" y="1824"/>
              <a:ext cx="4944" cy="240"/>
            </a:xfrm>
            <a:prstGeom prst="rect">
              <a:avLst/>
            </a:prstGeom>
            <a:gradFill rotWithShape="0">
              <a:gsLst>
                <a:gs pos="0">
                  <a:srgbClr val="005E76"/>
                </a:gs>
                <a:gs pos="50000">
                  <a:srgbClr val="00CCFF"/>
                </a:gs>
                <a:gs pos="100000">
                  <a:srgbClr val="005E76"/>
                </a:gs>
              </a:gsLst>
              <a:lin ang="5400000" scaled="1"/>
            </a:gradFill>
            <a:ln w="9525">
              <a:solidFill>
                <a:schemeClr val="tx1"/>
              </a:solidFill>
              <a:miter lim="800000"/>
              <a:headEnd/>
              <a:tailEnd/>
            </a:ln>
          </p:spPr>
          <p:txBody>
            <a:bodyPr wrap="none" anchor="ctr"/>
            <a:lstStyle/>
            <a:p>
              <a:endParaRPr lang="fr-FR"/>
            </a:p>
          </p:txBody>
        </p:sp>
        <p:sp>
          <p:nvSpPr>
            <p:cNvPr id="54279" name="Rectangle 7"/>
            <p:cNvSpPr>
              <a:spLocks noChangeArrowheads="1"/>
            </p:cNvSpPr>
            <p:nvPr/>
          </p:nvSpPr>
          <p:spPr bwMode="auto">
            <a:xfrm>
              <a:off x="0" y="2928"/>
              <a:ext cx="5760" cy="528"/>
            </a:xfrm>
            <a:prstGeom prst="rect">
              <a:avLst/>
            </a:prstGeom>
            <a:gradFill rotWithShape="0">
              <a:gsLst>
                <a:gs pos="0">
                  <a:schemeClr val="accent2">
                    <a:gamma/>
                    <a:shade val="61176"/>
                    <a:invGamma/>
                  </a:schemeClr>
                </a:gs>
                <a:gs pos="50000">
                  <a:schemeClr val="accent2"/>
                </a:gs>
                <a:gs pos="100000">
                  <a:schemeClr val="accent2">
                    <a:gamma/>
                    <a:shade val="61176"/>
                    <a:invGamma/>
                  </a:schemeClr>
                </a:gs>
              </a:gsLst>
              <a:lin ang="5400000" scaled="1"/>
            </a:gradFill>
            <a:ln w="9525">
              <a:solidFill>
                <a:schemeClr val="tx1"/>
              </a:solidFill>
              <a:miter lim="800000"/>
              <a:headEnd/>
              <a:tailEnd/>
            </a:ln>
            <a:effectLst/>
          </p:spPr>
          <p:txBody>
            <a:bodyPr wrap="none" anchor="ctr"/>
            <a:lstStyle/>
            <a:p>
              <a:pPr>
                <a:defRPr/>
              </a:pPr>
              <a:endParaRPr lang="fr-FR"/>
            </a:p>
          </p:txBody>
        </p:sp>
        <p:sp>
          <p:nvSpPr>
            <p:cNvPr id="23582" name="Line 8"/>
            <p:cNvSpPr>
              <a:spLocks noChangeShapeType="1"/>
            </p:cNvSpPr>
            <p:nvPr/>
          </p:nvSpPr>
          <p:spPr bwMode="auto">
            <a:xfrm>
              <a:off x="0" y="2496"/>
              <a:ext cx="5760" cy="0"/>
            </a:xfrm>
            <a:prstGeom prst="line">
              <a:avLst/>
            </a:prstGeom>
            <a:noFill/>
            <a:ln w="76200">
              <a:solidFill>
                <a:schemeClr val="accent1"/>
              </a:solidFill>
              <a:round/>
              <a:headEnd/>
              <a:tailEnd/>
            </a:ln>
          </p:spPr>
          <p:txBody>
            <a:bodyPr wrap="none" anchor="ctr"/>
            <a:lstStyle/>
            <a:p>
              <a:endParaRPr lang="fr-FR"/>
            </a:p>
          </p:txBody>
        </p:sp>
        <p:sp>
          <p:nvSpPr>
            <p:cNvPr id="23583" name="Rectangle 9"/>
            <p:cNvSpPr>
              <a:spLocks noChangeArrowheads="1"/>
            </p:cNvSpPr>
            <p:nvPr/>
          </p:nvSpPr>
          <p:spPr bwMode="auto">
            <a:xfrm>
              <a:off x="1296" y="1584"/>
              <a:ext cx="96" cy="24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3584" name="Rectangle 10"/>
            <p:cNvSpPr>
              <a:spLocks noChangeArrowheads="1"/>
            </p:cNvSpPr>
            <p:nvPr/>
          </p:nvSpPr>
          <p:spPr bwMode="auto">
            <a:xfrm>
              <a:off x="2832" y="1584"/>
              <a:ext cx="96" cy="24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3585" name="Rectangle 11"/>
            <p:cNvSpPr>
              <a:spLocks noChangeArrowheads="1"/>
            </p:cNvSpPr>
            <p:nvPr/>
          </p:nvSpPr>
          <p:spPr bwMode="auto">
            <a:xfrm>
              <a:off x="3936" y="1584"/>
              <a:ext cx="96" cy="24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3586" name="Rectangle 12"/>
            <p:cNvSpPr>
              <a:spLocks noChangeArrowheads="1"/>
            </p:cNvSpPr>
            <p:nvPr/>
          </p:nvSpPr>
          <p:spPr bwMode="auto">
            <a:xfrm>
              <a:off x="2064" y="2064"/>
              <a:ext cx="240" cy="864"/>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3587" name="Rectangle 13"/>
            <p:cNvSpPr>
              <a:spLocks noChangeArrowheads="1"/>
            </p:cNvSpPr>
            <p:nvPr/>
          </p:nvSpPr>
          <p:spPr bwMode="auto">
            <a:xfrm>
              <a:off x="4704" y="2064"/>
              <a:ext cx="240" cy="864"/>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3588" name="Rectangle 14" descr="Grands confettis"/>
            <p:cNvSpPr>
              <a:spLocks noChangeArrowheads="1"/>
            </p:cNvSpPr>
            <p:nvPr/>
          </p:nvSpPr>
          <p:spPr bwMode="auto">
            <a:xfrm>
              <a:off x="672" y="1008"/>
              <a:ext cx="4176" cy="672"/>
            </a:xfrm>
            <a:prstGeom prst="rect">
              <a:avLst/>
            </a:prstGeom>
            <a:pattFill prst="lgConfetti">
              <a:fgClr>
                <a:srgbClr val="FF3300"/>
              </a:fgClr>
              <a:bgClr>
                <a:schemeClr val="bg1"/>
              </a:bgClr>
            </a:pattFill>
            <a:ln w="9525">
              <a:solidFill>
                <a:schemeClr val="tx1"/>
              </a:solidFill>
              <a:miter lim="800000"/>
              <a:headEnd/>
              <a:tailEnd/>
            </a:ln>
          </p:spPr>
          <p:txBody>
            <a:bodyPr wrap="none" anchor="ctr"/>
            <a:lstStyle/>
            <a:p>
              <a:endParaRPr lang="fr-FR"/>
            </a:p>
          </p:txBody>
        </p:sp>
      </p:grpSp>
      <p:sp>
        <p:nvSpPr>
          <p:cNvPr id="23555" name="Text Box 15"/>
          <p:cNvSpPr txBox="1">
            <a:spLocks noChangeArrowheads="1"/>
          </p:cNvSpPr>
          <p:nvPr/>
        </p:nvSpPr>
        <p:spPr bwMode="auto">
          <a:xfrm>
            <a:off x="2779713" y="725488"/>
            <a:ext cx="2943225" cy="831850"/>
          </a:xfrm>
          <a:prstGeom prst="rect">
            <a:avLst/>
          </a:prstGeom>
          <a:solidFill>
            <a:schemeClr val="bg1"/>
          </a:solidFill>
          <a:ln w="9525">
            <a:solidFill>
              <a:schemeClr val="tx1"/>
            </a:solidFill>
            <a:miter lim="800000"/>
            <a:headEnd/>
            <a:tailEnd/>
          </a:ln>
        </p:spPr>
        <p:txBody>
          <a:bodyPr>
            <a:spAutoFit/>
          </a:bodyPr>
          <a:lstStyle/>
          <a:p>
            <a:pPr eaLnBrk="0" hangingPunct="0">
              <a:spcBef>
                <a:spcPct val="50000"/>
              </a:spcBef>
            </a:pPr>
            <a:r>
              <a:rPr lang="en-US"/>
              <a:t>Angioma, angiokeratoma</a:t>
            </a:r>
          </a:p>
        </p:txBody>
      </p:sp>
      <p:sp>
        <p:nvSpPr>
          <p:cNvPr id="23556" name="Text Box 16"/>
          <p:cNvSpPr txBox="1">
            <a:spLocks noChangeArrowheads="1"/>
          </p:cNvSpPr>
          <p:nvPr/>
        </p:nvSpPr>
        <p:spPr bwMode="auto">
          <a:xfrm>
            <a:off x="2908300" y="3860800"/>
            <a:ext cx="1879600"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Deep veins </a:t>
            </a:r>
          </a:p>
        </p:txBody>
      </p:sp>
      <p:sp>
        <p:nvSpPr>
          <p:cNvPr id="23557" name="Text Box 17"/>
          <p:cNvSpPr txBox="1">
            <a:spLocks noChangeArrowheads="1"/>
          </p:cNvSpPr>
          <p:nvPr/>
        </p:nvSpPr>
        <p:spPr bwMode="auto">
          <a:xfrm>
            <a:off x="7772400" y="1060450"/>
            <a:ext cx="760413" cy="461963"/>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skin </a:t>
            </a:r>
          </a:p>
        </p:txBody>
      </p:sp>
      <p:sp>
        <p:nvSpPr>
          <p:cNvPr id="23558" name="Text Box 18"/>
          <p:cNvSpPr txBox="1">
            <a:spLocks noChangeArrowheads="1"/>
          </p:cNvSpPr>
          <p:nvPr/>
        </p:nvSpPr>
        <p:spPr bwMode="auto">
          <a:xfrm>
            <a:off x="2012950" y="1844675"/>
            <a:ext cx="4159250" cy="457200"/>
          </a:xfrm>
          <a:prstGeom prst="rect">
            <a:avLst/>
          </a:prstGeom>
          <a:noFill/>
          <a:ln w="136525">
            <a:noFill/>
            <a:miter lim="800000"/>
            <a:headEnd/>
            <a:tailEnd/>
          </a:ln>
        </p:spPr>
        <p:txBody>
          <a:bodyPr>
            <a:spAutoFit/>
          </a:bodyPr>
          <a:lstStyle/>
          <a:p>
            <a:pPr eaLnBrk="0" hangingPunct="0">
              <a:spcBef>
                <a:spcPct val="50000"/>
              </a:spcBef>
            </a:pPr>
            <a:r>
              <a:rPr lang="en-US">
                <a:solidFill>
                  <a:schemeClr val="bg1"/>
                </a:solidFill>
              </a:rPr>
              <a:t>Superf. Vein = eg Marginal vein</a:t>
            </a:r>
          </a:p>
        </p:txBody>
      </p:sp>
      <p:sp>
        <p:nvSpPr>
          <p:cNvPr id="23559" name="Text Box 19"/>
          <p:cNvSpPr txBox="1">
            <a:spLocks noChangeArrowheads="1"/>
          </p:cNvSpPr>
          <p:nvPr/>
        </p:nvSpPr>
        <p:spPr bwMode="auto">
          <a:xfrm>
            <a:off x="3930650" y="2781300"/>
            <a:ext cx="1720850"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perforators </a:t>
            </a:r>
          </a:p>
        </p:txBody>
      </p:sp>
      <p:sp>
        <p:nvSpPr>
          <p:cNvPr id="23560" name="Line 20"/>
          <p:cNvSpPr>
            <a:spLocks noChangeShapeType="1"/>
          </p:cNvSpPr>
          <p:nvPr/>
        </p:nvSpPr>
        <p:spPr bwMode="auto">
          <a:xfrm>
            <a:off x="6100763" y="2133600"/>
            <a:ext cx="1279525" cy="0"/>
          </a:xfrm>
          <a:prstGeom prst="line">
            <a:avLst/>
          </a:prstGeom>
          <a:noFill/>
          <a:ln w="136525">
            <a:solidFill>
              <a:schemeClr val="bg1"/>
            </a:solidFill>
            <a:round/>
            <a:headEnd/>
            <a:tailEnd type="triangle" w="med" len="med"/>
          </a:ln>
        </p:spPr>
        <p:txBody>
          <a:bodyPr/>
          <a:lstStyle/>
          <a:p>
            <a:endParaRPr lang="fr-FR"/>
          </a:p>
        </p:txBody>
      </p:sp>
      <p:sp>
        <p:nvSpPr>
          <p:cNvPr id="23561" name="Line 21"/>
          <p:cNvSpPr>
            <a:spLocks noChangeShapeType="1"/>
          </p:cNvSpPr>
          <p:nvPr/>
        </p:nvSpPr>
        <p:spPr bwMode="auto">
          <a:xfrm>
            <a:off x="603250" y="2133600"/>
            <a:ext cx="1281113" cy="0"/>
          </a:xfrm>
          <a:prstGeom prst="line">
            <a:avLst/>
          </a:prstGeom>
          <a:noFill/>
          <a:ln w="136525">
            <a:solidFill>
              <a:schemeClr val="bg1"/>
            </a:solidFill>
            <a:round/>
            <a:headEnd/>
            <a:tailEnd type="triangle" w="med" len="med"/>
          </a:ln>
        </p:spPr>
        <p:txBody>
          <a:bodyPr/>
          <a:lstStyle/>
          <a:p>
            <a:endParaRPr lang="fr-FR"/>
          </a:p>
        </p:txBody>
      </p:sp>
      <p:sp>
        <p:nvSpPr>
          <p:cNvPr id="23562" name="Line 22"/>
          <p:cNvSpPr>
            <a:spLocks noChangeShapeType="1"/>
          </p:cNvSpPr>
          <p:nvPr/>
        </p:nvSpPr>
        <p:spPr bwMode="auto">
          <a:xfrm>
            <a:off x="1116013" y="4076700"/>
            <a:ext cx="1279525" cy="0"/>
          </a:xfrm>
          <a:prstGeom prst="line">
            <a:avLst/>
          </a:prstGeom>
          <a:noFill/>
          <a:ln w="136525">
            <a:solidFill>
              <a:schemeClr val="bg1"/>
            </a:solidFill>
            <a:round/>
            <a:headEnd/>
            <a:tailEnd type="triangle" w="med" len="med"/>
          </a:ln>
        </p:spPr>
        <p:txBody>
          <a:bodyPr/>
          <a:lstStyle/>
          <a:p>
            <a:endParaRPr lang="fr-FR"/>
          </a:p>
        </p:txBody>
      </p:sp>
      <p:sp>
        <p:nvSpPr>
          <p:cNvPr id="23563" name="Line 23"/>
          <p:cNvSpPr>
            <a:spLocks noChangeShapeType="1"/>
          </p:cNvSpPr>
          <p:nvPr/>
        </p:nvSpPr>
        <p:spPr bwMode="auto">
          <a:xfrm>
            <a:off x="5467350" y="4076700"/>
            <a:ext cx="1281113" cy="0"/>
          </a:xfrm>
          <a:prstGeom prst="line">
            <a:avLst/>
          </a:prstGeom>
          <a:noFill/>
          <a:ln w="136525">
            <a:solidFill>
              <a:schemeClr val="bg1"/>
            </a:solidFill>
            <a:round/>
            <a:headEnd/>
            <a:tailEnd type="triangle" w="med" len="med"/>
          </a:ln>
        </p:spPr>
        <p:txBody>
          <a:bodyPr/>
          <a:lstStyle/>
          <a:p>
            <a:endParaRPr lang="fr-FR"/>
          </a:p>
        </p:txBody>
      </p:sp>
      <p:sp>
        <p:nvSpPr>
          <p:cNvPr id="23564" name="Line 24"/>
          <p:cNvSpPr>
            <a:spLocks noChangeShapeType="1"/>
          </p:cNvSpPr>
          <p:nvPr/>
        </p:nvSpPr>
        <p:spPr bwMode="auto">
          <a:xfrm rot="5400000">
            <a:off x="6998494" y="2961482"/>
            <a:ext cx="649287" cy="0"/>
          </a:xfrm>
          <a:prstGeom prst="line">
            <a:avLst/>
          </a:prstGeom>
          <a:noFill/>
          <a:ln w="57150">
            <a:solidFill>
              <a:schemeClr val="bg1"/>
            </a:solidFill>
            <a:round/>
            <a:headEnd/>
            <a:tailEnd type="triangle" w="med" len="med"/>
          </a:ln>
        </p:spPr>
        <p:txBody>
          <a:bodyPr/>
          <a:lstStyle/>
          <a:p>
            <a:endParaRPr lang="fr-FR"/>
          </a:p>
        </p:txBody>
      </p:sp>
      <p:sp>
        <p:nvSpPr>
          <p:cNvPr id="23565" name="Line 25"/>
          <p:cNvSpPr>
            <a:spLocks noChangeShapeType="1"/>
          </p:cNvSpPr>
          <p:nvPr/>
        </p:nvSpPr>
        <p:spPr bwMode="auto">
          <a:xfrm rot="5400000">
            <a:off x="3352006" y="2890044"/>
            <a:ext cx="649288" cy="0"/>
          </a:xfrm>
          <a:prstGeom prst="line">
            <a:avLst/>
          </a:prstGeom>
          <a:noFill/>
          <a:ln w="57150">
            <a:solidFill>
              <a:schemeClr val="bg1"/>
            </a:solidFill>
            <a:round/>
            <a:headEnd/>
            <a:tailEnd type="triangle" w="med" len="med"/>
          </a:ln>
        </p:spPr>
        <p:txBody>
          <a:bodyPr/>
          <a:lstStyle/>
          <a:p>
            <a:endParaRPr lang="fr-FR"/>
          </a:p>
        </p:txBody>
      </p:sp>
      <p:sp>
        <p:nvSpPr>
          <p:cNvPr id="23566" name="Line 26"/>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3567" name="Line 27"/>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3568" name="Line 28"/>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23569" name="Line 29"/>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3570" name="Line 30"/>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3571" name="Line 31"/>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23572" name="Line 32"/>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3573" name="Line 33"/>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3574" name="Text Box 34"/>
          <p:cNvSpPr txBox="1">
            <a:spLocks noChangeArrowheads="1"/>
          </p:cNvSpPr>
          <p:nvPr/>
        </p:nvSpPr>
        <p:spPr bwMode="auto">
          <a:xfrm>
            <a:off x="1116013" y="6092825"/>
            <a:ext cx="6911975"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Cutaneous angioma : normal draining venous network</a:t>
            </a:r>
          </a:p>
        </p:txBody>
      </p:sp>
      <p:sp>
        <p:nvSpPr>
          <p:cNvPr id="23575" name="Text Box 35"/>
          <p:cNvSpPr txBox="1">
            <a:spLocks noChangeArrowheads="1"/>
          </p:cNvSpPr>
          <p:nvPr/>
        </p:nvSpPr>
        <p:spPr bwMode="auto">
          <a:xfrm>
            <a:off x="251520" y="4941168"/>
            <a:ext cx="8892480" cy="830997"/>
          </a:xfrm>
          <a:prstGeom prst="rect">
            <a:avLst/>
          </a:prstGeom>
          <a:solidFill>
            <a:schemeClr val="bg1"/>
          </a:solidFill>
          <a:ln w="136525">
            <a:noFill/>
            <a:miter lim="800000"/>
            <a:headEnd/>
            <a:tailEnd/>
          </a:ln>
        </p:spPr>
        <p:txBody>
          <a:bodyPr wrap="square">
            <a:spAutoFit/>
          </a:bodyPr>
          <a:lstStyle/>
          <a:p>
            <a:pPr algn="ctr" eaLnBrk="0" hangingPunct="0">
              <a:spcBef>
                <a:spcPct val="50000"/>
              </a:spcBef>
            </a:pPr>
            <a:r>
              <a:rPr lang="en-US" sz="4800" dirty="0" smtClean="0"/>
              <a:t>KTS ( not compensatory </a:t>
            </a:r>
            <a:r>
              <a:rPr lang="en-US" sz="4800" dirty="0" err="1" smtClean="0"/>
              <a:t>varices</a:t>
            </a:r>
            <a:r>
              <a:rPr lang="en-US" sz="4800" dirty="0" smtClean="0"/>
              <a:t>)</a:t>
            </a:r>
            <a:endParaRPr lang="en-US" sz="4800" dirty="0"/>
          </a:p>
        </p:txBody>
      </p:sp>
      <p:sp>
        <p:nvSpPr>
          <p:cNvPr id="23576" name="Text Box 36"/>
          <p:cNvSpPr txBox="1">
            <a:spLocks noChangeArrowheads="1"/>
          </p:cNvSpPr>
          <p:nvPr/>
        </p:nvSpPr>
        <p:spPr bwMode="auto">
          <a:xfrm>
            <a:off x="0" y="0"/>
            <a:ext cx="2524125" cy="457200"/>
          </a:xfrm>
          <a:prstGeom prst="rect">
            <a:avLst/>
          </a:prstGeom>
          <a:noFill/>
          <a:ln w="136525">
            <a:noFill/>
            <a:miter lim="800000"/>
            <a:headEnd/>
            <a:tailEnd/>
          </a:ln>
        </p:spPr>
        <p:txBody>
          <a:bodyPr>
            <a:spAutoFit/>
          </a:bodyPr>
          <a:lstStyle/>
          <a:p>
            <a:pPr eaLnBrk="0" hangingPunct="0">
              <a:spcBef>
                <a:spcPct val="50000"/>
              </a:spcBef>
            </a:pPr>
            <a:r>
              <a:rPr lang="en-US"/>
              <a:t>Pattern 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Grands confettis"/>
          <p:cNvSpPr>
            <a:spLocks noChangeArrowheads="1"/>
          </p:cNvSpPr>
          <p:nvPr/>
        </p:nvSpPr>
        <p:spPr bwMode="auto">
          <a:xfrm>
            <a:off x="539750" y="3059113"/>
            <a:ext cx="8153400" cy="2819400"/>
          </a:xfrm>
          <a:prstGeom prst="rect">
            <a:avLst/>
          </a:prstGeom>
          <a:pattFill prst="lg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24579" name="Rectangle 3" descr="Petits confettis"/>
          <p:cNvSpPr>
            <a:spLocks noChangeArrowheads="1"/>
          </p:cNvSpPr>
          <p:nvPr/>
        </p:nvSpPr>
        <p:spPr bwMode="auto">
          <a:xfrm>
            <a:off x="539750" y="1189038"/>
            <a:ext cx="8153400" cy="1717675"/>
          </a:xfrm>
          <a:prstGeom prst="rect">
            <a:avLst/>
          </a:prstGeom>
          <a:pattFill prst="sm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24580" name="Rectangle 4" descr="Briques horizontales"/>
          <p:cNvSpPr>
            <a:spLocks noChangeArrowheads="1"/>
          </p:cNvSpPr>
          <p:nvPr/>
        </p:nvSpPr>
        <p:spPr bwMode="auto">
          <a:xfrm>
            <a:off x="539750" y="1001713"/>
            <a:ext cx="8153400" cy="533400"/>
          </a:xfrm>
          <a:prstGeom prst="rect">
            <a:avLst/>
          </a:prstGeom>
          <a:pattFill prst="horzBrick">
            <a:fgClr>
              <a:srgbClr val="FF9933"/>
            </a:fgClr>
            <a:bgClr>
              <a:srgbClr val="FFFFFF"/>
            </a:bgClr>
          </a:pattFill>
          <a:ln w="9525">
            <a:solidFill>
              <a:schemeClr val="tx1"/>
            </a:solidFill>
            <a:miter lim="800000"/>
            <a:headEnd/>
            <a:tailEnd/>
          </a:ln>
        </p:spPr>
        <p:txBody>
          <a:bodyPr wrap="none" anchor="ctr"/>
          <a:lstStyle/>
          <a:p>
            <a:endParaRPr lang="fr-FR"/>
          </a:p>
        </p:txBody>
      </p:sp>
      <p:sp>
        <p:nvSpPr>
          <p:cNvPr id="24581" name="Rectangle 5"/>
          <p:cNvSpPr>
            <a:spLocks noChangeArrowheads="1"/>
          </p:cNvSpPr>
          <p:nvPr/>
        </p:nvSpPr>
        <p:spPr bwMode="auto">
          <a:xfrm>
            <a:off x="539750" y="1916113"/>
            <a:ext cx="6997700" cy="381000"/>
          </a:xfrm>
          <a:prstGeom prst="rect">
            <a:avLst/>
          </a:prstGeom>
          <a:gradFill rotWithShape="0">
            <a:gsLst>
              <a:gs pos="0">
                <a:srgbClr val="005E76"/>
              </a:gs>
              <a:gs pos="50000">
                <a:srgbClr val="00CCFF"/>
              </a:gs>
              <a:gs pos="100000">
                <a:srgbClr val="005E76"/>
              </a:gs>
            </a:gsLst>
            <a:lin ang="5400000" scaled="1"/>
          </a:gradFill>
          <a:ln w="9525">
            <a:solidFill>
              <a:schemeClr val="tx1"/>
            </a:solidFill>
            <a:miter lim="800000"/>
            <a:headEnd/>
            <a:tailEnd/>
          </a:ln>
        </p:spPr>
        <p:txBody>
          <a:bodyPr wrap="none" anchor="ctr"/>
          <a:lstStyle/>
          <a:p>
            <a:endParaRPr lang="fr-FR"/>
          </a:p>
        </p:txBody>
      </p:sp>
      <p:sp>
        <p:nvSpPr>
          <p:cNvPr id="56326" name="Rectangle 6"/>
          <p:cNvSpPr>
            <a:spLocks noChangeArrowheads="1"/>
          </p:cNvSpPr>
          <p:nvPr/>
        </p:nvSpPr>
        <p:spPr bwMode="auto">
          <a:xfrm>
            <a:off x="539750" y="3644900"/>
            <a:ext cx="8153400" cy="838200"/>
          </a:xfrm>
          <a:prstGeom prst="rect">
            <a:avLst/>
          </a:prstGeom>
          <a:gradFill rotWithShape="0">
            <a:gsLst>
              <a:gs pos="0">
                <a:schemeClr val="accent2">
                  <a:gamma/>
                  <a:shade val="61176"/>
                  <a:invGamma/>
                </a:schemeClr>
              </a:gs>
              <a:gs pos="50000">
                <a:schemeClr val="accent2"/>
              </a:gs>
              <a:gs pos="100000">
                <a:schemeClr val="accent2">
                  <a:gamma/>
                  <a:shade val="61176"/>
                  <a:invGamma/>
                </a:schemeClr>
              </a:gs>
            </a:gsLst>
            <a:lin ang="5400000" scaled="1"/>
          </a:gradFill>
          <a:ln w="9525">
            <a:solidFill>
              <a:schemeClr val="tx1"/>
            </a:solidFill>
            <a:miter lim="800000"/>
            <a:headEnd/>
            <a:tailEnd/>
          </a:ln>
          <a:effectLst/>
        </p:spPr>
        <p:txBody>
          <a:bodyPr wrap="none" anchor="ctr"/>
          <a:lstStyle/>
          <a:p>
            <a:pPr>
              <a:defRPr/>
            </a:pPr>
            <a:endParaRPr lang="fr-FR"/>
          </a:p>
        </p:txBody>
      </p:sp>
      <p:sp>
        <p:nvSpPr>
          <p:cNvPr id="24583" name="Line 7"/>
          <p:cNvSpPr>
            <a:spLocks noChangeShapeType="1"/>
          </p:cNvSpPr>
          <p:nvPr/>
        </p:nvSpPr>
        <p:spPr bwMode="auto">
          <a:xfrm>
            <a:off x="539750" y="2982913"/>
            <a:ext cx="8153400" cy="0"/>
          </a:xfrm>
          <a:prstGeom prst="line">
            <a:avLst/>
          </a:prstGeom>
          <a:noFill/>
          <a:ln w="76200">
            <a:solidFill>
              <a:schemeClr val="accent1"/>
            </a:solidFill>
            <a:round/>
            <a:headEnd/>
            <a:tailEnd/>
          </a:ln>
        </p:spPr>
        <p:txBody>
          <a:bodyPr wrap="none" anchor="ctr"/>
          <a:lstStyle/>
          <a:p>
            <a:endParaRPr lang="fr-FR"/>
          </a:p>
        </p:txBody>
      </p:sp>
      <p:sp>
        <p:nvSpPr>
          <p:cNvPr id="24584" name="Rectangle 8"/>
          <p:cNvSpPr>
            <a:spLocks noChangeArrowheads="1"/>
          </p:cNvSpPr>
          <p:nvPr/>
        </p:nvSpPr>
        <p:spPr bwMode="auto">
          <a:xfrm>
            <a:off x="2373313"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4585" name="Rectangle 9"/>
          <p:cNvSpPr>
            <a:spLocks noChangeArrowheads="1"/>
          </p:cNvSpPr>
          <p:nvPr/>
        </p:nvSpPr>
        <p:spPr bwMode="auto">
          <a:xfrm>
            <a:off x="4548188"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4586" name="Rectangle 10"/>
          <p:cNvSpPr>
            <a:spLocks noChangeArrowheads="1"/>
          </p:cNvSpPr>
          <p:nvPr/>
        </p:nvSpPr>
        <p:spPr bwMode="auto">
          <a:xfrm>
            <a:off x="6110288" y="1535113"/>
            <a:ext cx="136525"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4587" name="Rectangle 11"/>
          <p:cNvSpPr>
            <a:spLocks noChangeArrowheads="1"/>
          </p:cNvSpPr>
          <p:nvPr/>
        </p:nvSpPr>
        <p:spPr bwMode="auto">
          <a:xfrm>
            <a:off x="3462338" y="2276475"/>
            <a:ext cx="341312"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4588" name="Rectangle 12"/>
          <p:cNvSpPr>
            <a:spLocks noChangeArrowheads="1"/>
          </p:cNvSpPr>
          <p:nvPr/>
        </p:nvSpPr>
        <p:spPr bwMode="auto">
          <a:xfrm>
            <a:off x="7197725" y="2297113"/>
            <a:ext cx="339725"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4589" name="Rectangle 13" descr="Grands confettis"/>
          <p:cNvSpPr>
            <a:spLocks noChangeArrowheads="1"/>
          </p:cNvSpPr>
          <p:nvPr/>
        </p:nvSpPr>
        <p:spPr bwMode="auto">
          <a:xfrm>
            <a:off x="1490663" y="620713"/>
            <a:ext cx="5910262" cy="1066800"/>
          </a:xfrm>
          <a:prstGeom prst="rect">
            <a:avLst/>
          </a:prstGeom>
          <a:pattFill prst="lgConfetti">
            <a:fgClr>
              <a:srgbClr val="FF3300"/>
            </a:fgClr>
            <a:bgClr>
              <a:schemeClr val="bg1"/>
            </a:bgClr>
          </a:pattFill>
          <a:ln w="9525">
            <a:solidFill>
              <a:schemeClr val="tx1"/>
            </a:solidFill>
            <a:miter lim="800000"/>
            <a:headEnd/>
            <a:tailEnd/>
          </a:ln>
        </p:spPr>
        <p:txBody>
          <a:bodyPr wrap="none" anchor="ctr"/>
          <a:lstStyle/>
          <a:p>
            <a:endParaRPr lang="fr-FR"/>
          </a:p>
        </p:txBody>
      </p:sp>
      <p:sp>
        <p:nvSpPr>
          <p:cNvPr id="24590" name="Text Box 14"/>
          <p:cNvSpPr txBox="1">
            <a:spLocks noChangeArrowheads="1"/>
          </p:cNvSpPr>
          <p:nvPr/>
        </p:nvSpPr>
        <p:spPr bwMode="auto">
          <a:xfrm>
            <a:off x="2779713" y="908050"/>
            <a:ext cx="3736975" cy="466725"/>
          </a:xfrm>
          <a:prstGeom prst="rect">
            <a:avLst/>
          </a:prstGeom>
          <a:solidFill>
            <a:schemeClr val="bg1"/>
          </a:solidFill>
          <a:ln w="9525">
            <a:solidFill>
              <a:schemeClr val="tx1"/>
            </a:solidFill>
            <a:miter lim="800000"/>
            <a:headEnd/>
            <a:tailEnd/>
          </a:ln>
        </p:spPr>
        <p:txBody>
          <a:bodyPr>
            <a:spAutoFit/>
          </a:bodyPr>
          <a:lstStyle/>
          <a:p>
            <a:pPr eaLnBrk="0" hangingPunct="0">
              <a:spcBef>
                <a:spcPct val="50000"/>
              </a:spcBef>
            </a:pPr>
            <a:r>
              <a:rPr lang="en-US"/>
              <a:t>Angioma, angiokeratoma</a:t>
            </a:r>
          </a:p>
        </p:txBody>
      </p:sp>
      <p:sp>
        <p:nvSpPr>
          <p:cNvPr id="24591" name="Text Box 16"/>
          <p:cNvSpPr txBox="1">
            <a:spLocks noChangeArrowheads="1"/>
          </p:cNvSpPr>
          <p:nvPr/>
        </p:nvSpPr>
        <p:spPr bwMode="auto">
          <a:xfrm>
            <a:off x="7772400" y="1060450"/>
            <a:ext cx="831850"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skin </a:t>
            </a:r>
          </a:p>
        </p:txBody>
      </p:sp>
      <p:sp>
        <p:nvSpPr>
          <p:cNvPr id="24592" name="Text Box 17"/>
          <p:cNvSpPr txBox="1">
            <a:spLocks noChangeArrowheads="1"/>
          </p:cNvSpPr>
          <p:nvPr/>
        </p:nvSpPr>
        <p:spPr bwMode="auto">
          <a:xfrm>
            <a:off x="4073525" y="2565400"/>
            <a:ext cx="2946400" cy="830263"/>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perforators escape points</a:t>
            </a:r>
          </a:p>
        </p:txBody>
      </p:sp>
      <p:sp>
        <p:nvSpPr>
          <p:cNvPr id="24593" name="Line 18"/>
          <p:cNvSpPr>
            <a:spLocks noChangeShapeType="1"/>
          </p:cNvSpPr>
          <p:nvPr/>
        </p:nvSpPr>
        <p:spPr bwMode="auto">
          <a:xfrm rot="10800000">
            <a:off x="5851525" y="2133600"/>
            <a:ext cx="1279525" cy="0"/>
          </a:xfrm>
          <a:prstGeom prst="line">
            <a:avLst/>
          </a:prstGeom>
          <a:noFill/>
          <a:ln w="136525">
            <a:solidFill>
              <a:srgbClr val="FF3300"/>
            </a:solidFill>
            <a:round/>
            <a:headEnd/>
            <a:tailEnd type="triangle" w="med" len="med"/>
          </a:ln>
        </p:spPr>
        <p:txBody>
          <a:bodyPr/>
          <a:lstStyle/>
          <a:p>
            <a:endParaRPr lang="fr-FR"/>
          </a:p>
        </p:txBody>
      </p:sp>
      <p:sp>
        <p:nvSpPr>
          <p:cNvPr id="24594" name="Line 19"/>
          <p:cNvSpPr>
            <a:spLocks noChangeShapeType="1"/>
          </p:cNvSpPr>
          <p:nvPr/>
        </p:nvSpPr>
        <p:spPr bwMode="auto">
          <a:xfrm rot="10800000">
            <a:off x="1755775" y="2133600"/>
            <a:ext cx="1279525" cy="0"/>
          </a:xfrm>
          <a:prstGeom prst="line">
            <a:avLst/>
          </a:prstGeom>
          <a:noFill/>
          <a:ln w="136525">
            <a:solidFill>
              <a:srgbClr val="FF3300"/>
            </a:solidFill>
            <a:round/>
            <a:headEnd/>
            <a:tailEnd type="triangle" w="med" len="med"/>
          </a:ln>
        </p:spPr>
        <p:txBody>
          <a:bodyPr/>
          <a:lstStyle/>
          <a:p>
            <a:endParaRPr lang="fr-FR"/>
          </a:p>
        </p:txBody>
      </p:sp>
      <p:sp>
        <p:nvSpPr>
          <p:cNvPr id="24595" name="Line 20"/>
          <p:cNvSpPr>
            <a:spLocks noChangeShapeType="1"/>
          </p:cNvSpPr>
          <p:nvPr/>
        </p:nvSpPr>
        <p:spPr bwMode="auto">
          <a:xfrm>
            <a:off x="1179513" y="4076700"/>
            <a:ext cx="1279525" cy="0"/>
          </a:xfrm>
          <a:prstGeom prst="line">
            <a:avLst/>
          </a:prstGeom>
          <a:noFill/>
          <a:ln w="136525">
            <a:solidFill>
              <a:schemeClr val="bg1"/>
            </a:solidFill>
            <a:round/>
            <a:headEnd/>
            <a:tailEnd type="triangle" w="med" len="med"/>
          </a:ln>
        </p:spPr>
        <p:txBody>
          <a:bodyPr/>
          <a:lstStyle/>
          <a:p>
            <a:endParaRPr lang="fr-FR"/>
          </a:p>
        </p:txBody>
      </p:sp>
      <p:sp>
        <p:nvSpPr>
          <p:cNvPr id="24596" name="Line 21"/>
          <p:cNvSpPr>
            <a:spLocks noChangeShapeType="1"/>
          </p:cNvSpPr>
          <p:nvPr/>
        </p:nvSpPr>
        <p:spPr bwMode="auto">
          <a:xfrm>
            <a:off x="4876800" y="4005263"/>
            <a:ext cx="1279525" cy="0"/>
          </a:xfrm>
          <a:prstGeom prst="line">
            <a:avLst/>
          </a:prstGeom>
          <a:noFill/>
          <a:ln w="136525">
            <a:solidFill>
              <a:schemeClr val="bg1"/>
            </a:solidFill>
            <a:round/>
            <a:headEnd/>
            <a:tailEnd type="triangle" w="med" len="med"/>
          </a:ln>
        </p:spPr>
        <p:txBody>
          <a:bodyPr/>
          <a:lstStyle/>
          <a:p>
            <a:endParaRPr lang="fr-FR"/>
          </a:p>
        </p:txBody>
      </p:sp>
      <p:sp>
        <p:nvSpPr>
          <p:cNvPr id="24597" name="Line 22"/>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4598" name="Line 23"/>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4599" name="Line 24"/>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24600" name="Line 25"/>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4601" name="Line 26"/>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4602" name="Line 27"/>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24603" name="Line 28"/>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4604" name="Line 29"/>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4605" name="Text Box 30"/>
          <p:cNvSpPr txBox="1">
            <a:spLocks noChangeArrowheads="1"/>
          </p:cNvSpPr>
          <p:nvPr/>
        </p:nvSpPr>
        <p:spPr bwMode="auto">
          <a:xfrm>
            <a:off x="215900" y="5373688"/>
            <a:ext cx="8893175" cy="10668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Cutaneous angioma : incompetent superficial vein:  </a:t>
            </a:r>
            <a:r>
              <a:rPr lang="en-US" sz="2800">
                <a:solidFill>
                  <a:srgbClr val="FF3300"/>
                </a:solidFill>
              </a:rPr>
              <a:t>Closed shunt</a:t>
            </a:r>
          </a:p>
          <a:p>
            <a:pPr eaLnBrk="0" hangingPunct="0">
              <a:spcBef>
                <a:spcPct val="50000"/>
              </a:spcBef>
            </a:pPr>
            <a:r>
              <a:rPr lang="en-US"/>
              <a:t>Overloaded: Angioma flow + Deep flow leak ( closed circuit)</a:t>
            </a:r>
          </a:p>
        </p:txBody>
      </p:sp>
      <p:sp>
        <p:nvSpPr>
          <p:cNvPr id="24606" name="Line 31"/>
          <p:cNvSpPr>
            <a:spLocks noChangeShapeType="1"/>
          </p:cNvSpPr>
          <p:nvPr/>
        </p:nvSpPr>
        <p:spPr bwMode="auto">
          <a:xfrm>
            <a:off x="6748463" y="4005263"/>
            <a:ext cx="1279525" cy="0"/>
          </a:xfrm>
          <a:prstGeom prst="line">
            <a:avLst/>
          </a:prstGeom>
          <a:noFill/>
          <a:ln w="136525">
            <a:solidFill>
              <a:schemeClr val="bg1"/>
            </a:solidFill>
            <a:round/>
            <a:headEnd/>
            <a:tailEnd type="triangle" w="med" len="med"/>
          </a:ln>
        </p:spPr>
        <p:txBody>
          <a:bodyPr/>
          <a:lstStyle/>
          <a:p>
            <a:endParaRPr lang="fr-FR"/>
          </a:p>
        </p:txBody>
      </p:sp>
      <p:sp>
        <p:nvSpPr>
          <p:cNvPr id="24607" name="Line 32"/>
          <p:cNvSpPr>
            <a:spLocks noChangeShapeType="1"/>
          </p:cNvSpPr>
          <p:nvPr/>
        </p:nvSpPr>
        <p:spPr bwMode="auto">
          <a:xfrm>
            <a:off x="3035300" y="4005263"/>
            <a:ext cx="1279525" cy="0"/>
          </a:xfrm>
          <a:prstGeom prst="line">
            <a:avLst/>
          </a:prstGeom>
          <a:noFill/>
          <a:ln w="136525">
            <a:solidFill>
              <a:schemeClr val="bg1"/>
            </a:solidFill>
            <a:round/>
            <a:headEnd/>
            <a:tailEnd type="triangle" w="med" len="med"/>
          </a:ln>
        </p:spPr>
        <p:txBody>
          <a:bodyPr/>
          <a:lstStyle/>
          <a:p>
            <a:endParaRPr lang="fr-FR"/>
          </a:p>
        </p:txBody>
      </p:sp>
      <p:sp>
        <p:nvSpPr>
          <p:cNvPr id="24608" name="Freeform 33"/>
          <p:cNvSpPr>
            <a:spLocks/>
          </p:cNvSpPr>
          <p:nvPr/>
        </p:nvSpPr>
        <p:spPr bwMode="auto">
          <a:xfrm>
            <a:off x="3613150" y="2565400"/>
            <a:ext cx="11113" cy="1397000"/>
          </a:xfrm>
          <a:custGeom>
            <a:avLst/>
            <a:gdLst>
              <a:gd name="T0" fmla="*/ 0 w 8"/>
              <a:gd name="T1" fmla="*/ 2147483647 h 880"/>
              <a:gd name="T2" fmla="*/ 2147483647 w 8"/>
              <a:gd name="T3" fmla="*/ 0 h 880"/>
              <a:gd name="T4" fmla="*/ 0 60000 65536"/>
              <a:gd name="T5" fmla="*/ 0 60000 65536"/>
              <a:gd name="T6" fmla="*/ 0 w 8"/>
              <a:gd name="T7" fmla="*/ 0 h 880"/>
              <a:gd name="T8" fmla="*/ 8 w 8"/>
              <a:gd name="T9" fmla="*/ 880 h 880"/>
            </a:gdLst>
            <a:ahLst/>
            <a:cxnLst>
              <a:cxn ang="T4">
                <a:pos x="T0" y="T1"/>
              </a:cxn>
              <a:cxn ang="T5">
                <a:pos x="T2" y="T3"/>
              </a:cxn>
            </a:cxnLst>
            <a:rect l="T6" t="T7" r="T8" b="T9"/>
            <a:pathLst>
              <a:path w="8" h="880">
                <a:moveTo>
                  <a:pt x="0" y="880"/>
                </a:moveTo>
                <a:lnTo>
                  <a:pt x="8" y="0"/>
                </a:lnTo>
              </a:path>
            </a:pathLst>
          </a:custGeom>
          <a:noFill/>
          <a:ln w="57150" cap="flat" cmpd="sng">
            <a:solidFill>
              <a:srgbClr val="FF3300"/>
            </a:solidFill>
            <a:prstDash val="solid"/>
            <a:round/>
            <a:headEnd type="oval" w="med" len="med"/>
            <a:tailEnd type="triangle" w="med" len="med"/>
          </a:ln>
        </p:spPr>
        <p:txBody>
          <a:bodyPr/>
          <a:lstStyle/>
          <a:p>
            <a:endParaRPr lang="fr-FR"/>
          </a:p>
        </p:txBody>
      </p:sp>
      <p:sp>
        <p:nvSpPr>
          <p:cNvPr id="24609" name="Freeform 34"/>
          <p:cNvSpPr>
            <a:spLocks/>
          </p:cNvSpPr>
          <p:nvPr/>
        </p:nvSpPr>
        <p:spPr bwMode="auto">
          <a:xfrm>
            <a:off x="7377113" y="2605088"/>
            <a:ext cx="11112" cy="1397000"/>
          </a:xfrm>
          <a:custGeom>
            <a:avLst/>
            <a:gdLst>
              <a:gd name="T0" fmla="*/ 0 w 8"/>
              <a:gd name="T1" fmla="*/ 2147483647 h 880"/>
              <a:gd name="T2" fmla="*/ 2147483647 w 8"/>
              <a:gd name="T3" fmla="*/ 0 h 880"/>
              <a:gd name="T4" fmla="*/ 0 60000 65536"/>
              <a:gd name="T5" fmla="*/ 0 60000 65536"/>
              <a:gd name="T6" fmla="*/ 0 w 8"/>
              <a:gd name="T7" fmla="*/ 0 h 880"/>
              <a:gd name="T8" fmla="*/ 8 w 8"/>
              <a:gd name="T9" fmla="*/ 880 h 880"/>
            </a:gdLst>
            <a:ahLst/>
            <a:cxnLst>
              <a:cxn ang="T4">
                <a:pos x="T0" y="T1"/>
              </a:cxn>
              <a:cxn ang="T5">
                <a:pos x="T2" y="T3"/>
              </a:cxn>
            </a:cxnLst>
            <a:rect l="T6" t="T7" r="T8" b="T9"/>
            <a:pathLst>
              <a:path w="8" h="880">
                <a:moveTo>
                  <a:pt x="0" y="880"/>
                </a:moveTo>
                <a:lnTo>
                  <a:pt x="8" y="0"/>
                </a:lnTo>
              </a:path>
            </a:pathLst>
          </a:custGeom>
          <a:noFill/>
          <a:ln w="57150" cap="flat" cmpd="sng">
            <a:solidFill>
              <a:srgbClr val="FF3300"/>
            </a:solidFill>
            <a:prstDash val="solid"/>
            <a:round/>
            <a:headEnd type="oval" w="med" len="med"/>
            <a:tailEnd type="triangle" w="med" len="med"/>
          </a:ln>
        </p:spPr>
        <p:txBody>
          <a:bodyPr/>
          <a:lstStyle/>
          <a:p>
            <a:endParaRPr lang="fr-FR"/>
          </a:p>
        </p:txBody>
      </p:sp>
      <p:sp>
        <p:nvSpPr>
          <p:cNvPr id="24610" name="Rectangle 35"/>
          <p:cNvSpPr>
            <a:spLocks noChangeArrowheads="1"/>
          </p:cNvSpPr>
          <p:nvPr/>
        </p:nvSpPr>
        <p:spPr bwMode="auto">
          <a:xfrm>
            <a:off x="1479550" y="2276475"/>
            <a:ext cx="341313"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4611" name="Text Box 36"/>
          <p:cNvSpPr txBox="1">
            <a:spLocks noChangeArrowheads="1"/>
          </p:cNvSpPr>
          <p:nvPr/>
        </p:nvSpPr>
        <p:spPr bwMode="auto">
          <a:xfrm>
            <a:off x="2012950" y="1844675"/>
            <a:ext cx="4159250" cy="457200"/>
          </a:xfrm>
          <a:prstGeom prst="rect">
            <a:avLst/>
          </a:prstGeom>
          <a:noFill/>
          <a:ln w="136525">
            <a:noFill/>
            <a:miter lim="800000"/>
            <a:headEnd/>
            <a:tailEnd/>
          </a:ln>
        </p:spPr>
        <p:txBody>
          <a:bodyPr>
            <a:spAutoFit/>
          </a:bodyPr>
          <a:lstStyle/>
          <a:p>
            <a:pPr eaLnBrk="0" hangingPunct="0">
              <a:spcBef>
                <a:spcPct val="50000"/>
              </a:spcBef>
            </a:pPr>
            <a:r>
              <a:rPr lang="en-US">
                <a:solidFill>
                  <a:schemeClr val="bg1"/>
                </a:solidFill>
              </a:rPr>
              <a:t>Superf. Vein = eg Marginal vein</a:t>
            </a:r>
          </a:p>
        </p:txBody>
      </p:sp>
      <p:sp>
        <p:nvSpPr>
          <p:cNvPr id="24612" name="Line 37"/>
          <p:cNvSpPr>
            <a:spLocks noChangeShapeType="1"/>
          </p:cNvSpPr>
          <p:nvPr/>
        </p:nvSpPr>
        <p:spPr bwMode="auto">
          <a:xfrm>
            <a:off x="539750" y="2139950"/>
            <a:ext cx="895350" cy="0"/>
          </a:xfrm>
          <a:prstGeom prst="line">
            <a:avLst/>
          </a:prstGeom>
          <a:noFill/>
          <a:ln w="136525">
            <a:solidFill>
              <a:schemeClr val="bg1"/>
            </a:solidFill>
            <a:round/>
            <a:headEnd/>
            <a:tailEnd type="triangle" w="med" len="med"/>
          </a:ln>
        </p:spPr>
        <p:txBody>
          <a:bodyPr/>
          <a:lstStyle/>
          <a:p>
            <a:endParaRPr lang="fr-FR"/>
          </a:p>
        </p:txBody>
      </p:sp>
      <p:sp>
        <p:nvSpPr>
          <p:cNvPr id="24613" name="Freeform 38"/>
          <p:cNvSpPr>
            <a:spLocks/>
          </p:cNvSpPr>
          <p:nvPr/>
        </p:nvSpPr>
        <p:spPr bwMode="auto">
          <a:xfrm>
            <a:off x="1677988" y="2133600"/>
            <a:ext cx="4762" cy="1909763"/>
          </a:xfrm>
          <a:custGeom>
            <a:avLst/>
            <a:gdLst>
              <a:gd name="T0" fmla="*/ 0 w 4"/>
              <a:gd name="T1" fmla="*/ 0 h 1203"/>
              <a:gd name="T2" fmla="*/ 2147483647 w 4"/>
              <a:gd name="T3" fmla="*/ 2147483647 h 1203"/>
              <a:gd name="T4" fmla="*/ 0 60000 65536"/>
              <a:gd name="T5" fmla="*/ 0 60000 65536"/>
              <a:gd name="T6" fmla="*/ 0 w 4"/>
              <a:gd name="T7" fmla="*/ 0 h 1203"/>
              <a:gd name="T8" fmla="*/ 4 w 4"/>
              <a:gd name="T9" fmla="*/ 1203 h 1203"/>
            </a:gdLst>
            <a:ahLst/>
            <a:cxnLst>
              <a:cxn ang="T4">
                <a:pos x="T0" y="T1"/>
              </a:cxn>
              <a:cxn ang="T5">
                <a:pos x="T2" y="T3"/>
              </a:cxn>
            </a:cxnLst>
            <a:rect l="T6" t="T7" r="T8" b="T9"/>
            <a:pathLst>
              <a:path w="4" h="1203">
                <a:moveTo>
                  <a:pt x="0" y="0"/>
                </a:moveTo>
                <a:lnTo>
                  <a:pt x="4" y="1203"/>
                </a:lnTo>
              </a:path>
            </a:pathLst>
          </a:custGeom>
          <a:noFill/>
          <a:ln w="57150" cap="flat" cmpd="sng">
            <a:solidFill>
              <a:schemeClr val="bg1"/>
            </a:solidFill>
            <a:prstDash val="solid"/>
            <a:round/>
            <a:headEnd type="oval" w="med" len="med"/>
            <a:tailEnd type="triangle" w="med" len="med"/>
          </a:ln>
        </p:spPr>
        <p:txBody>
          <a:bodyPr/>
          <a:lstStyle/>
          <a:p>
            <a:endParaRPr lang="fr-FR"/>
          </a:p>
        </p:txBody>
      </p:sp>
      <p:sp>
        <p:nvSpPr>
          <p:cNvPr id="24614" name="Freeform 39"/>
          <p:cNvSpPr>
            <a:spLocks/>
          </p:cNvSpPr>
          <p:nvPr/>
        </p:nvSpPr>
        <p:spPr bwMode="auto">
          <a:xfrm>
            <a:off x="3613150" y="2565400"/>
            <a:ext cx="11113" cy="1397000"/>
          </a:xfrm>
          <a:custGeom>
            <a:avLst/>
            <a:gdLst>
              <a:gd name="T0" fmla="*/ 0 w 8"/>
              <a:gd name="T1" fmla="*/ 2147483647 h 880"/>
              <a:gd name="T2" fmla="*/ 2147483647 w 8"/>
              <a:gd name="T3" fmla="*/ 0 h 880"/>
              <a:gd name="T4" fmla="*/ 0 60000 65536"/>
              <a:gd name="T5" fmla="*/ 0 60000 65536"/>
              <a:gd name="T6" fmla="*/ 0 w 8"/>
              <a:gd name="T7" fmla="*/ 0 h 880"/>
              <a:gd name="T8" fmla="*/ 8 w 8"/>
              <a:gd name="T9" fmla="*/ 880 h 880"/>
            </a:gdLst>
            <a:ahLst/>
            <a:cxnLst>
              <a:cxn ang="T4">
                <a:pos x="T0" y="T1"/>
              </a:cxn>
              <a:cxn ang="T5">
                <a:pos x="T2" y="T3"/>
              </a:cxn>
            </a:cxnLst>
            <a:rect l="T6" t="T7" r="T8" b="T9"/>
            <a:pathLst>
              <a:path w="8" h="880">
                <a:moveTo>
                  <a:pt x="0" y="880"/>
                </a:moveTo>
                <a:lnTo>
                  <a:pt x="8" y="0"/>
                </a:lnTo>
              </a:path>
            </a:pathLst>
          </a:custGeom>
          <a:noFill/>
          <a:ln w="57150" cap="flat" cmpd="sng">
            <a:solidFill>
              <a:srgbClr val="FF3300"/>
            </a:solidFill>
            <a:prstDash val="solid"/>
            <a:round/>
            <a:headEnd type="oval" w="med" len="med"/>
            <a:tailEnd type="triangle" w="med" len="med"/>
          </a:ln>
        </p:spPr>
        <p:txBody>
          <a:bodyPr/>
          <a:lstStyle/>
          <a:p>
            <a:endParaRPr lang="fr-FR"/>
          </a:p>
        </p:txBody>
      </p:sp>
      <p:sp>
        <p:nvSpPr>
          <p:cNvPr id="24615" name="Text Box 40"/>
          <p:cNvSpPr txBox="1">
            <a:spLocks noChangeArrowheads="1"/>
          </p:cNvSpPr>
          <p:nvPr/>
        </p:nvSpPr>
        <p:spPr bwMode="auto">
          <a:xfrm>
            <a:off x="1884363" y="2565400"/>
            <a:ext cx="1392237" cy="830263"/>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Re-entry perf.</a:t>
            </a:r>
          </a:p>
        </p:txBody>
      </p:sp>
      <p:sp>
        <p:nvSpPr>
          <p:cNvPr id="24616" name="Text Box 41"/>
          <p:cNvSpPr txBox="1">
            <a:spLocks noChangeArrowheads="1"/>
          </p:cNvSpPr>
          <p:nvPr/>
        </p:nvSpPr>
        <p:spPr bwMode="auto">
          <a:xfrm>
            <a:off x="0" y="0"/>
            <a:ext cx="2524125" cy="457200"/>
          </a:xfrm>
          <a:prstGeom prst="rect">
            <a:avLst/>
          </a:prstGeom>
          <a:noFill/>
          <a:ln w="136525">
            <a:noFill/>
            <a:miter lim="800000"/>
            <a:headEnd/>
            <a:tailEnd/>
          </a:ln>
        </p:spPr>
        <p:txBody>
          <a:bodyPr>
            <a:spAutoFit/>
          </a:bodyPr>
          <a:lstStyle/>
          <a:p>
            <a:pPr eaLnBrk="0" hangingPunct="0">
              <a:spcBef>
                <a:spcPct val="50000"/>
              </a:spcBef>
            </a:pPr>
            <a:r>
              <a:rPr lang="en-US"/>
              <a:t>Pattern 2</a:t>
            </a:r>
          </a:p>
        </p:txBody>
      </p:sp>
      <p:sp>
        <p:nvSpPr>
          <p:cNvPr id="24617" name="Text Box 35"/>
          <p:cNvSpPr txBox="1">
            <a:spLocks noChangeArrowheads="1"/>
          </p:cNvSpPr>
          <p:nvPr/>
        </p:nvSpPr>
        <p:spPr bwMode="auto">
          <a:xfrm>
            <a:off x="0" y="4581525"/>
            <a:ext cx="8748464" cy="830997"/>
          </a:xfrm>
          <a:prstGeom prst="rect">
            <a:avLst/>
          </a:prstGeom>
          <a:solidFill>
            <a:schemeClr val="bg1"/>
          </a:solidFill>
          <a:ln w="136525">
            <a:noFill/>
            <a:miter lim="800000"/>
            <a:headEnd/>
            <a:tailEnd/>
          </a:ln>
        </p:spPr>
        <p:txBody>
          <a:bodyPr wrap="square">
            <a:spAutoFit/>
          </a:bodyPr>
          <a:lstStyle/>
          <a:p>
            <a:pPr algn="ctr" eaLnBrk="0" hangingPunct="0">
              <a:spcBef>
                <a:spcPct val="50000"/>
              </a:spcBef>
            </a:pPr>
            <a:r>
              <a:rPr lang="en-US" sz="4800" dirty="0" smtClean="0"/>
              <a:t>KTS ( not compensatory </a:t>
            </a:r>
            <a:r>
              <a:rPr lang="en-US" sz="4800" dirty="0" err="1" smtClean="0"/>
              <a:t>varices</a:t>
            </a:r>
            <a:r>
              <a:rPr lang="en-US" sz="4800" dirty="0" smtClean="0"/>
              <a:t>)</a:t>
            </a:r>
            <a:endParaRPr lang="en-US" sz="4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Grands confettis"/>
          <p:cNvSpPr>
            <a:spLocks noChangeArrowheads="1"/>
          </p:cNvSpPr>
          <p:nvPr/>
        </p:nvSpPr>
        <p:spPr bwMode="auto">
          <a:xfrm>
            <a:off x="539750" y="3068638"/>
            <a:ext cx="8153400" cy="2819400"/>
          </a:xfrm>
          <a:prstGeom prst="rect">
            <a:avLst/>
          </a:prstGeom>
          <a:pattFill prst="lg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25603" name="Rectangle 3" descr="Petits confettis"/>
          <p:cNvSpPr>
            <a:spLocks noChangeArrowheads="1"/>
          </p:cNvSpPr>
          <p:nvPr/>
        </p:nvSpPr>
        <p:spPr bwMode="auto">
          <a:xfrm>
            <a:off x="539750" y="1196975"/>
            <a:ext cx="8153400" cy="1717675"/>
          </a:xfrm>
          <a:prstGeom prst="rect">
            <a:avLst/>
          </a:prstGeom>
          <a:pattFill prst="sm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25604" name="Rectangle 4" descr="Briques horizontales"/>
          <p:cNvSpPr>
            <a:spLocks noChangeArrowheads="1"/>
          </p:cNvSpPr>
          <p:nvPr/>
        </p:nvSpPr>
        <p:spPr bwMode="auto">
          <a:xfrm>
            <a:off x="539750" y="1001713"/>
            <a:ext cx="8153400" cy="533400"/>
          </a:xfrm>
          <a:prstGeom prst="rect">
            <a:avLst/>
          </a:prstGeom>
          <a:pattFill prst="horzBrick">
            <a:fgClr>
              <a:srgbClr val="FF9933"/>
            </a:fgClr>
            <a:bgClr>
              <a:srgbClr val="FFFFFF"/>
            </a:bgClr>
          </a:pattFill>
          <a:ln w="9525">
            <a:solidFill>
              <a:schemeClr val="tx1"/>
            </a:solidFill>
            <a:miter lim="800000"/>
            <a:headEnd/>
            <a:tailEnd/>
          </a:ln>
        </p:spPr>
        <p:txBody>
          <a:bodyPr wrap="none" anchor="ctr"/>
          <a:lstStyle/>
          <a:p>
            <a:endParaRPr lang="fr-FR"/>
          </a:p>
        </p:txBody>
      </p:sp>
      <p:sp>
        <p:nvSpPr>
          <p:cNvPr id="25605" name="Rectangle 5"/>
          <p:cNvSpPr>
            <a:spLocks noChangeArrowheads="1"/>
          </p:cNvSpPr>
          <p:nvPr/>
        </p:nvSpPr>
        <p:spPr bwMode="auto">
          <a:xfrm>
            <a:off x="539750" y="1916113"/>
            <a:ext cx="6997700" cy="381000"/>
          </a:xfrm>
          <a:prstGeom prst="rect">
            <a:avLst/>
          </a:prstGeom>
          <a:gradFill rotWithShape="0">
            <a:gsLst>
              <a:gs pos="0">
                <a:srgbClr val="005E76"/>
              </a:gs>
              <a:gs pos="50000">
                <a:srgbClr val="00CCFF"/>
              </a:gs>
              <a:gs pos="100000">
                <a:srgbClr val="005E76"/>
              </a:gs>
            </a:gsLst>
            <a:lin ang="5400000" scaled="1"/>
          </a:gradFill>
          <a:ln w="9525">
            <a:solidFill>
              <a:schemeClr val="tx1"/>
            </a:solidFill>
            <a:miter lim="800000"/>
            <a:headEnd/>
            <a:tailEnd/>
          </a:ln>
        </p:spPr>
        <p:txBody>
          <a:bodyPr wrap="none" anchor="ctr"/>
          <a:lstStyle/>
          <a:p>
            <a:endParaRPr lang="fr-FR"/>
          </a:p>
        </p:txBody>
      </p:sp>
      <p:sp>
        <p:nvSpPr>
          <p:cNvPr id="58374" name="Rectangle 6"/>
          <p:cNvSpPr>
            <a:spLocks noChangeArrowheads="1"/>
          </p:cNvSpPr>
          <p:nvPr/>
        </p:nvSpPr>
        <p:spPr bwMode="auto">
          <a:xfrm>
            <a:off x="539750" y="3644900"/>
            <a:ext cx="8153400" cy="838200"/>
          </a:xfrm>
          <a:prstGeom prst="rect">
            <a:avLst/>
          </a:prstGeom>
          <a:gradFill rotWithShape="0">
            <a:gsLst>
              <a:gs pos="0">
                <a:schemeClr val="accent2">
                  <a:gamma/>
                  <a:shade val="61176"/>
                  <a:invGamma/>
                </a:schemeClr>
              </a:gs>
              <a:gs pos="50000">
                <a:schemeClr val="accent2"/>
              </a:gs>
              <a:gs pos="100000">
                <a:schemeClr val="accent2">
                  <a:gamma/>
                  <a:shade val="61176"/>
                  <a:invGamma/>
                </a:schemeClr>
              </a:gs>
            </a:gsLst>
            <a:lin ang="5400000" scaled="1"/>
          </a:gradFill>
          <a:ln w="9525">
            <a:solidFill>
              <a:schemeClr val="tx1"/>
            </a:solidFill>
            <a:miter lim="800000"/>
            <a:headEnd/>
            <a:tailEnd/>
          </a:ln>
          <a:effectLst/>
        </p:spPr>
        <p:txBody>
          <a:bodyPr wrap="none" anchor="ctr"/>
          <a:lstStyle/>
          <a:p>
            <a:pPr>
              <a:defRPr/>
            </a:pPr>
            <a:endParaRPr lang="fr-FR"/>
          </a:p>
        </p:txBody>
      </p:sp>
      <p:sp>
        <p:nvSpPr>
          <p:cNvPr id="25607" name="Line 7"/>
          <p:cNvSpPr>
            <a:spLocks noChangeShapeType="1"/>
          </p:cNvSpPr>
          <p:nvPr/>
        </p:nvSpPr>
        <p:spPr bwMode="auto">
          <a:xfrm>
            <a:off x="539750" y="2982913"/>
            <a:ext cx="8153400" cy="0"/>
          </a:xfrm>
          <a:prstGeom prst="line">
            <a:avLst/>
          </a:prstGeom>
          <a:noFill/>
          <a:ln w="76200">
            <a:solidFill>
              <a:schemeClr val="accent1"/>
            </a:solidFill>
            <a:round/>
            <a:headEnd/>
            <a:tailEnd/>
          </a:ln>
        </p:spPr>
        <p:txBody>
          <a:bodyPr wrap="none" anchor="ctr"/>
          <a:lstStyle/>
          <a:p>
            <a:endParaRPr lang="fr-FR"/>
          </a:p>
        </p:txBody>
      </p:sp>
      <p:sp>
        <p:nvSpPr>
          <p:cNvPr id="25608" name="Rectangle 8"/>
          <p:cNvSpPr>
            <a:spLocks noChangeArrowheads="1"/>
          </p:cNvSpPr>
          <p:nvPr/>
        </p:nvSpPr>
        <p:spPr bwMode="auto">
          <a:xfrm>
            <a:off x="2373313"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5609" name="Rectangle 9"/>
          <p:cNvSpPr>
            <a:spLocks noChangeArrowheads="1"/>
          </p:cNvSpPr>
          <p:nvPr/>
        </p:nvSpPr>
        <p:spPr bwMode="auto">
          <a:xfrm>
            <a:off x="4548188"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5610" name="Rectangle 10"/>
          <p:cNvSpPr>
            <a:spLocks noChangeArrowheads="1"/>
          </p:cNvSpPr>
          <p:nvPr/>
        </p:nvSpPr>
        <p:spPr bwMode="auto">
          <a:xfrm>
            <a:off x="6110288" y="1535113"/>
            <a:ext cx="136525"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5611" name="Rectangle 11"/>
          <p:cNvSpPr>
            <a:spLocks noChangeArrowheads="1"/>
          </p:cNvSpPr>
          <p:nvPr/>
        </p:nvSpPr>
        <p:spPr bwMode="auto">
          <a:xfrm>
            <a:off x="3462338" y="2276475"/>
            <a:ext cx="341312"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5612" name="Rectangle 12"/>
          <p:cNvSpPr>
            <a:spLocks noChangeArrowheads="1"/>
          </p:cNvSpPr>
          <p:nvPr/>
        </p:nvSpPr>
        <p:spPr bwMode="auto">
          <a:xfrm>
            <a:off x="7197725" y="2297113"/>
            <a:ext cx="339725"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5613" name="Rectangle 13" descr="Grands confettis"/>
          <p:cNvSpPr>
            <a:spLocks noChangeArrowheads="1"/>
          </p:cNvSpPr>
          <p:nvPr/>
        </p:nvSpPr>
        <p:spPr bwMode="auto">
          <a:xfrm>
            <a:off x="1490663" y="620713"/>
            <a:ext cx="5910262" cy="1066800"/>
          </a:xfrm>
          <a:prstGeom prst="rect">
            <a:avLst/>
          </a:prstGeom>
          <a:pattFill prst="lgConfetti">
            <a:fgClr>
              <a:srgbClr val="FF3300"/>
            </a:fgClr>
            <a:bgClr>
              <a:schemeClr val="bg1"/>
            </a:bgClr>
          </a:pattFill>
          <a:ln w="9525">
            <a:solidFill>
              <a:schemeClr val="tx1"/>
            </a:solidFill>
            <a:miter lim="800000"/>
            <a:headEnd/>
            <a:tailEnd/>
          </a:ln>
        </p:spPr>
        <p:txBody>
          <a:bodyPr wrap="none" anchor="ctr"/>
          <a:lstStyle/>
          <a:p>
            <a:endParaRPr lang="fr-FR"/>
          </a:p>
        </p:txBody>
      </p:sp>
      <p:sp>
        <p:nvSpPr>
          <p:cNvPr id="25614" name="Text Box 14"/>
          <p:cNvSpPr txBox="1">
            <a:spLocks noChangeArrowheads="1"/>
          </p:cNvSpPr>
          <p:nvPr/>
        </p:nvSpPr>
        <p:spPr bwMode="auto">
          <a:xfrm>
            <a:off x="2771775" y="908050"/>
            <a:ext cx="4248150" cy="466725"/>
          </a:xfrm>
          <a:prstGeom prst="rect">
            <a:avLst/>
          </a:prstGeom>
          <a:solidFill>
            <a:schemeClr val="bg1"/>
          </a:solidFill>
          <a:ln w="9525">
            <a:solidFill>
              <a:schemeClr val="tx1"/>
            </a:solidFill>
            <a:miter lim="800000"/>
            <a:headEnd/>
            <a:tailEnd/>
          </a:ln>
        </p:spPr>
        <p:txBody>
          <a:bodyPr>
            <a:spAutoFit/>
          </a:bodyPr>
          <a:lstStyle/>
          <a:p>
            <a:pPr eaLnBrk="0" hangingPunct="0">
              <a:spcBef>
                <a:spcPct val="50000"/>
              </a:spcBef>
            </a:pPr>
            <a:r>
              <a:rPr lang="en-US"/>
              <a:t>Angioma, angiokeratoma</a:t>
            </a:r>
          </a:p>
        </p:txBody>
      </p:sp>
      <p:sp>
        <p:nvSpPr>
          <p:cNvPr id="25615" name="Text Box 15"/>
          <p:cNvSpPr txBox="1">
            <a:spLocks noChangeArrowheads="1"/>
          </p:cNvSpPr>
          <p:nvPr/>
        </p:nvSpPr>
        <p:spPr bwMode="auto">
          <a:xfrm>
            <a:off x="755650" y="5626100"/>
            <a:ext cx="7993063" cy="118745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Disconnecting         under local anesthesia the closed shunts drains and relieves the angioma and suppresses the deep overloading flow</a:t>
            </a:r>
          </a:p>
        </p:txBody>
      </p:sp>
      <p:sp>
        <p:nvSpPr>
          <p:cNvPr id="25616" name="Text Box 16"/>
          <p:cNvSpPr txBox="1">
            <a:spLocks noChangeArrowheads="1"/>
          </p:cNvSpPr>
          <p:nvPr/>
        </p:nvSpPr>
        <p:spPr bwMode="auto">
          <a:xfrm>
            <a:off x="7772400" y="1060450"/>
            <a:ext cx="903288"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skin </a:t>
            </a:r>
          </a:p>
        </p:txBody>
      </p:sp>
      <p:sp>
        <p:nvSpPr>
          <p:cNvPr id="25617" name="Text Box 17"/>
          <p:cNvSpPr txBox="1">
            <a:spLocks noChangeArrowheads="1"/>
          </p:cNvSpPr>
          <p:nvPr/>
        </p:nvSpPr>
        <p:spPr bwMode="auto">
          <a:xfrm>
            <a:off x="3930650" y="2565400"/>
            <a:ext cx="2946400" cy="830263"/>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perforators escape points</a:t>
            </a:r>
          </a:p>
        </p:txBody>
      </p:sp>
      <p:sp>
        <p:nvSpPr>
          <p:cNvPr id="25618" name="Line 18"/>
          <p:cNvSpPr>
            <a:spLocks noChangeShapeType="1"/>
          </p:cNvSpPr>
          <p:nvPr/>
        </p:nvSpPr>
        <p:spPr bwMode="auto">
          <a:xfrm rot="10800000">
            <a:off x="5851525" y="2133600"/>
            <a:ext cx="1279525" cy="0"/>
          </a:xfrm>
          <a:prstGeom prst="line">
            <a:avLst/>
          </a:prstGeom>
          <a:noFill/>
          <a:ln w="57150">
            <a:solidFill>
              <a:schemeClr val="bg1"/>
            </a:solidFill>
            <a:round/>
            <a:headEnd/>
            <a:tailEnd type="triangle" w="med" len="med"/>
          </a:ln>
        </p:spPr>
        <p:txBody>
          <a:bodyPr/>
          <a:lstStyle/>
          <a:p>
            <a:endParaRPr lang="fr-FR"/>
          </a:p>
        </p:txBody>
      </p:sp>
      <p:sp>
        <p:nvSpPr>
          <p:cNvPr id="25619" name="Line 19"/>
          <p:cNvSpPr>
            <a:spLocks noChangeShapeType="1"/>
          </p:cNvSpPr>
          <p:nvPr/>
        </p:nvSpPr>
        <p:spPr bwMode="auto">
          <a:xfrm rot="10800000">
            <a:off x="1755775" y="2133600"/>
            <a:ext cx="1279525" cy="0"/>
          </a:xfrm>
          <a:prstGeom prst="line">
            <a:avLst/>
          </a:prstGeom>
          <a:noFill/>
          <a:ln w="57150">
            <a:solidFill>
              <a:schemeClr val="bg1"/>
            </a:solidFill>
            <a:round/>
            <a:headEnd/>
            <a:tailEnd type="triangle" w="med" len="med"/>
          </a:ln>
        </p:spPr>
        <p:txBody>
          <a:bodyPr/>
          <a:lstStyle/>
          <a:p>
            <a:endParaRPr lang="fr-FR"/>
          </a:p>
        </p:txBody>
      </p:sp>
      <p:sp>
        <p:nvSpPr>
          <p:cNvPr id="25620" name="Line 20"/>
          <p:cNvSpPr>
            <a:spLocks noChangeShapeType="1"/>
          </p:cNvSpPr>
          <p:nvPr/>
        </p:nvSpPr>
        <p:spPr bwMode="auto">
          <a:xfrm>
            <a:off x="1179513" y="4076700"/>
            <a:ext cx="1279525" cy="0"/>
          </a:xfrm>
          <a:prstGeom prst="line">
            <a:avLst/>
          </a:prstGeom>
          <a:noFill/>
          <a:ln w="136525">
            <a:solidFill>
              <a:schemeClr val="bg1"/>
            </a:solidFill>
            <a:round/>
            <a:headEnd/>
            <a:tailEnd type="triangle" w="med" len="med"/>
          </a:ln>
        </p:spPr>
        <p:txBody>
          <a:bodyPr/>
          <a:lstStyle/>
          <a:p>
            <a:endParaRPr lang="fr-FR"/>
          </a:p>
        </p:txBody>
      </p:sp>
      <p:sp>
        <p:nvSpPr>
          <p:cNvPr id="25621" name="Line 21"/>
          <p:cNvSpPr>
            <a:spLocks noChangeShapeType="1"/>
          </p:cNvSpPr>
          <p:nvPr/>
        </p:nvSpPr>
        <p:spPr bwMode="auto">
          <a:xfrm>
            <a:off x="4700588" y="4076700"/>
            <a:ext cx="1279525" cy="0"/>
          </a:xfrm>
          <a:prstGeom prst="line">
            <a:avLst/>
          </a:prstGeom>
          <a:noFill/>
          <a:ln w="136525">
            <a:solidFill>
              <a:schemeClr val="bg1"/>
            </a:solidFill>
            <a:round/>
            <a:headEnd/>
            <a:tailEnd type="triangle" w="med" len="med"/>
          </a:ln>
        </p:spPr>
        <p:txBody>
          <a:bodyPr/>
          <a:lstStyle/>
          <a:p>
            <a:endParaRPr lang="fr-FR"/>
          </a:p>
        </p:txBody>
      </p:sp>
      <p:sp>
        <p:nvSpPr>
          <p:cNvPr id="25622" name="Line 22"/>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5623" name="Line 23"/>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5624" name="Line 24"/>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25625" name="Line 25"/>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5626" name="Line 26"/>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5627" name="Line 27"/>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25628" name="Line 28"/>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5629" name="Line 29"/>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5630" name="Line 31"/>
          <p:cNvSpPr>
            <a:spLocks noChangeShapeType="1"/>
          </p:cNvSpPr>
          <p:nvPr/>
        </p:nvSpPr>
        <p:spPr bwMode="auto">
          <a:xfrm>
            <a:off x="6748463" y="4005263"/>
            <a:ext cx="1279525" cy="0"/>
          </a:xfrm>
          <a:prstGeom prst="line">
            <a:avLst/>
          </a:prstGeom>
          <a:noFill/>
          <a:ln w="136525">
            <a:solidFill>
              <a:schemeClr val="bg1"/>
            </a:solidFill>
            <a:round/>
            <a:headEnd/>
            <a:tailEnd type="triangle" w="med" len="med"/>
          </a:ln>
        </p:spPr>
        <p:txBody>
          <a:bodyPr/>
          <a:lstStyle/>
          <a:p>
            <a:endParaRPr lang="fr-FR"/>
          </a:p>
        </p:txBody>
      </p:sp>
      <p:sp>
        <p:nvSpPr>
          <p:cNvPr id="25631" name="Line 32"/>
          <p:cNvSpPr>
            <a:spLocks noChangeShapeType="1"/>
          </p:cNvSpPr>
          <p:nvPr/>
        </p:nvSpPr>
        <p:spPr bwMode="auto">
          <a:xfrm>
            <a:off x="3035300" y="4005263"/>
            <a:ext cx="1279525" cy="0"/>
          </a:xfrm>
          <a:prstGeom prst="line">
            <a:avLst/>
          </a:prstGeom>
          <a:noFill/>
          <a:ln w="136525">
            <a:solidFill>
              <a:schemeClr val="bg1"/>
            </a:solidFill>
            <a:round/>
            <a:headEnd/>
            <a:tailEnd type="triangle" w="med" len="med"/>
          </a:ln>
        </p:spPr>
        <p:txBody>
          <a:bodyPr/>
          <a:lstStyle/>
          <a:p>
            <a:endParaRPr lang="fr-FR"/>
          </a:p>
        </p:txBody>
      </p:sp>
      <p:sp>
        <p:nvSpPr>
          <p:cNvPr id="25632" name="Rectangle 33"/>
          <p:cNvSpPr>
            <a:spLocks noChangeArrowheads="1"/>
          </p:cNvSpPr>
          <p:nvPr/>
        </p:nvSpPr>
        <p:spPr bwMode="auto">
          <a:xfrm>
            <a:off x="1479550" y="2276475"/>
            <a:ext cx="341313"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5633" name="Text Box 34"/>
          <p:cNvSpPr txBox="1">
            <a:spLocks noChangeArrowheads="1"/>
          </p:cNvSpPr>
          <p:nvPr/>
        </p:nvSpPr>
        <p:spPr bwMode="auto">
          <a:xfrm>
            <a:off x="3897313" y="1860550"/>
            <a:ext cx="1727200" cy="457200"/>
          </a:xfrm>
          <a:prstGeom prst="rect">
            <a:avLst/>
          </a:prstGeom>
          <a:noFill/>
          <a:ln w="136525">
            <a:noFill/>
            <a:miter lim="800000"/>
            <a:headEnd/>
            <a:tailEnd/>
          </a:ln>
        </p:spPr>
        <p:txBody>
          <a:bodyPr>
            <a:spAutoFit/>
          </a:bodyPr>
          <a:lstStyle/>
          <a:p>
            <a:pPr eaLnBrk="0" hangingPunct="0">
              <a:spcBef>
                <a:spcPct val="50000"/>
              </a:spcBef>
            </a:pPr>
            <a:r>
              <a:rPr lang="en-US">
                <a:solidFill>
                  <a:schemeClr val="bg1"/>
                </a:solidFill>
              </a:rPr>
              <a:t>Marginal vein</a:t>
            </a:r>
          </a:p>
        </p:txBody>
      </p:sp>
      <p:sp>
        <p:nvSpPr>
          <p:cNvPr id="25634" name="Line 35"/>
          <p:cNvSpPr>
            <a:spLocks noChangeShapeType="1"/>
          </p:cNvSpPr>
          <p:nvPr/>
        </p:nvSpPr>
        <p:spPr bwMode="auto">
          <a:xfrm>
            <a:off x="539750" y="2139950"/>
            <a:ext cx="895350" cy="0"/>
          </a:xfrm>
          <a:prstGeom prst="line">
            <a:avLst/>
          </a:prstGeom>
          <a:noFill/>
          <a:ln w="136525">
            <a:solidFill>
              <a:schemeClr val="bg1"/>
            </a:solidFill>
            <a:round/>
            <a:headEnd/>
            <a:tailEnd type="triangle" w="med" len="med"/>
          </a:ln>
        </p:spPr>
        <p:txBody>
          <a:bodyPr/>
          <a:lstStyle/>
          <a:p>
            <a:endParaRPr lang="fr-FR"/>
          </a:p>
        </p:txBody>
      </p:sp>
      <p:sp>
        <p:nvSpPr>
          <p:cNvPr id="25635" name="Freeform 36"/>
          <p:cNvSpPr>
            <a:spLocks/>
          </p:cNvSpPr>
          <p:nvPr/>
        </p:nvSpPr>
        <p:spPr bwMode="auto">
          <a:xfrm>
            <a:off x="1677988" y="2133600"/>
            <a:ext cx="4762" cy="1909763"/>
          </a:xfrm>
          <a:custGeom>
            <a:avLst/>
            <a:gdLst>
              <a:gd name="T0" fmla="*/ 0 w 4"/>
              <a:gd name="T1" fmla="*/ 0 h 1203"/>
              <a:gd name="T2" fmla="*/ 2147483647 w 4"/>
              <a:gd name="T3" fmla="*/ 2147483647 h 1203"/>
              <a:gd name="T4" fmla="*/ 0 60000 65536"/>
              <a:gd name="T5" fmla="*/ 0 60000 65536"/>
              <a:gd name="T6" fmla="*/ 0 w 4"/>
              <a:gd name="T7" fmla="*/ 0 h 1203"/>
              <a:gd name="T8" fmla="*/ 4 w 4"/>
              <a:gd name="T9" fmla="*/ 1203 h 1203"/>
            </a:gdLst>
            <a:ahLst/>
            <a:cxnLst>
              <a:cxn ang="T4">
                <a:pos x="T0" y="T1"/>
              </a:cxn>
              <a:cxn ang="T5">
                <a:pos x="T2" y="T3"/>
              </a:cxn>
            </a:cxnLst>
            <a:rect l="T6" t="T7" r="T8" b="T9"/>
            <a:pathLst>
              <a:path w="4" h="1203">
                <a:moveTo>
                  <a:pt x="0" y="0"/>
                </a:moveTo>
                <a:lnTo>
                  <a:pt x="4" y="1203"/>
                </a:lnTo>
              </a:path>
            </a:pathLst>
          </a:custGeom>
          <a:noFill/>
          <a:ln w="57150" cap="flat" cmpd="sng">
            <a:solidFill>
              <a:schemeClr val="bg1"/>
            </a:solidFill>
            <a:prstDash val="solid"/>
            <a:round/>
            <a:headEnd type="oval" w="med" len="med"/>
            <a:tailEnd type="triangle" w="med" len="med"/>
          </a:ln>
        </p:spPr>
        <p:txBody>
          <a:bodyPr/>
          <a:lstStyle/>
          <a:p>
            <a:endParaRPr lang="fr-FR"/>
          </a:p>
        </p:txBody>
      </p:sp>
      <p:sp>
        <p:nvSpPr>
          <p:cNvPr id="25636" name="Freeform 37"/>
          <p:cNvSpPr>
            <a:spLocks/>
          </p:cNvSpPr>
          <p:nvPr/>
        </p:nvSpPr>
        <p:spPr bwMode="auto">
          <a:xfrm rot="10800000">
            <a:off x="3613150" y="2565400"/>
            <a:ext cx="11113" cy="1397000"/>
          </a:xfrm>
          <a:custGeom>
            <a:avLst/>
            <a:gdLst>
              <a:gd name="T0" fmla="*/ 0 w 8"/>
              <a:gd name="T1" fmla="*/ 2147483647 h 880"/>
              <a:gd name="T2" fmla="*/ 2147483647 w 8"/>
              <a:gd name="T3" fmla="*/ 0 h 880"/>
              <a:gd name="T4" fmla="*/ 0 60000 65536"/>
              <a:gd name="T5" fmla="*/ 0 60000 65536"/>
              <a:gd name="T6" fmla="*/ 0 w 8"/>
              <a:gd name="T7" fmla="*/ 0 h 880"/>
              <a:gd name="T8" fmla="*/ 8 w 8"/>
              <a:gd name="T9" fmla="*/ 880 h 880"/>
            </a:gdLst>
            <a:ahLst/>
            <a:cxnLst>
              <a:cxn ang="T4">
                <a:pos x="T0" y="T1"/>
              </a:cxn>
              <a:cxn ang="T5">
                <a:pos x="T2" y="T3"/>
              </a:cxn>
            </a:cxnLst>
            <a:rect l="T6" t="T7" r="T8" b="T9"/>
            <a:pathLst>
              <a:path w="8" h="880">
                <a:moveTo>
                  <a:pt x="0" y="880"/>
                </a:moveTo>
                <a:lnTo>
                  <a:pt x="8" y="0"/>
                </a:lnTo>
              </a:path>
            </a:pathLst>
          </a:custGeom>
          <a:noFill/>
          <a:ln w="57150" cap="flat" cmpd="sng">
            <a:solidFill>
              <a:schemeClr val="bg1"/>
            </a:solidFill>
            <a:prstDash val="solid"/>
            <a:round/>
            <a:headEnd type="oval" w="med" len="med"/>
            <a:tailEnd type="triangle" w="med" len="med"/>
          </a:ln>
        </p:spPr>
        <p:txBody>
          <a:bodyPr/>
          <a:lstStyle/>
          <a:p>
            <a:endParaRPr lang="fr-FR"/>
          </a:p>
        </p:txBody>
      </p:sp>
      <p:sp>
        <p:nvSpPr>
          <p:cNvPr id="25637" name="Text Box 38"/>
          <p:cNvSpPr txBox="1">
            <a:spLocks noChangeArrowheads="1"/>
          </p:cNvSpPr>
          <p:nvPr/>
        </p:nvSpPr>
        <p:spPr bwMode="auto">
          <a:xfrm>
            <a:off x="1884363" y="2565400"/>
            <a:ext cx="1392237" cy="830263"/>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Re-entry perf.</a:t>
            </a:r>
          </a:p>
        </p:txBody>
      </p:sp>
      <p:grpSp>
        <p:nvGrpSpPr>
          <p:cNvPr id="25638" name="Group 39"/>
          <p:cNvGrpSpPr>
            <a:grpSpLocks/>
          </p:cNvGrpSpPr>
          <p:nvPr/>
        </p:nvGrpSpPr>
        <p:grpSpPr bwMode="auto">
          <a:xfrm>
            <a:off x="7196138" y="2349500"/>
            <a:ext cx="384175" cy="431800"/>
            <a:chOff x="5100" y="1480"/>
            <a:chExt cx="272" cy="272"/>
          </a:xfrm>
        </p:grpSpPr>
        <p:sp>
          <p:nvSpPr>
            <p:cNvPr id="25647" name="Oval 40"/>
            <p:cNvSpPr>
              <a:spLocks noChangeArrowheads="1"/>
            </p:cNvSpPr>
            <p:nvPr/>
          </p:nvSpPr>
          <p:spPr bwMode="auto">
            <a:xfrm>
              <a:off x="5100" y="1480"/>
              <a:ext cx="272" cy="272"/>
            </a:xfrm>
            <a:prstGeom prst="ellipse">
              <a:avLst/>
            </a:prstGeom>
            <a:solidFill>
              <a:schemeClr val="bg1"/>
            </a:solidFill>
            <a:ln w="136525">
              <a:solidFill>
                <a:srgbClr val="FF3300"/>
              </a:solidFill>
              <a:round/>
              <a:headEnd/>
              <a:tailEnd/>
            </a:ln>
          </p:spPr>
          <p:txBody>
            <a:bodyPr wrap="none" anchor="ctr"/>
            <a:lstStyle/>
            <a:p>
              <a:endParaRPr lang="fr-FR"/>
            </a:p>
          </p:txBody>
        </p:sp>
        <p:sp>
          <p:nvSpPr>
            <p:cNvPr id="25648" name="Line 41"/>
            <p:cNvSpPr>
              <a:spLocks noChangeShapeType="1"/>
            </p:cNvSpPr>
            <p:nvPr/>
          </p:nvSpPr>
          <p:spPr bwMode="auto">
            <a:xfrm>
              <a:off x="5145" y="1616"/>
              <a:ext cx="182" cy="0"/>
            </a:xfrm>
            <a:prstGeom prst="line">
              <a:avLst/>
            </a:prstGeom>
            <a:noFill/>
            <a:ln w="38100">
              <a:solidFill>
                <a:schemeClr val="tx1"/>
              </a:solidFill>
              <a:round/>
              <a:headEnd/>
              <a:tailEnd/>
            </a:ln>
          </p:spPr>
          <p:txBody>
            <a:bodyPr/>
            <a:lstStyle/>
            <a:p>
              <a:endParaRPr lang="fr-FR"/>
            </a:p>
          </p:txBody>
        </p:sp>
      </p:grpSp>
      <p:grpSp>
        <p:nvGrpSpPr>
          <p:cNvPr id="25639" name="Group 42"/>
          <p:cNvGrpSpPr>
            <a:grpSpLocks/>
          </p:cNvGrpSpPr>
          <p:nvPr/>
        </p:nvGrpSpPr>
        <p:grpSpPr bwMode="auto">
          <a:xfrm>
            <a:off x="3163888" y="1916113"/>
            <a:ext cx="384175" cy="431800"/>
            <a:chOff x="5100" y="1480"/>
            <a:chExt cx="272" cy="272"/>
          </a:xfrm>
        </p:grpSpPr>
        <p:sp>
          <p:nvSpPr>
            <p:cNvPr id="25645" name="Oval 43"/>
            <p:cNvSpPr>
              <a:spLocks noChangeArrowheads="1"/>
            </p:cNvSpPr>
            <p:nvPr/>
          </p:nvSpPr>
          <p:spPr bwMode="auto">
            <a:xfrm>
              <a:off x="5100" y="1480"/>
              <a:ext cx="272" cy="272"/>
            </a:xfrm>
            <a:prstGeom prst="ellipse">
              <a:avLst/>
            </a:prstGeom>
            <a:solidFill>
              <a:schemeClr val="bg1"/>
            </a:solidFill>
            <a:ln w="136525">
              <a:solidFill>
                <a:srgbClr val="FF3300"/>
              </a:solidFill>
              <a:round/>
              <a:headEnd/>
              <a:tailEnd/>
            </a:ln>
          </p:spPr>
          <p:txBody>
            <a:bodyPr wrap="none" anchor="ctr"/>
            <a:lstStyle/>
            <a:p>
              <a:endParaRPr lang="fr-FR"/>
            </a:p>
          </p:txBody>
        </p:sp>
        <p:sp>
          <p:nvSpPr>
            <p:cNvPr id="25646" name="Line 44"/>
            <p:cNvSpPr>
              <a:spLocks noChangeShapeType="1"/>
            </p:cNvSpPr>
            <p:nvPr/>
          </p:nvSpPr>
          <p:spPr bwMode="auto">
            <a:xfrm>
              <a:off x="5145" y="1616"/>
              <a:ext cx="182" cy="0"/>
            </a:xfrm>
            <a:prstGeom prst="line">
              <a:avLst/>
            </a:prstGeom>
            <a:noFill/>
            <a:ln w="38100">
              <a:solidFill>
                <a:schemeClr val="tx1"/>
              </a:solidFill>
              <a:round/>
              <a:headEnd/>
              <a:tailEnd/>
            </a:ln>
          </p:spPr>
          <p:txBody>
            <a:bodyPr/>
            <a:lstStyle/>
            <a:p>
              <a:endParaRPr lang="fr-FR"/>
            </a:p>
          </p:txBody>
        </p:sp>
      </p:grpSp>
      <p:sp>
        <p:nvSpPr>
          <p:cNvPr id="25640" name="Text Box 48"/>
          <p:cNvSpPr txBox="1">
            <a:spLocks noChangeArrowheads="1"/>
          </p:cNvSpPr>
          <p:nvPr/>
        </p:nvSpPr>
        <p:spPr bwMode="auto">
          <a:xfrm>
            <a:off x="0" y="0"/>
            <a:ext cx="2524125" cy="457200"/>
          </a:xfrm>
          <a:prstGeom prst="rect">
            <a:avLst/>
          </a:prstGeom>
          <a:noFill/>
          <a:ln w="136525">
            <a:noFill/>
            <a:miter lim="800000"/>
            <a:headEnd/>
            <a:tailEnd/>
          </a:ln>
        </p:spPr>
        <p:txBody>
          <a:bodyPr>
            <a:spAutoFit/>
          </a:bodyPr>
          <a:lstStyle/>
          <a:p>
            <a:pPr eaLnBrk="0" hangingPunct="0">
              <a:spcBef>
                <a:spcPct val="50000"/>
              </a:spcBef>
            </a:pPr>
            <a:r>
              <a:rPr lang="en-US"/>
              <a:t>Pattern 2 treatment</a:t>
            </a:r>
          </a:p>
        </p:txBody>
      </p:sp>
      <p:sp>
        <p:nvSpPr>
          <p:cNvPr id="25641" name="Text Box 35"/>
          <p:cNvSpPr txBox="1">
            <a:spLocks noChangeArrowheads="1"/>
          </p:cNvSpPr>
          <p:nvPr/>
        </p:nvSpPr>
        <p:spPr bwMode="auto">
          <a:xfrm>
            <a:off x="0" y="4686300"/>
            <a:ext cx="9144000" cy="830997"/>
          </a:xfrm>
          <a:prstGeom prst="rect">
            <a:avLst/>
          </a:prstGeom>
          <a:solidFill>
            <a:schemeClr val="bg1"/>
          </a:solidFill>
          <a:ln w="136525">
            <a:noFill/>
            <a:miter lim="800000"/>
            <a:headEnd/>
            <a:tailEnd/>
          </a:ln>
        </p:spPr>
        <p:txBody>
          <a:bodyPr wrap="square">
            <a:spAutoFit/>
          </a:bodyPr>
          <a:lstStyle/>
          <a:p>
            <a:pPr algn="ctr" eaLnBrk="0" hangingPunct="0">
              <a:spcBef>
                <a:spcPct val="50000"/>
              </a:spcBef>
            </a:pPr>
            <a:r>
              <a:rPr lang="en-US" sz="4800" dirty="0" smtClean="0"/>
              <a:t>KTS ( not compensatory </a:t>
            </a:r>
            <a:r>
              <a:rPr lang="en-US" sz="4800" dirty="0" err="1" smtClean="0"/>
              <a:t>varices</a:t>
            </a:r>
            <a:r>
              <a:rPr lang="en-US" sz="4800" dirty="0" smtClean="0"/>
              <a:t>)</a:t>
            </a:r>
            <a:endParaRPr lang="en-US" sz="4800" dirty="0"/>
          </a:p>
        </p:txBody>
      </p:sp>
      <p:grpSp>
        <p:nvGrpSpPr>
          <p:cNvPr id="25642" name="Group 45"/>
          <p:cNvGrpSpPr>
            <a:grpSpLocks/>
          </p:cNvGrpSpPr>
          <p:nvPr/>
        </p:nvGrpSpPr>
        <p:grpSpPr bwMode="auto">
          <a:xfrm>
            <a:off x="2771775" y="5445125"/>
            <a:ext cx="384175" cy="431800"/>
            <a:chOff x="5100" y="1480"/>
            <a:chExt cx="272" cy="272"/>
          </a:xfrm>
        </p:grpSpPr>
        <p:sp>
          <p:nvSpPr>
            <p:cNvPr id="25643" name="Oval 46"/>
            <p:cNvSpPr>
              <a:spLocks noChangeArrowheads="1"/>
            </p:cNvSpPr>
            <p:nvPr/>
          </p:nvSpPr>
          <p:spPr bwMode="auto">
            <a:xfrm>
              <a:off x="5100" y="1480"/>
              <a:ext cx="272" cy="272"/>
            </a:xfrm>
            <a:prstGeom prst="ellipse">
              <a:avLst/>
            </a:prstGeom>
            <a:solidFill>
              <a:schemeClr val="bg1"/>
            </a:solidFill>
            <a:ln w="136525">
              <a:solidFill>
                <a:srgbClr val="FF3300"/>
              </a:solidFill>
              <a:round/>
              <a:headEnd/>
              <a:tailEnd/>
            </a:ln>
          </p:spPr>
          <p:txBody>
            <a:bodyPr wrap="none" anchor="ctr"/>
            <a:lstStyle/>
            <a:p>
              <a:endParaRPr lang="fr-FR"/>
            </a:p>
          </p:txBody>
        </p:sp>
        <p:sp>
          <p:nvSpPr>
            <p:cNvPr id="25644" name="Line 47"/>
            <p:cNvSpPr>
              <a:spLocks noChangeShapeType="1"/>
            </p:cNvSpPr>
            <p:nvPr/>
          </p:nvSpPr>
          <p:spPr bwMode="auto">
            <a:xfrm>
              <a:off x="5145" y="1616"/>
              <a:ext cx="182" cy="0"/>
            </a:xfrm>
            <a:prstGeom prst="line">
              <a:avLst/>
            </a:prstGeom>
            <a:noFill/>
            <a:ln w="38100">
              <a:solidFill>
                <a:schemeClr val="tx1"/>
              </a:solidFill>
              <a:round/>
              <a:headEnd/>
              <a:tailEnd/>
            </a:ln>
          </p:spPr>
          <p:txBody>
            <a:bodyPr/>
            <a:lstStyle/>
            <a:p>
              <a:endParaRPr lang="fr-F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descr="Grands confettis"/>
          <p:cNvSpPr>
            <a:spLocks noChangeArrowheads="1"/>
          </p:cNvSpPr>
          <p:nvPr/>
        </p:nvSpPr>
        <p:spPr bwMode="auto">
          <a:xfrm>
            <a:off x="539750" y="3068638"/>
            <a:ext cx="8153400" cy="2819400"/>
          </a:xfrm>
          <a:prstGeom prst="rect">
            <a:avLst/>
          </a:prstGeom>
          <a:pattFill prst="lg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26627" name="Rectangle 3" descr="Petits confettis"/>
          <p:cNvSpPr>
            <a:spLocks noChangeArrowheads="1"/>
          </p:cNvSpPr>
          <p:nvPr/>
        </p:nvSpPr>
        <p:spPr bwMode="auto">
          <a:xfrm>
            <a:off x="539750" y="1196975"/>
            <a:ext cx="8153400" cy="1717675"/>
          </a:xfrm>
          <a:prstGeom prst="rect">
            <a:avLst/>
          </a:prstGeom>
          <a:pattFill prst="sm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26628" name="Rectangle 4" descr="Briques horizontales"/>
          <p:cNvSpPr>
            <a:spLocks noChangeArrowheads="1"/>
          </p:cNvSpPr>
          <p:nvPr/>
        </p:nvSpPr>
        <p:spPr bwMode="auto">
          <a:xfrm>
            <a:off x="539750" y="1001713"/>
            <a:ext cx="8153400" cy="533400"/>
          </a:xfrm>
          <a:prstGeom prst="rect">
            <a:avLst/>
          </a:prstGeom>
          <a:pattFill prst="horzBrick">
            <a:fgClr>
              <a:srgbClr val="FF9933"/>
            </a:fgClr>
            <a:bgClr>
              <a:srgbClr val="FFFFFF"/>
            </a:bgClr>
          </a:pattFill>
          <a:ln w="9525">
            <a:solidFill>
              <a:schemeClr val="tx1"/>
            </a:solidFill>
            <a:miter lim="800000"/>
            <a:headEnd/>
            <a:tailEnd/>
          </a:ln>
        </p:spPr>
        <p:txBody>
          <a:bodyPr wrap="none" anchor="ctr"/>
          <a:lstStyle/>
          <a:p>
            <a:endParaRPr lang="fr-FR"/>
          </a:p>
        </p:txBody>
      </p:sp>
      <p:sp>
        <p:nvSpPr>
          <p:cNvPr id="26629" name="Rectangle 5"/>
          <p:cNvSpPr>
            <a:spLocks noChangeArrowheads="1"/>
          </p:cNvSpPr>
          <p:nvPr/>
        </p:nvSpPr>
        <p:spPr bwMode="auto">
          <a:xfrm>
            <a:off x="539750" y="1916113"/>
            <a:ext cx="6997700" cy="381000"/>
          </a:xfrm>
          <a:prstGeom prst="rect">
            <a:avLst/>
          </a:prstGeom>
          <a:gradFill rotWithShape="0">
            <a:gsLst>
              <a:gs pos="0">
                <a:srgbClr val="005E76"/>
              </a:gs>
              <a:gs pos="50000">
                <a:srgbClr val="00CCFF"/>
              </a:gs>
              <a:gs pos="100000">
                <a:srgbClr val="005E76"/>
              </a:gs>
            </a:gsLst>
            <a:lin ang="5400000" scaled="1"/>
          </a:gradFill>
          <a:ln w="9525">
            <a:solidFill>
              <a:schemeClr val="tx1"/>
            </a:solidFill>
            <a:miter lim="800000"/>
            <a:headEnd/>
            <a:tailEnd/>
          </a:ln>
        </p:spPr>
        <p:txBody>
          <a:bodyPr wrap="none" anchor="ctr"/>
          <a:lstStyle/>
          <a:p>
            <a:endParaRPr lang="fr-FR"/>
          </a:p>
        </p:txBody>
      </p:sp>
      <p:sp>
        <p:nvSpPr>
          <p:cNvPr id="60422" name="Rectangle 6"/>
          <p:cNvSpPr>
            <a:spLocks noChangeArrowheads="1"/>
          </p:cNvSpPr>
          <p:nvPr/>
        </p:nvSpPr>
        <p:spPr bwMode="auto">
          <a:xfrm>
            <a:off x="539750" y="3644900"/>
            <a:ext cx="8153400" cy="838200"/>
          </a:xfrm>
          <a:prstGeom prst="rect">
            <a:avLst/>
          </a:prstGeom>
          <a:gradFill rotWithShape="0">
            <a:gsLst>
              <a:gs pos="0">
                <a:schemeClr val="accent2">
                  <a:gamma/>
                  <a:shade val="61176"/>
                  <a:invGamma/>
                </a:schemeClr>
              </a:gs>
              <a:gs pos="50000">
                <a:schemeClr val="accent2"/>
              </a:gs>
              <a:gs pos="100000">
                <a:schemeClr val="accent2">
                  <a:gamma/>
                  <a:shade val="61176"/>
                  <a:invGamma/>
                </a:schemeClr>
              </a:gs>
            </a:gsLst>
            <a:lin ang="5400000" scaled="1"/>
          </a:gradFill>
          <a:ln w="9525">
            <a:solidFill>
              <a:schemeClr val="tx1"/>
            </a:solidFill>
            <a:miter lim="800000"/>
            <a:headEnd/>
            <a:tailEnd/>
          </a:ln>
          <a:effectLst/>
        </p:spPr>
        <p:txBody>
          <a:bodyPr wrap="none" anchor="ctr"/>
          <a:lstStyle/>
          <a:p>
            <a:pPr>
              <a:defRPr/>
            </a:pPr>
            <a:endParaRPr lang="fr-FR"/>
          </a:p>
        </p:txBody>
      </p:sp>
      <p:sp>
        <p:nvSpPr>
          <p:cNvPr id="26631" name="Line 7"/>
          <p:cNvSpPr>
            <a:spLocks noChangeShapeType="1"/>
          </p:cNvSpPr>
          <p:nvPr/>
        </p:nvSpPr>
        <p:spPr bwMode="auto">
          <a:xfrm>
            <a:off x="539750" y="2982913"/>
            <a:ext cx="8153400" cy="0"/>
          </a:xfrm>
          <a:prstGeom prst="line">
            <a:avLst/>
          </a:prstGeom>
          <a:noFill/>
          <a:ln w="76200">
            <a:solidFill>
              <a:schemeClr val="accent1"/>
            </a:solidFill>
            <a:round/>
            <a:headEnd/>
            <a:tailEnd/>
          </a:ln>
        </p:spPr>
        <p:txBody>
          <a:bodyPr wrap="none" anchor="ctr"/>
          <a:lstStyle/>
          <a:p>
            <a:endParaRPr lang="fr-FR"/>
          </a:p>
        </p:txBody>
      </p:sp>
      <p:sp>
        <p:nvSpPr>
          <p:cNvPr id="26632" name="Rectangle 8"/>
          <p:cNvSpPr>
            <a:spLocks noChangeArrowheads="1"/>
          </p:cNvSpPr>
          <p:nvPr/>
        </p:nvSpPr>
        <p:spPr bwMode="auto">
          <a:xfrm>
            <a:off x="2373313"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6633" name="Rectangle 9"/>
          <p:cNvSpPr>
            <a:spLocks noChangeArrowheads="1"/>
          </p:cNvSpPr>
          <p:nvPr/>
        </p:nvSpPr>
        <p:spPr bwMode="auto">
          <a:xfrm>
            <a:off x="4548188"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6634" name="Rectangle 10"/>
          <p:cNvSpPr>
            <a:spLocks noChangeArrowheads="1"/>
          </p:cNvSpPr>
          <p:nvPr/>
        </p:nvSpPr>
        <p:spPr bwMode="auto">
          <a:xfrm>
            <a:off x="6110288" y="1535113"/>
            <a:ext cx="136525"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6635" name="Rectangle 11"/>
          <p:cNvSpPr>
            <a:spLocks noChangeArrowheads="1"/>
          </p:cNvSpPr>
          <p:nvPr/>
        </p:nvSpPr>
        <p:spPr bwMode="auto">
          <a:xfrm>
            <a:off x="3492500" y="2276475"/>
            <a:ext cx="341313"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6636" name="Rectangle 12"/>
          <p:cNvSpPr>
            <a:spLocks noChangeArrowheads="1"/>
          </p:cNvSpPr>
          <p:nvPr/>
        </p:nvSpPr>
        <p:spPr bwMode="auto">
          <a:xfrm>
            <a:off x="7197725" y="2297113"/>
            <a:ext cx="339725"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6637" name="Rectangle 13" descr="Grands confettis"/>
          <p:cNvSpPr>
            <a:spLocks noChangeArrowheads="1"/>
          </p:cNvSpPr>
          <p:nvPr/>
        </p:nvSpPr>
        <p:spPr bwMode="auto">
          <a:xfrm>
            <a:off x="1884363" y="1052513"/>
            <a:ext cx="574675" cy="490537"/>
          </a:xfrm>
          <a:prstGeom prst="rect">
            <a:avLst/>
          </a:prstGeom>
          <a:pattFill prst="lgConfetti">
            <a:fgClr>
              <a:srgbClr val="FF3300"/>
            </a:fgClr>
            <a:bgClr>
              <a:schemeClr val="bg1"/>
            </a:bgClr>
          </a:pattFill>
          <a:ln w="9525">
            <a:solidFill>
              <a:schemeClr val="tx1"/>
            </a:solidFill>
            <a:miter lim="800000"/>
            <a:headEnd/>
            <a:tailEnd/>
          </a:ln>
        </p:spPr>
        <p:txBody>
          <a:bodyPr wrap="none" anchor="ctr"/>
          <a:lstStyle/>
          <a:p>
            <a:endParaRPr lang="fr-FR"/>
          </a:p>
        </p:txBody>
      </p:sp>
      <p:sp>
        <p:nvSpPr>
          <p:cNvPr id="26638" name="Text Box 14"/>
          <p:cNvSpPr txBox="1">
            <a:spLocks noChangeArrowheads="1"/>
          </p:cNvSpPr>
          <p:nvPr/>
        </p:nvSpPr>
        <p:spPr bwMode="auto">
          <a:xfrm>
            <a:off x="0" y="5657850"/>
            <a:ext cx="8893175" cy="120015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When angioma or angiokeratoma is absent or small and Deep veins are draining,  Marginal vein destruction doesn’t lead to recurrence and the outcome is roughly similar to disconnection</a:t>
            </a:r>
          </a:p>
        </p:txBody>
      </p:sp>
      <p:sp>
        <p:nvSpPr>
          <p:cNvPr id="26639" name="Text Box 15"/>
          <p:cNvSpPr txBox="1">
            <a:spLocks noChangeArrowheads="1"/>
          </p:cNvSpPr>
          <p:nvPr/>
        </p:nvSpPr>
        <p:spPr bwMode="auto">
          <a:xfrm>
            <a:off x="7740650" y="1052513"/>
            <a:ext cx="935038"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skin </a:t>
            </a:r>
          </a:p>
        </p:txBody>
      </p:sp>
      <p:sp>
        <p:nvSpPr>
          <p:cNvPr id="26640" name="Text Box 16"/>
          <p:cNvSpPr txBox="1">
            <a:spLocks noChangeArrowheads="1"/>
          </p:cNvSpPr>
          <p:nvPr/>
        </p:nvSpPr>
        <p:spPr bwMode="auto">
          <a:xfrm>
            <a:off x="3930650" y="2781300"/>
            <a:ext cx="3378200"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perforators escape points</a:t>
            </a:r>
          </a:p>
        </p:txBody>
      </p:sp>
      <p:sp>
        <p:nvSpPr>
          <p:cNvPr id="26641" name="Line 17"/>
          <p:cNvSpPr>
            <a:spLocks noChangeShapeType="1"/>
          </p:cNvSpPr>
          <p:nvPr/>
        </p:nvSpPr>
        <p:spPr bwMode="auto">
          <a:xfrm rot="10800000">
            <a:off x="5851525" y="2133600"/>
            <a:ext cx="1279525" cy="0"/>
          </a:xfrm>
          <a:prstGeom prst="line">
            <a:avLst/>
          </a:prstGeom>
          <a:noFill/>
          <a:ln w="57150">
            <a:solidFill>
              <a:schemeClr val="bg1"/>
            </a:solidFill>
            <a:round/>
            <a:headEnd/>
            <a:tailEnd type="triangle" w="med" len="med"/>
          </a:ln>
        </p:spPr>
        <p:txBody>
          <a:bodyPr/>
          <a:lstStyle/>
          <a:p>
            <a:endParaRPr lang="fr-FR"/>
          </a:p>
        </p:txBody>
      </p:sp>
      <p:sp>
        <p:nvSpPr>
          <p:cNvPr id="26642" name="Line 18"/>
          <p:cNvSpPr>
            <a:spLocks noChangeShapeType="1"/>
          </p:cNvSpPr>
          <p:nvPr/>
        </p:nvSpPr>
        <p:spPr bwMode="auto">
          <a:xfrm rot="10800000">
            <a:off x="1755775" y="2133600"/>
            <a:ext cx="1279525" cy="0"/>
          </a:xfrm>
          <a:prstGeom prst="line">
            <a:avLst/>
          </a:prstGeom>
          <a:noFill/>
          <a:ln w="57150">
            <a:solidFill>
              <a:schemeClr val="bg1"/>
            </a:solidFill>
            <a:round/>
            <a:headEnd/>
            <a:tailEnd type="triangle" w="med" len="med"/>
          </a:ln>
        </p:spPr>
        <p:txBody>
          <a:bodyPr/>
          <a:lstStyle/>
          <a:p>
            <a:endParaRPr lang="fr-FR"/>
          </a:p>
        </p:txBody>
      </p:sp>
      <p:sp>
        <p:nvSpPr>
          <p:cNvPr id="26643" name="Line 19"/>
          <p:cNvSpPr>
            <a:spLocks noChangeShapeType="1"/>
          </p:cNvSpPr>
          <p:nvPr/>
        </p:nvSpPr>
        <p:spPr bwMode="auto">
          <a:xfrm>
            <a:off x="1179513" y="4076700"/>
            <a:ext cx="1279525" cy="0"/>
          </a:xfrm>
          <a:prstGeom prst="line">
            <a:avLst/>
          </a:prstGeom>
          <a:noFill/>
          <a:ln w="136525">
            <a:solidFill>
              <a:schemeClr val="bg1"/>
            </a:solidFill>
            <a:round/>
            <a:headEnd/>
            <a:tailEnd type="triangle" w="med" len="med"/>
          </a:ln>
        </p:spPr>
        <p:txBody>
          <a:bodyPr/>
          <a:lstStyle/>
          <a:p>
            <a:endParaRPr lang="fr-FR"/>
          </a:p>
        </p:txBody>
      </p:sp>
      <p:sp>
        <p:nvSpPr>
          <p:cNvPr id="26644" name="Line 20"/>
          <p:cNvSpPr>
            <a:spLocks noChangeShapeType="1"/>
          </p:cNvSpPr>
          <p:nvPr/>
        </p:nvSpPr>
        <p:spPr bwMode="auto">
          <a:xfrm>
            <a:off x="4700588" y="4076700"/>
            <a:ext cx="1279525" cy="0"/>
          </a:xfrm>
          <a:prstGeom prst="line">
            <a:avLst/>
          </a:prstGeom>
          <a:noFill/>
          <a:ln w="136525">
            <a:solidFill>
              <a:schemeClr val="bg1"/>
            </a:solidFill>
            <a:round/>
            <a:headEnd/>
            <a:tailEnd type="triangle" w="med" len="med"/>
          </a:ln>
        </p:spPr>
        <p:txBody>
          <a:bodyPr/>
          <a:lstStyle/>
          <a:p>
            <a:endParaRPr lang="fr-FR"/>
          </a:p>
        </p:txBody>
      </p:sp>
      <p:sp>
        <p:nvSpPr>
          <p:cNvPr id="26645" name="Line 21"/>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6646" name="Line 22"/>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6647" name="Line 23"/>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26648" name="Line 24"/>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6649" name="Line 25"/>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6650" name="Line 26"/>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26651" name="Line 27"/>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6652" name="Line 28"/>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6653" name="Line 30"/>
          <p:cNvSpPr>
            <a:spLocks noChangeShapeType="1"/>
          </p:cNvSpPr>
          <p:nvPr/>
        </p:nvSpPr>
        <p:spPr bwMode="auto">
          <a:xfrm>
            <a:off x="6748463" y="4005263"/>
            <a:ext cx="1279525" cy="0"/>
          </a:xfrm>
          <a:prstGeom prst="line">
            <a:avLst/>
          </a:prstGeom>
          <a:noFill/>
          <a:ln w="136525">
            <a:solidFill>
              <a:schemeClr val="bg1"/>
            </a:solidFill>
            <a:round/>
            <a:headEnd/>
            <a:tailEnd type="triangle" w="med" len="med"/>
          </a:ln>
        </p:spPr>
        <p:txBody>
          <a:bodyPr/>
          <a:lstStyle/>
          <a:p>
            <a:endParaRPr lang="fr-FR"/>
          </a:p>
        </p:txBody>
      </p:sp>
      <p:sp>
        <p:nvSpPr>
          <p:cNvPr id="26654" name="Line 31"/>
          <p:cNvSpPr>
            <a:spLocks noChangeShapeType="1"/>
          </p:cNvSpPr>
          <p:nvPr/>
        </p:nvSpPr>
        <p:spPr bwMode="auto">
          <a:xfrm>
            <a:off x="3035300" y="4005263"/>
            <a:ext cx="1279525" cy="0"/>
          </a:xfrm>
          <a:prstGeom prst="line">
            <a:avLst/>
          </a:prstGeom>
          <a:noFill/>
          <a:ln w="136525">
            <a:solidFill>
              <a:schemeClr val="bg1"/>
            </a:solidFill>
            <a:round/>
            <a:headEnd/>
            <a:tailEnd type="triangle" w="med" len="med"/>
          </a:ln>
        </p:spPr>
        <p:txBody>
          <a:bodyPr/>
          <a:lstStyle/>
          <a:p>
            <a:endParaRPr lang="fr-FR"/>
          </a:p>
        </p:txBody>
      </p:sp>
      <p:sp>
        <p:nvSpPr>
          <p:cNvPr id="26655" name="Rectangle 32"/>
          <p:cNvSpPr>
            <a:spLocks noChangeArrowheads="1"/>
          </p:cNvSpPr>
          <p:nvPr/>
        </p:nvSpPr>
        <p:spPr bwMode="auto">
          <a:xfrm>
            <a:off x="1479550" y="2276475"/>
            <a:ext cx="341313"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6656" name="Text Box 33"/>
          <p:cNvSpPr txBox="1">
            <a:spLocks noChangeArrowheads="1"/>
          </p:cNvSpPr>
          <p:nvPr/>
        </p:nvSpPr>
        <p:spPr bwMode="auto">
          <a:xfrm>
            <a:off x="3897313" y="1860550"/>
            <a:ext cx="1727200" cy="457200"/>
          </a:xfrm>
          <a:prstGeom prst="rect">
            <a:avLst/>
          </a:prstGeom>
          <a:noFill/>
          <a:ln w="136525">
            <a:noFill/>
            <a:miter lim="800000"/>
            <a:headEnd/>
            <a:tailEnd/>
          </a:ln>
        </p:spPr>
        <p:txBody>
          <a:bodyPr>
            <a:spAutoFit/>
          </a:bodyPr>
          <a:lstStyle/>
          <a:p>
            <a:pPr eaLnBrk="0" hangingPunct="0">
              <a:spcBef>
                <a:spcPct val="50000"/>
              </a:spcBef>
            </a:pPr>
            <a:r>
              <a:rPr lang="en-US">
                <a:solidFill>
                  <a:schemeClr val="bg1"/>
                </a:solidFill>
              </a:rPr>
              <a:t>Marginal vein</a:t>
            </a:r>
          </a:p>
        </p:txBody>
      </p:sp>
      <p:sp>
        <p:nvSpPr>
          <p:cNvPr id="26657" name="Line 34"/>
          <p:cNvSpPr>
            <a:spLocks noChangeShapeType="1"/>
          </p:cNvSpPr>
          <p:nvPr/>
        </p:nvSpPr>
        <p:spPr bwMode="auto">
          <a:xfrm>
            <a:off x="539750" y="2139950"/>
            <a:ext cx="895350" cy="0"/>
          </a:xfrm>
          <a:prstGeom prst="line">
            <a:avLst/>
          </a:prstGeom>
          <a:noFill/>
          <a:ln w="136525">
            <a:solidFill>
              <a:schemeClr val="bg1"/>
            </a:solidFill>
            <a:round/>
            <a:headEnd/>
            <a:tailEnd type="triangle" w="med" len="med"/>
          </a:ln>
        </p:spPr>
        <p:txBody>
          <a:bodyPr/>
          <a:lstStyle/>
          <a:p>
            <a:endParaRPr lang="fr-FR"/>
          </a:p>
        </p:txBody>
      </p:sp>
      <p:sp>
        <p:nvSpPr>
          <p:cNvPr id="26658" name="Freeform 35"/>
          <p:cNvSpPr>
            <a:spLocks/>
          </p:cNvSpPr>
          <p:nvPr/>
        </p:nvSpPr>
        <p:spPr bwMode="auto">
          <a:xfrm>
            <a:off x="1677988" y="2133600"/>
            <a:ext cx="4762" cy="1909763"/>
          </a:xfrm>
          <a:custGeom>
            <a:avLst/>
            <a:gdLst>
              <a:gd name="T0" fmla="*/ 0 w 4"/>
              <a:gd name="T1" fmla="*/ 0 h 1203"/>
              <a:gd name="T2" fmla="*/ 2147483647 w 4"/>
              <a:gd name="T3" fmla="*/ 2147483647 h 1203"/>
              <a:gd name="T4" fmla="*/ 0 60000 65536"/>
              <a:gd name="T5" fmla="*/ 0 60000 65536"/>
              <a:gd name="T6" fmla="*/ 0 w 4"/>
              <a:gd name="T7" fmla="*/ 0 h 1203"/>
              <a:gd name="T8" fmla="*/ 4 w 4"/>
              <a:gd name="T9" fmla="*/ 1203 h 1203"/>
            </a:gdLst>
            <a:ahLst/>
            <a:cxnLst>
              <a:cxn ang="T4">
                <a:pos x="T0" y="T1"/>
              </a:cxn>
              <a:cxn ang="T5">
                <a:pos x="T2" y="T3"/>
              </a:cxn>
            </a:cxnLst>
            <a:rect l="T6" t="T7" r="T8" b="T9"/>
            <a:pathLst>
              <a:path w="4" h="1203">
                <a:moveTo>
                  <a:pt x="0" y="0"/>
                </a:moveTo>
                <a:lnTo>
                  <a:pt x="4" y="1203"/>
                </a:lnTo>
              </a:path>
            </a:pathLst>
          </a:custGeom>
          <a:noFill/>
          <a:ln w="57150" cap="flat" cmpd="sng">
            <a:solidFill>
              <a:schemeClr val="bg1"/>
            </a:solidFill>
            <a:prstDash val="solid"/>
            <a:round/>
            <a:headEnd type="oval" w="med" len="med"/>
            <a:tailEnd type="triangle" w="med" len="med"/>
          </a:ln>
        </p:spPr>
        <p:txBody>
          <a:bodyPr/>
          <a:lstStyle/>
          <a:p>
            <a:endParaRPr lang="fr-FR"/>
          </a:p>
        </p:txBody>
      </p:sp>
      <p:sp>
        <p:nvSpPr>
          <p:cNvPr id="26659" name="Freeform 36"/>
          <p:cNvSpPr>
            <a:spLocks/>
          </p:cNvSpPr>
          <p:nvPr/>
        </p:nvSpPr>
        <p:spPr bwMode="auto">
          <a:xfrm rot="10800000">
            <a:off x="3613150" y="2565400"/>
            <a:ext cx="11113" cy="1397000"/>
          </a:xfrm>
          <a:custGeom>
            <a:avLst/>
            <a:gdLst>
              <a:gd name="T0" fmla="*/ 0 w 8"/>
              <a:gd name="T1" fmla="*/ 2147483647 h 880"/>
              <a:gd name="T2" fmla="*/ 2147483647 w 8"/>
              <a:gd name="T3" fmla="*/ 0 h 880"/>
              <a:gd name="T4" fmla="*/ 0 60000 65536"/>
              <a:gd name="T5" fmla="*/ 0 60000 65536"/>
              <a:gd name="T6" fmla="*/ 0 w 8"/>
              <a:gd name="T7" fmla="*/ 0 h 880"/>
              <a:gd name="T8" fmla="*/ 8 w 8"/>
              <a:gd name="T9" fmla="*/ 880 h 880"/>
            </a:gdLst>
            <a:ahLst/>
            <a:cxnLst>
              <a:cxn ang="T4">
                <a:pos x="T0" y="T1"/>
              </a:cxn>
              <a:cxn ang="T5">
                <a:pos x="T2" y="T3"/>
              </a:cxn>
            </a:cxnLst>
            <a:rect l="T6" t="T7" r="T8" b="T9"/>
            <a:pathLst>
              <a:path w="8" h="880">
                <a:moveTo>
                  <a:pt x="0" y="880"/>
                </a:moveTo>
                <a:lnTo>
                  <a:pt x="8" y="0"/>
                </a:lnTo>
              </a:path>
            </a:pathLst>
          </a:custGeom>
          <a:noFill/>
          <a:ln w="57150" cap="flat" cmpd="sng">
            <a:solidFill>
              <a:schemeClr val="bg1"/>
            </a:solidFill>
            <a:prstDash val="solid"/>
            <a:round/>
            <a:headEnd type="oval" w="med" len="med"/>
            <a:tailEnd type="triangle" w="med" len="med"/>
          </a:ln>
        </p:spPr>
        <p:txBody>
          <a:bodyPr/>
          <a:lstStyle/>
          <a:p>
            <a:endParaRPr lang="fr-FR"/>
          </a:p>
        </p:txBody>
      </p:sp>
      <p:sp>
        <p:nvSpPr>
          <p:cNvPr id="26660" name="Text Box 37"/>
          <p:cNvSpPr txBox="1">
            <a:spLocks noChangeArrowheads="1"/>
          </p:cNvSpPr>
          <p:nvPr/>
        </p:nvSpPr>
        <p:spPr bwMode="auto">
          <a:xfrm>
            <a:off x="1908175" y="2565400"/>
            <a:ext cx="1439863" cy="822325"/>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Re-entry perf.</a:t>
            </a:r>
          </a:p>
        </p:txBody>
      </p:sp>
      <p:sp>
        <p:nvSpPr>
          <p:cNvPr id="26661" name="Text Box 38"/>
          <p:cNvSpPr txBox="1">
            <a:spLocks noChangeArrowheads="1"/>
          </p:cNvSpPr>
          <p:nvPr/>
        </p:nvSpPr>
        <p:spPr bwMode="auto">
          <a:xfrm>
            <a:off x="0" y="0"/>
            <a:ext cx="2524125" cy="457200"/>
          </a:xfrm>
          <a:prstGeom prst="rect">
            <a:avLst/>
          </a:prstGeom>
          <a:noFill/>
          <a:ln w="136525">
            <a:noFill/>
            <a:miter lim="800000"/>
            <a:headEnd/>
            <a:tailEnd/>
          </a:ln>
        </p:spPr>
        <p:txBody>
          <a:bodyPr>
            <a:spAutoFit/>
          </a:bodyPr>
          <a:lstStyle/>
          <a:p>
            <a:pPr eaLnBrk="0" hangingPunct="0">
              <a:spcBef>
                <a:spcPct val="50000"/>
              </a:spcBef>
            </a:pPr>
            <a:r>
              <a:rPr lang="en-US"/>
              <a:t>Pattern 2 treatment</a:t>
            </a:r>
          </a:p>
        </p:txBody>
      </p:sp>
      <p:sp>
        <p:nvSpPr>
          <p:cNvPr id="26662" name="Text Box 35"/>
          <p:cNvSpPr txBox="1">
            <a:spLocks noChangeArrowheads="1"/>
          </p:cNvSpPr>
          <p:nvPr/>
        </p:nvSpPr>
        <p:spPr bwMode="auto">
          <a:xfrm>
            <a:off x="0" y="4686300"/>
            <a:ext cx="9144000" cy="830997"/>
          </a:xfrm>
          <a:prstGeom prst="rect">
            <a:avLst/>
          </a:prstGeom>
          <a:solidFill>
            <a:schemeClr val="bg1"/>
          </a:solidFill>
          <a:ln w="136525">
            <a:noFill/>
            <a:miter lim="800000"/>
            <a:headEnd/>
            <a:tailEnd/>
          </a:ln>
        </p:spPr>
        <p:txBody>
          <a:bodyPr wrap="square">
            <a:spAutoFit/>
          </a:bodyPr>
          <a:lstStyle/>
          <a:p>
            <a:pPr algn="ctr" eaLnBrk="0" hangingPunct="0">
              <a:spcBef>
                <a:spcPct val="50000"/>
              </a:spcBef>
            </a:pPr>
            <a:r>
              <a:rPr lang="en-US" sz="4800" dirty="0" smtClean="0"/>
              <a:t>KTS ( not compensatory </a:t>
            </a:r>
            <a:r>
              <a:rPr lang="en-US" sz="4800" dirty="0" err="1" smtClean="0"/>
              <a:t>varices</a:t>
            </a:r>
            <a:r>
              <a:rPr lang="en-US" sz="4800" dirty="0" smtClean="0"/>
              <a:t>)</a:t>
            </a:r>
            <a:endParaRPr lang="en-US"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ocuments 1\médecine\ANGIOLOGIE\ECHODOPPLER\CD Encyclopédie Echo-Doppler\Malformations vasculaires C.Franceschi\Img0095.jpg"/>
          <p:cNvPicPr>
            <a:picLocks noChangeAspect="1" noChangeArrowheads="1"/>
          </p:cNvPicPr>
          <p:nvPr/>
        </p:nvPicPr>
        <p:blipFill>
          <a:blip r:embed="rId2" cstate="print"/>
          <a:srcRect/>
          <a:stretch>
            <a:fillRect/>
          </a:stretch>
        </p:blipFill>
        <p:spPr bwMode="auto">
          <a:xfrm>
            <a:off x="0" y="549275"/>
            <a:ext cx="4640263" cy="6003925"/>
          </a:xfrm>
          <a:prstGeom prst="rect">
            <a:avLst/>
          </a:prstGeom>
          <a:noFill/>
          <a:ln w="9525">
            <a:noFill/>
            <a:miter lim="800000"/>
            <a:headEnd/>
            <a:tailEnd/>
          </a:ln>
        </p:spPr>
      </p:pic>
      <p:pic>
        <p:nvPicPr>
          <p:cNvPr id="4099" name="Picture 3" descr="D:\Documents 1\médecine\ANGIOLOGIE\ECHODOPPLER\CD Encyclopédie Echo-Doppler\Malformations vasculaires C.Franceschi\Img0131.jpg"/>
          <p:cNvPicPr>
            <a:picLocks noChangeAspect="1" noChangeArrowheads="1"/>
          </p:cNvPicPr>
          <p:nvPr/>
        </p:nvPicPr>
        <p:blipFill>
          <a:blip r:embed="rId3" cstate="print"/>
          <a:srcRect/>
          <a:stretch>
            <a:fillRect/>
          </a:stretch>
        </p:blipFill>
        <p:spPr bwMode="auto">
          <a:xfrm>
            <a:off x="4572000" y="765175"/>
            <a:ext cx="4451350" cy="5759450"/>
          </a:xfrm>
          <a:prstGeom prst="rect">
            <a:avLst/>
          </a:prstGeom>
          <a:noFill/>
          <a:ln w="9525">
            <a:noFill/>
            <a:miter lim="800000"/>
            <a:headEnd/>
            <a:tailEnd/>
          </a:ln>
        </p:spPr>
      </p:pic>
      <p:sp>
        <p:nvSpPr>
          <p:cNvPr id="4100" name="ZoneTexte 5"/>
          <p:cNvSpPr txBox="1">
            <a:spLocks noChangeArrowheads="1"/>
          </p:cNvSpPr>
          <p:nvPr/>
        </p:nvSpPr>
        <p:spPr bwMode="auto">
          <a:xfrm>
            <a:off x="323850" y="0"/>
            <a:ext cx="8280400" cy="1077913"/>
          </a:xfrm>
          <a:prstGeom prst="rect">
            <a:avLst/>
          </a:prstGeom>
          <a:noFill/>
          <a:ln w="9525">
            <a:noFill/>
            <a:miter lim="800000"/>
            <a:headEnd/>
            <a:tailEnd/>
          </a:ln>
        </p:spPr>
        <p:txBody>
          <a:bodyPr>
            <a:spAutoFit/>
          </a:bodyPr>
          <a:lstStyle/>
          <a:p>
            <a:r>
              <a:rPr lang="fr-FR" sz="1600"/>
              <a:t>Les malformations vasculaires congénitales  in Encyclopédie pratique d'échotomographie et de Doppler vasculaire. Bristol-Meyers Squibb 1995</a:t>
            </a:r>
          </a:p>
          <a:p>
            <a:r>
              <a:rPr lang="fr-FR" sz="1600"/>
              <a:t>C. FRANCESCHI </a:t>
            </a:r>
          </a:p>
          <a:p>
            <a:endParaRPr lang="fr-FR" sz="1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Grands confettis"/>
          <p:cNvSpPr>
            <a:spLocks noChangeArrowheads="1"/>
          </p:cNvSpPr>
          <p:nvPr/>
        </p:nvSpPr>
        <p:spPr bwMode="auto">
          <a:xfrm>
            <a:off x="539750" y="3059113"/>
            <a:ext cx="8153400" cy="2819400"/>
          </a:xfrm>
          <a:prstGeom prst="rect">
            <a:avLst/>
          </a:prstGeom>
          <a:pattFill prst="lg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27651" name="Rectangle 3" descr="Petits confettis"/>
          <p:cNvSpPr>
            <a:spLocks noChangeArrowheads="1"/>
          </p:cNvSpPr>
          <p:nvPr/>
        </p:nvSpPr>
        <p:spPr bwMode="auto">
          <a:xfrm>
            <a:off x="539750" y="1196975"/>
            <a:ext cx="8153400" cy="1717675"/>
          </a:xfrm>
          <a:prstGeom prst="rect">
            <a:avLst/>
          </a:prstGeom>
          <a:pattFill prst="sm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27652" name="Rectangle 4" descr="Briques horizontales"/>
          <p:cNvSpPr>
            <a:spLocks noChangeArrowheads="1"/>
          </p:cNvSpPr>
          <p:nvPr/>
        </p:nvSpPr>
        <p:spPr bwMode="auto">
          <a:xfrm>
            <a:off x="539750" y="1001713"/>
            <a:ext cx="8153400" cy="533400"/>
          </a:xfrm>
          <a:prstGeom prst="rect">
            <a:avLst/>
          </a:prstGeom>
          <a:pattFill prst="horzBrick">
            <a:fgClr>
              <a:srgbClr val="FF9933"/>
            </a:fgClr>
            <a:bgClr>
              <a:srgbClr val="FFFFFF"/>
            </a:bgClr>
          </a:pattFill>
          <a:ln w="9525">
            <a:solidFill>
              <a:schemeClr val="tx1"/>
            </a:solidFill>
            <a:miter lim="800000"/>
            <a:headEnd/>
            <a:tailEnd/>
          </a:ln>
        </p:spPr>
        <p:txBody>
          <a:bodyPr wrap="none" anchor="ctr"/>
          <a:lstStyle/>
          <a:p>
            <a:endParaRPr lang="fr-FR"/>
          </a:p>
        </p:txBody>
      </p:sp>
      <p:sp>
        <p:nvSpPr>
          <p:cNvPr id="27653" name="Rectangle 5"/>
          <p:cNvSpPr>
            <a:spLocks noChangeArrowheads="1"/>
          </p:cNvSpPr>
          <p:nvPr/>
        </p:nvSpPr>
        <p:spPr bwMode="auto">
          <a:xfrm>
            <a:off x="539750" y="1916113"/>
            <a:ext cx="6997700" cy="381000"/>
          </a:xfrm>
          <a:prstGeom prst="rect">
            <a:avLst/>
          </a:prstGeom>
          <a:gradFill rotWithShape="0">
            <a:gsLst>
              <a:gs pos="0">
                <a:srgbClr val="005E76"/>
              </a:gs>
              <a:gs pos="50000">
                <a:srgbClr val="00CCFF"/>
              </a:gs>
              <a:gs pos="100000">
                <a:srgbClr val="005E76"/>
              </a:gs>
            </a:gsLst>
            <a:lin ang="5400000" scaled="1"/>
          </a:gradFill>
          <a:ln w="9525">
            <a:solidFill>
              <a:schemeClr val="tx1"/>
            </a:solidFill>
            <a:miter lim="800000"/>
            <a:headEnd/>
            <a:tailEnd/>
          </a:ln>
        </p:spPr>
        <p:txBody>
          <a:bodyPr wrap="none" anchor="ctr"/>
          <a:lstStyle/>
          <a:p>
            <a:endParaRPr lang="fr-FR"/>
          </a:p>
        </p:txBody>
      </p:sp>
      <p:sp>
        <p:nvSpPr>
          <p:cNvPr id="74758" name="Rectangle 6"/>
          <p:cNvSpPr>
            <a:spLocks noChangeArrowheads="1"/>
          </p:cNvSpPr>
          <p:nvPr/>
        </p:nvSpPr>
        <p:spPr bwMode="auto">
          <a:xfrm>
            <a:off x="539750" y="3644900"/>
            <a:ext cx="8153400" cy="838200"/>
          </a:xfrm>
          <a:prstGeom prst="rect">
            <a:avLst/>
          </a:prstGeom>
          <a:gradFill rotWithShape="0">
            <a:gsLst>
              <a:gs pos="0">
                <a:schemeClr val="accent2">
                  <a:gamma/>
                  <a:shade val="61176"/>
                  <a:invGamma/>
                </a:schemeClr>
              </a:gs>
              <a:gs pos="50000">
                <a:schemeClr val="accent2"/>
              </a:gs>
              <a:gs pos="100000">
                <a:schemeClr val="accent2">
                  <a:gamma/>
                  <a:shade val="61176"/>
                  <a:invGamma/>
                </a:schemeClr>
              </a:gs>
            </a:gsLst>
            <a:lin ang="5400000" scaled="1"/>
          </a:gradFill>
          <a:ln w="9525">
            <a:solidFill>
              <a:schemeClr val="tx1"/>
            </a:solidFill>
            <a:miter lim="800000"/>
            <a:headEnd/>
            <a:tailEnd/>
          </a:ln>
          <a:effectLst/>
        </p:spPr>
        <p:txBody>
          <a:bodyPr wrap="none" anchor="ctr"/>
          <a:lstStyle/>
          <a:p>
            <a:pPr>
              <a:defRPr/>
            </a:pPr>
            <a:endParaRPr lang="fr-FR"/>
          </a:p>
        </p:txBody>
      </p:sp>
      <p:sp>
        <p:nvSpPr>
          <p:cNvPr id="27655" name="Line 7"/>
          <p:cNvSpPr>
            <a:spLocks noChangeShapeType="1"/>
          </p:cNvSpPr>
          <p:nvPr/>
        </p:nvSpPr>
        <p:spPr bwMode="auto">
          <a:xfrm>
            <a:off x="539750" y="2982913"/>
            <a:ext cx="8153400" cy="0"/>
          </a:xfrm>
          <a:prstGeom prst="line">
            <a:avLst/>
          </a:prstGeom>
          <a:noFill/>
          <a:ln w="76200">
            <a:solidFill>
              <a:schemeClr val="accent1"/>
            </a:solidFill>
            <a:round/>
            <a:headEnd/>
            <a:tailEnd/>
          </a:ln>
        </p:spPr>
        <p:txBody>
          <a:bodyPr wrap="none" anchor="ctr"/>
          <a:lstStyle/>
          <a:p>
            <a:endParaRPr lang="fr-FR"/>
          </a:p>
        </p:txBody>
      </p:sp>
      <p:sp>
        <p:nvSpPr>
          <p:cNvPr id="27656" name="Rectangle 8"/>
          <p:cNvSpPr>
            <a:spLocks noChangeArrowheads="1"/>
          </p:cNvSpPr>
          <p:nvPr/>
        </p:nvSpPr>
        <p:spPr bwMode="auto">
          <a:xfrm>
            <a:off x="2373313"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7657" name="Rectangle 9"/>
          <p:cNvSpPr>
            <a:spLocks noChangeArrowheads="1"/>
          </p:cNvSpPr>
          <p:nvPr/>
        </p:nvSpPr>
        <p:spPr bwMode="auto">
          <a:xfrm>
            <a:off x="4548188"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7658" name="Rectangle 10"/>
          <p:cNvSpPr>
            <a:spLocks noChangeArrowheads="1"/>
          </p:cNvSpPr>
          <p:nvPr/>
        </p:nvSpPr>
        <p:spPr bwMode="auto">
          <a:xfrm>
            <a:off x="6110288" y="1535113"/>
            <a:ext cx="136525"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7659" name="Rectangle 11"/>
          <p:cNvSpPr>
            <a:spLocks noChangeArrowheads="1"/>
          </p:cNvSpPr>
          <p:nvPr/>
        </p:nvSpPr>
        <p:spPr bwMode="auto">
          <a:xfrm>
            <a:off x="3462338" y="2276475"/>
            <a:ext cx="341312"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7660" name="Rectangle 12"/>
          <p:cNvSpPr>
            <a:spLocks noChangeArrowheads="1"/>
          </p:cNvSpPr>
          <p:nvPr/>
        </p:nvSpPr>
        <p:spPr bwMode="auto">
          <a:xfrm>
            <a:off x="7197725" y="2297113"/>
            <a:ext cx="339725"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7661" name="Rectangle 13" descr="Grands confettis"/>
          <p:cNvSpPr>
            <a:spLocks noChangeArrowheads="1"/>
          </p:cNvSpPr>
          <p:nvPr/>
        </p:nvSpPr>
        <p:spPr bwMode="auto">
          <a:xfrm>
            <a:off x="1500188" y="620713"/>
            <a:ext cx="5910262" cy="1066800"/>
          </a:xfrm>
          <a:prstGeom prst="rect">
            <a:avLst/>
          </a:prstGeom>
          <a:pattFill prst="lgConfetti">
            <a:fgClr>
              <a:srgbClr val="FF3300"/>
            </a:fgClr>
            <a:bgClr>
              <a:schemeClr val="bg1"/>
            </a:bgClr>
          </a:pattFill>
          <a:ln w="9525">
            <a:solidFill>
              <a:schemeClr val="tx1"/>
            </a:solidFill>
            <a:miter lim="800000"/>
            <a:headEnd/>
            <a:tailEnd/>
          </a:ln>
        </p:spPr>
        <p:txBody>
          <a:bodyPr wrap="none" anchor="ctr"/>
          <a:lstStyle/>
          <a:p>
            <a:endParaRPr lang="fr-FR"/>
          </a:p>
        </p:txBody>
      </p:sp>
      <p:sp>
        <p:nvSpPr>
          <p:cNvPr id="27662" name="Text Box 14"/>
          <p:cNvSpPr txBox="1">
            <a:spLocks noChangeArrowheads="1"/>
          </p:cNvSpPr>
          <p:nvPr/>
        </p:nvSpPr>
        <p:spPr bwMode="auto">
          <a:xfrm>
            <a:off x="2779713" y="908050"/>
            <a:ext cx="3736975" cy="466725"/>
          </a:xfrm>
          <a:prstGeom prst="rect">
            <a:avLst/>
          </a:prstGeom>
          <a:solidFill>
            <a:schemeClr val="bg1"/>
          </a:solidFill>
          <a:ln w="9525">
            <a:solidFill>
              <a:schemeClr val="tx1"/>
            </a:solidFill>
            <a:miter lim="800000"/>
            <a:headEnd/>
            <a:tailEnd/>
          </a:ln>
        </p:spPr>
        <p:txBody>
          <a:bodyPr>
            <a:spAutoFit/>
          </a:bodyPr>
          <a:lstStyle/>
          <a:p>
            <a:pPr eaLnBrk="0" hangingPunct="0">
              <a:spcBef>
                <a:spcPct val="50000"/>
              </a:spcBef>
            </a:pPr>
            <a:r>
              <a:rPr lang="en-US"/>
              <a:t>Angioma, angiokeratoma</a:t>
            </a:r>
          </a:p>
        </p:txBody>
      </p:sp>
      <p:sp>
        <p:nvSpPr>
          <p:cNvPr id="27663" name="Text Box 15"/>
          <p:cNvSpPr txBox="1">
            <a:spLocks noChangeArrowheads="1"/>
          </p:cNvSpPr>
          <p:nvPr/>
        </p:nvSpPr>
        <p:spPr bwMode="auto">
          <a:xfrm>
            <a:off x="3421063" y="4292600"/>
            <a:ext cx="1871662"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Deep veins </a:t>
            </a:r>
          </a:p>
        </p:txBody>
      </p:sp>
      <p:sp>
        <p:nvSpPr>
          <p:cNvPr id="27664" name="Text Box 16"/>
          <p:cNvSpPr txBox="1">
            <a:spLocks noChangeArrowheads="1"/>
          </p:cNvSpPr>
          <p:nvPr/>
        </p:nvSpPr>
        <p:spPr bwMode="auto">
          <a:xfrm>
            <a:off x="7772400" y="1060450"/>
            <a:ext cx="831850"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skin </a:t>
            </a:r>
          </a:p>
        </p:txBody>
      </p:sp>
      <p:sp>
        <p:nvSpPr>
          <p:cNvPr id="27665" name="Text Box 17"/>
          <p:cNvSpPr txBox="1">
            <a:spLocks noChangeArrowheads="1"/>
          </p:cNvSpPr>
          <p:nvPr/>
        </p:nvSpPr>
        <p:spPr bwMode="auto">
          <a:xfrm>
            <a:off x="3930650" y="2781300"/>
            <a:ext cx="3233738"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perforators escape points</a:t>
            </a:r>
          </a:p>
        </p:txBody>
      </p:sp>
      <p:sp>
        <p:nvSpPr>
          <p:cNvPr id="27666" name="Line 18"/>
          <p:cNvSpPr>
            <a:spLocks noChangeShapeType="1"/>
          </p:cNvSpPr>
          <p:nvPr/>
        </p:nvSpPr>
        <p:spPr bwMode="auto">
          <a:xfrm rot="10800000">
            <a:off x="5851525" y="2133600"/>
            <a:ext cx="1279525" cy="0"/>
          </a:xfrm>
          <a:prstGeom prst="line">
            <a:avLst/>
          </a:prstGeom>
          <a:noFill/>
          <a:ln w="136525">
            <a:solidFill>
              <a:srgbClr val="FF3300"/>
            </a:solidFill>
            <a:round/>
            <a:headEnd/>
            <a:tailEnd type="triangle" w="med" len="med"/>
          </a:ln>
        </p:spPr>
        <p:txBody>
          <a:bodyPr/>
          <a:lstStyle/>
          <a:p>
            <a:endParaRPr lang="fr-FR"/>
          </a:p>
        </p:txBody>
      </p:sp>
      <p:sp>
        <p:nvSpPr>
          <p:cNvPr id="27667" name="Line 19"/>
          <p:cNvSpPr>
            <a:spLocks noChangeShapeType="1"/>
          </p:cNvSpPr>
          <p:nvPr/>
        </p:nvSpPr>
        <p:spPr bwMode="auto">
          <a:xfrm rot="10800000">
            <a:off x="1755775" y="2133600"/>
            <a:ext cx="1279525" cy="0"/>
          </a:xfrm>
          <a:prstGeom prst="line">
            <a:avLst/>
          </a:prstGeom>
          <a:noFill/>
          <a:ln w="136525">
            <a:solidFill>
              <a:srgbClr val="FF3300"/>
            </a:solidFill>
            <a:round/>
            <a:headEnd/>
            <a:tailEnd type="triangle" w="med" len="med"/>
          </a:ln>
        </p:spPr>
        <p:txBody>
          <a:bodyPr/>
          <a:lstStyle/>
          <a:p>
            <a:endParaRPr lang="fr-FR"/>
          </a:p>
        </p:txBody>
      </p:sp>
      <p:sp>
        <p:nvSpPr>
          <p:cNvPr id="27668" name="Line 20"/>
          <p:cNvSpPr>
            <a:spLocks noChangeShapeType="1"/>
          </p:cNvSpPr>
          <p:nvPr/>
        </p:nvSpPr>
        <p:spPr bwMode="auto">
          <a:xfrm rot="10800000">
            <a:off x="1179513" y="4076700"/>
            <a:ext cx="1279525" cy="0"/>
          </a:xfrm>
          <a:prstGeom prst="line">
            <a:avLst/>
          </a:prstGeom>
          <a:noFill/>
          <a:ln w="136525">
            <a:solidFill>
              <a:srgbClr val="FF3300"/>
            </a:solidFill>
            <a:round/>
            <a:headEnd/>
            <a:tailEnd type="triangle" w="med" len="med"/>
          </a:ln>
        </p:spPr>
        <p:txBody>
          <a:bodyPr/>
          <a:lstStyle/>
          <a:p>
            <a:endParaRPr lang="fr-FR"/>
          </a:p>
        </p:txBody>
      </p:sp>
      <p:sp>
        <p:nvSpPr>
          <p:cNvPr id="27669" name="Line 21"/>
          <p:cNvSpPr>
            <a:spLocks noChangeShapeType="1"/>
          </p:cNvSpPr>
          <p:nvPr/>
        </p:nvSpPr>
        <p:spPr bwMode="auto">
          <a:xfrm rot="10800000">
            <a:off x="4700588" y="4076700"/>
            <a:ext cx="1279525" cy="0"/>
          </a:xfrm>
          <a:prstGeom prst="line">
            <a:avLst/>
          </a:prstGeom>
          <a:noFill/>
          <a:ln w="136525">
            <a:solidFill>
              <a:srgbClr val="FF3300"/>
            </a:solidFill>
            <a:round/>
            <a:headEnd/>
            <a:tailEnd type="triangle" w="med" len="med"/>
          </a:ln>
        </p:spPr>
        <p:txBody>
          <a:bodyPr/>
          <a:lstStyle/>
          <a:p>
            <a:endParaRPr lang="fr-FR"/>
          </a:p>
        </p:txBody>
      </p:sp>
      <p:sp>
        <p:nvSpPr>
          <p:cNvPr id="27670" name="Line 22"/>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7671" name="Line 23"/>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7672" name="Line 24"/>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27673" name="Line 25"/>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7674" name="Line 26"/>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7675" name="Line 27"/>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27676" name="Line 28"/>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27677" name="Line 29"/>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27678" name="Text Box 30"/>
          <p:cNvSpPr txBox="1">
            <a:spLocks noChangeArrowheads="1"/>
          </p:cNvSpPr>
          <p:nvPr/>
        </p:nvSpPr>
        <p:spPr bwMode="auto">
          <a:xfrm>
            <a:off x="0" y="5181600"/>
            <a:ext cx="9144000" cy="1249363"/>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Cutaneous angioma : </a:t>
            </a:r>
            <a:r>
              <a:rPr lang="en-US">
                <a:solidFill>
                  <a:srgbClr val="FF3300"/>
                </a:solidFill>
              </a:rPr>
              <a:t>incompetent superficial and deep veins</a:t>
            </a:r>
            <a:r>
              <a:rPr lang="en-US"/>
              <a:t>:  Despite the deep incompetence, if the Marginal vein shows a diastolic reflux ; the treatment is = pattern </a:t>
            </a:r>
            <a:r>
              <a:rPr lang="en-US" sz="2800">
                <a:solidFill>
                  <a:srgbClr val="FF3300"/>
                </a:solidFill>
              </a:rPr>
              <a:t>2 and 4. </a:t>
            </a:r>
            <a:endParaRPr lang="en-US" sz="2000">
              <a:solidFill>
                <a:srgbClr val="FF3300"/>
              </a:solidFill>
            </a:endParaRPr>
          </a:p>
        </p:txBody>
      </p:sp>
      <p:sp>
        <p:nvSpPr>
          <p:cNvPr id="27679" name="Line 31"/>
          <p:cNvSpPr>
            <a:spLocks noChangeShapeType="1"/>
          </p:cNvSpPr>
          <p:nvPr/>
        </p:nvSpPr>
        <p:spPr bwMode="auto">
          <a:xfrm rot="10800000">
            <a:off x="6748463" y="4005263"/>
            <a:ext cx="1279525" cy="0"/>
          </a:xfrm>
          <a:prstGeom prst="line">
            <a:avLst/>
          </a:prstGeom>
          <a:noFill/>
          <a:ln w="136525">
            <a:solidFill>
              <a:srgbClr val="FF3300"/>
            </a:solidFill>
            <a:round/>
            <a:headEnd/>
            <a:tailEnd type="triangle" w="med" len="med"/>
          </a:ln>
        </p:spPr>
        <p:txBody>
          <a:bodyPr/>
          <a:lstStyle/>
          <a:p>
            <a:endParaRPr lang="fr-FR"/>
          </a:p>
        </p:txBody>
      </p:sp>
      <p:sp>
        <p:nvSpPr>
          <p:cNvPr id="27680" name="Line 32"/>
          <p:cNvSpPr>
            <a:spLocks noChangeShapeType="1"/>
          </p:cNvSpPr>
          <p:nvPr/>
        </p:nvSpPr>
        <p:spPr bwMode="auto">
          <a:xfrm rot="10800000">
            <a:off x="3035300" y="4076700"/>
            <a:ext cx="1279525" cy="0"/>
          </a:xfrm>
          <a:prstGeom prst="line">
            <a:avLst/>
          </a:prstGeom>
          <a:noFill/>
          <a:ln w="136525">
            <a:solidFill>
              <a:srgbClr val="FF3300"/>
            </a:solidFill>
            <a:round/>
            <a:headEnd/>
            <a:tailEnd type="triangle" w="med" len="med"/>
          </a:ln>
        </p:spPr>
        <p:txBody>
          <a:bodyPr/>
          <a:lstStyle/>
          <a:p>
            <a:endParaRPr lang="fr-FR"/>
          </a:p>
        </p:txBody>
      </p:sp>
      <p:sp>
        <p:nvSpPr>
          <p:cNvPr id="27681" name="Freeform 33"/>
          <p:cNvSpPr>
            <a:spLocks/>
          </p:cNvSpPr>
          <p:nvPr/>
        </p:nvSpPr>
        <p:spPr bwMode="auto">
          <a:xfrm>
            <a:off x="3613150" y="2679700"/>
            <a:ext cx="11113" cy="1397000"/>
          </a:xfrm>
          <a:custGeom>
            <a:avLst/>
            <a:gdLst>
              <a:gd name="T0" fmla="*/ 0 w 8"/>
              <a:gd name="T1" fmla="*/ 2147483647 h 880"/>
              <a:gd name="T2" fmla="*/ 2147483647 w 8"/>
              <a:gd name="T3" fmla="*/ 0 h 880"/>
              <a:gd name="T4" fmla="*/ 0 60000 65536"/>
              <a:gd name="T5" fmla="*/ 0 60000 65536"/>
              <a:gd name="T6" fmla="*/ 0 w 8"/>
              <a:gd name="T7" fmla="*/ 0 h 880"/>
              <a:gd name="T8" fmla="*/ 8 w 8"/>
              <a:gd name="T9" fmla="*/ 880 h 880"/>
            </a:gdLst>
            <a:ahLst/>
            <a:cxnLst>
              <a:cxn ang="T4">
                <a:pos x="T0" y="T1"/>
              </a:cxn>
              <a:cxn ang="T5">
                <a:pos x="T2" y="T3"/>
              </a:cxn>
            </a:cxnLst>
            <a:rect l="T6" t="T7" r="T8" b="T9"/>
            <a:pathLst>
              <a:path w="8" h="880">
                <a:moveTo>
                  <a:pt x="0" y="880"/>
                </a:moveTo>
                <a:lnTo>
                  <a:pt x="8" y="0"/>
                </a:lnTo>
              </a:path>
            </a:pathLst>
          </a:custGeom>
          <a:noFill/>
          <a:ln w="57150" cap="flat" cmpd="sng">
            <a:solidFill>
              <a:srgbClr val="FF3300"/>
            </a:solidFill>
            <a:prstDash val="solid"/>
            <a:round/>
            <a:headEnd type="oval" w="med" len="med"/>
            <a:tailEnd type="triangle" w="med" len="med"/>
          </a:ln>
        </p:spPr>
        <p:txBody>
          <a:bodyPr/>
          <a:lstStyle/>
          <a:p>
            <a:endParaRPr lang="fr-FR"/>
          </a:p>
        </p:txBody>
      </p:sp>
      <p:sp>
        <p:nvSpPr>
          <p:cNvPr id="27682" name="Freeform 34"/>
          <p:cNvSpPr>
            <a:spLocks/>
          </p:cNvSpPr>
          <p:nvPr/>
        </p:nvSpPr>
        <p:spPr bwMode="auto">
          <a:xfrm>
            <a:off x="7377113" y="2605088"/>
            <a:ext cx="11112" cy="1397000"/>
          </a:xfrm>
          <a:custGeom>
            <a:avLst/>
            <a:gdLst>
              <a:gd name="T0" fmla="*/ 0 w 8"/>
              <a:gd name="T1" fmla="*/ 2147483647 h 880"/>
              <a:gd name="T2" fmla="*/ 2147483647 w 8"/>
              <a:gd name="T3" fmla="*/ 0 h 880"/>
              <a:gd name="T4" fmla="*/ 0 60000 65536"/>
              <a:gd name="T5" fmla="*/ 0 60000 65536"/>
              <a:gd name="T6" fmla="*/ 0 w 8"/>
              <a:gd name="T7" fmla="*/ 0 h 880"/>
              <a:gd name="T8" fmla="*/ 8 w 8"/>
              <a:gd name="T9" fmla="*/ 880 h 880"/>
            </a:gdLst>
            <a:ahLst/>
            <a:cxnLst>
              <a:cxn ang="T4">
                <a:pos x="T0" y="T1"/>
              </a:cxn>
              <a:cxn ang="T5">
                <a:pos x="T2" y="T3"/>
              </a:cxn>
            </a:cxnLst>
            <a:rect l="T6" t="T7" r="T8" b="T9"/>
            <a:pathLst>
              <a:path w="8" h="880">
                <a:moveTo>
                  <a:pt x="0" y="880"/>
                </a:moveTo>
                <a:lnTo>
                  <a:pt x="8" y="0"/>
                </a:lnTo>
              </a:path>
            </a:pathLst>
          </a:custGeom>
          <a:noFill/>
          <a:ln w="57150" cap="flat" cmpd="sng">
            <a:solidFill>
              <a:srgbClr val="FF3300"/>
            </a:solidFill>
            <a:prstDash val="solid"/>
            <a:round/>
            <a:headEnd type="oval" w="med" len="med"/>
            <a:tailEnd type="triangle" w="med" len="med"/>
          </a:ln>
        </p:spPr>
        <p:txBody>
          <a:bodyPr/>
          <a:lstStyle/>
          <a:p>
            <a:endParaRPr lang="fr-FR"/>
          </a:p>
        </p:txBody>
      </p:sp>
      <p:sp>
        <p:nvSpPr>
          <p:cNvPr id="27683" name="Rectangle 35"/>
          <p:cNvSpPr>
            <a:spLocks noChangeArrowheads="1"/>
          </p:cNvSpPr>
          <p:nvPr/>
        </p:nvSpPr>
        <p:spPr bwMode="auto">
          <a:xfrm>
            <a:off x="1479550" y="2276475"/>
            <a:ext cx="341313"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27684" name="Text Box 36"/>
          <p:cNvSpPr txBox="1">
            <a:spLocks noChangeArrowheads="1"/>
          </p:cNvSpPr>
          <p:nvPr/>
        </p:nvSpPr>
        <p:spPr bwMode="auto">
          <a:xfrm>
            <a:off x="2012950" y="1844675"/>
            <a:ext cx="4159250" cy="457200"/>
          </a:xfrm>
          <a:prstGeom prst="rect">
            <a:avLst/>
          </a:prstGeom>
          <a:noFill/>
          <a:ln w="136525">
            <a:noFill/>
            <a:miter lim="800000"/>
            <a:headEnd/>
            <a:tailEnd/>
          </a:ln>
        </p:spPr>
        <p:txBody>
          <a:bodyPr>
            <a:spAutoFit/>
          </a:bodyPr>
          <a:lstStyle/>
          <a:p>
            <a:pPr eaLnBrk="0" hangingPunct="0">
              <a:spcBef>
                <a:spcPct val="50000"/>
              </a:spcBef>
            </a:pPr>
            <a:r>
              <a:rPr lang="en-US">
                <a:solidFill>
                  <a:schemeClr val="bg1"/>
                </a:solidFill>
              </a:rPr>
              <a:t>Superf. Vein = eg Marginal vein</a:t>
            </a:r>
          </a:p>
        </p:txBody>
      </p:sp>
      <p:sp>
        <p:nvSpPr>
          <p:cNvPr id="27685" name="Line 37"/>
          <p:cNvSpPr>
            <a:spLocks noChangeShapeType="1"/>
          </p:cNvSpPr>
          <p:nvPr/>
        </p:nvSpPr>
        <p:spPr bwMode="auto">
          <a:xfrm>
            <a:off x="539750" y="2133600"/>
            <a:ext cx="895350" cy="0"/>
          </a:xfrm>
          <a:prstGeom prst="line">
            <a:avLst/>
          </a:prstGeom>
          <a:noFill/>
          <a:ln w="136525">
            <a:solidFill>
              <a:schemeClr val="bg1"/>
            </a:solidFill>
            <a:round/>
            <a:headEnd/>
            <a:tailEnd type="triangle" w="med" len="med"/>
          </a:ln>
        </p:spPr>
        <p:txBody>
          <a:bodyPr/>
          <a:lstStyle/>
          <a:p>
            <a:endParaRPr lang="fr-FR"/>
          </a:p>
        </p:txBody>
      </p:sp>
      <p:sp>
        <p:nvSpPr>
          <p:cNvPr id="27686" name="Freeform 38"/>
          <p:cNvSpPr>
            <a:spLocks/>
          </p:cNvSpPr>
          <p:nvPr/>
        </p:nvSpPr>
        <p:spPr bwMode="auto">
          <a:xfrm>
            <a:off x="1677988" y="2133600"/>
            <a:ext cx="4762" cy="1909763"/>
          </a:xfrm>
          <a:custGeom>
            <a:avLst/>
            <a:gdLst>
              <a:gd name="T0" fmla="*/ 0 w 4"/>
              <a:gd name="T1" fmla="*/ 0 h 1203"/>
              <a:gd name="T2" fmla="*/ 2147483647 w 4"/>
              <a:gd name="T3" fmla="*/ 2147483647 h 1203"/>
              <a:gd name="T4" fmla="*/ 0 60000 65536"/>
              <a:gd name="T5" fmla="*/ 0 60000 65536"/>
              <a:gd name="T6" fmla="*/ 0 w 4"/>
              <a:gd name="T7" fmla="*/ 0 h 1203"/>
              <a:gd name="T8" fmla="*/ 4 w 4"/>
              <a:gd name="T9" fmla="*/ 1203 h 1203"/>
            </a:gdLst>
            <a:ahLst/>
            <a:cxnLst>
              <a:cxn ang="T4">
                <a:pos x="T0" y="T1"/>
              </a:cxn>
              <a:cxn ang="T5">
                <a:pos x="T2" y="T3"/>
              </a:cxn>
            </a:cxnLst>
            <a:rect l="T6" t="T7" r="T8" b="T9"/>
            <a:pathLst>
              <a:path w="4" h="1203">
                <a:moveTo>
                  <a:pt x="0" y="0"/>
                </a:moveTo>
                <a:lnTo>
                  <a:pt x="4" y="1203"/>
                </a:lnTo>
              </a:path>
            </a:pathLst>
          </a:custGeom>
          <a:noFill/>
          <a:ln w="57150" cap="flat" cmpd="sng">
            <a:solidFill>
              <a:schemeClr val="bg1"/>
            </a:solidFill>
            <a:prstDash val="solid"/>
            <a:round/>
            <a:headEnd type="oval" w="med" len="med"/>
            <a:tailEnd type="triangle" w="med" len="med"/>
          </a:ln>
        </p:spPr>
        <p:txBody>
          <a:bodyPr/>
          <a:lstStyle/>
          <a:p>
            <a:endParaRPr lang="fr-FR"/>
          </a:p>
        </p:txBody>
      </p:sp>
      <p:sp>
        <p:nvSpPr>
          <p:cNvPr id="27687" name="Text Box 40"/>
          <p:cNvSpPr txBox="1">
            <a:spLocks noChangeArrowheads="1"/>
          </p:cNvSpPr>
          <p:nvPr/>
        </p:nvSpPr>
        <p:spPr bwMode="auto">
          <a:xfrm>
            <a:off x="1884363" y="2565400"/>
            <a:ext cx="1463675" cy="822325"/>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Re-entry perf.</a:t>
            </a:r>
          </a:p>
        </p:txBody>
      </p:sp>
      <p:sp>
        <p:nvSpPr>
          <p:cNvPr id="27688" name="Text Box 41"/>
          <p:cNvSpPr txBox="1">
            <a:spLocks noChangeArrowheads="1"/>
          </p:cNvSpPr>
          <p:nvPr/>
        </p:nvSpPr>
        <p:spPr bwMode="auto">
          <a:xfrm>
            <a:off x="0" y="0"/>
            <a:ext cx="2524125" cy="457200"/>
          </a:xfrm>
          <a:prstGeom prst="rect">
            <a:avLst/>
          </a:prstGeom>
          <a:noFill/>
          <a:ln w="136525">
            <a:noFill/>
            <a:miter lim="800000"/>
            <a:headEnd/>
            <a:tailEnd/>
          </a:ln>
        </p:spPr>
        <p:txBody>
          <a:bodyPr>
            <a:spAutoFit/>
          </a:bodyPr>
          <a:lstStyle/>
          <a:p>
            <a:pPr eaLnBrk="0" hangingPunct="0">
              <a:spcBef>
                <a:spcPct val="50000"/>
              </a:spcBef>
            </a:pPr>
            <a:r>
              <a:rPr lang="en-US"/>
              <a:t>Pattern 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923925" y="701675"/>
            <a:ext cx="2011363" cy="5529263"/>
            <a:chOff x="1728" y="336"/>
            <a:chExt cx="1267" cy="3483"/>
          </a:xfrm>
        </p:grpSpPr>
        <p:sp>
          <p:nvSpPr>
            <p:cNvPr id="28759" name="Freeform 3"/>
            <p:cNvSpPr>
              <a:spLocks/>
            </p:cNvSpPr>
            <p:nvPr/>
          </p:nvSpPr>
          <p:spPr bwMode="auto">
            <a:xfrm flipH="1">
              <a:off x="1898" y="3357"/>
              <a:ext cx="276" cy="258"/>
            </a:xfrm>
            <a:custGeom>
              <a:avLst/>
              <a:gdLst>
                <a:gd name="T0" fmla="*/ 76854 w 107"/>
                <a:gd name="T1" fmla="*/ 0 h 180"/>
                <a:gd name="T2" fmla="*/ 81312 w 107"/>
                <a:gd name="T3" fmla="*/ 80 h 180"/>
                <a:gd name="T4" fmla="*/ 81312 w 107"/>
                <a:gd name="T5" fmla="*/ 143 h 180"/>
                <a:gd name="T6" fmla="*/ 76854 w 107"/>
                <a:gd name="T7" fmla="*/ 224 h 180"/>
                <a:gd name="T8" fmla="*/ 76854 w 107"/>
                <a:gd name="T9" fmla="*/ 224 h 180"/>
                <a:gd name="T10" fmla="*/ 67739 w 107"/>
                <a:gd name="T11" fmla="*/ 294 h 180"/>
                <a:gd name="T12" fmla="*/ 58576 w 107"/>
                <a:gd name="T13" fmla="*/ 517 h 180"/>
                <a:gd name="T14" fmla="*/ 50113 w 107"/>
                <a:gd name="T15" fmla="*/ 665 h 180"/>
                <a:gd name="T16" fmla="*/ 41000 w 107"/>
                <a:gd name="T17" fmla="*/ 821 h 180"/>
                <a:gd name="T18" fmla="*/ 41000 w 107"/>
                <a:gd name="T19" fmla="*/ 821 h 180"/>
                <a:gd name="T20" fmla="*/ 31872 w 107"/>
                <a:gd name="T21" fmla="*/ 1042 h 180"/>
                <a:gd name="T22" fmla="*/ 22709 w 107"/>
                <a:gd name="T23" fmla="*/ 1266 h 180"/>
                <a:gd name="T24" fmla="*/ 22709 w 107"/>
                <a:gd name="T25" fmla="*/ 1266 h 180"/>
                <a:gd name="T26" fmla="*/ 18278 w 107"/>
                <a:gd name="T27" fmla="*/ 1494 h 180"/>
                <a:gd name="T28" fmla="*/ 9116 w 107"/>
                <a:gd name="T29" fmla="*/ 1786 h 180"/>
                <a:gd name="T30" fmla="*/ 4478 w 107"/>
                <a:gd name="T31" fmla="*/ 2087 h 180"/>
                <a:gd name="T32" fmla="*/ 0 w 107"/>
                <a:gd name="T33" fmla="*/ 2237 h 180"/>
                <a:gd name="T34" fmla="*/ 0 w 107"/>
                <a:gd name="T35" fmla="*/ 2237 h 180"/>
                <a:gd name="T36" fmla="*/ 0 w 107"/>
                <a:gd name="T37" fmla="*/ 2237 h 180"/>
                <a:gd name="T38" fmla="*/ 0 w 107"/>
                <a:gd name="T39" fmla="*/ 2087 h 180"/>
                <a:gd name="T40" fmla="*/ 4478 w 107"/>
                <a:gd name="T41" fmla="*/ 1637 h 180"/>
                <a:gd name="T42" fmla="*/ 4478 w 107"/>
                <a:gd name="T43" fmla="*/ 1637 h 180"/>
                <a:gd name="T44" fmla="*/ 4478 w 107"/>
                <a:gd name="T45" fmla="*/ 1494 h 180"/>
                <a:gd name="T46" fmla="*/ 9116 w 107"/>
                <a:gd name="T47" fmla="*/ 1343 h 180"/>
                <a:gd name="T48" fmla="*/ 27407 w 107"/>
                <a:gd name="T49" fmla="*/ 821 h 180"/>
                <a:gd name="T50" fmla="*/ 45682 w 107"/>
                <a:gd name="T51" fmla="*/ 294 h 180"/>
                <a:gd name="T52" fmla="*/ 58576 w 107"/>
                <a:gd name="T53" fmla="*/ 143 h 180"/>
                <a:gd name="T54" fmla="*/ 76854 w 107"/>
                <a:gd name="T55" fmla="*/ 0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7"/>
                <a:gd name="T85" fmla="*/ 0 h 180"/>
                <a:gd name="T86" fmla="*/ 107 w 107"/>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7" h="180">
                  <a:moveTo>
                    <a:pt x="101" y="0"/>
                  </a:moveTo>
                  <a:lnTo>
                    <a:pt x="107" y="6"/>
                  </a:lnTo>
                  <a:lnTo>
                    <a:pt x="107" y="12"/>
                  </a:lnTo>
                  <a:lnTo>
                    <a:pt x="101" y="18"/>
                  </a:lnTo>
                  <a:lnTo>
                    <a:pt x="89" y="24"/>
                  </a:lnTo>
                  <a:lnTo>
                    <a:pt x="77" y="42"/>
                  </a:lnTo>
                  <a:lnTo>
                    <a:pt x="66" y="54"/>
                  </a:lnTo>
                  <a:lnTo>
                    <a:pt x="54" y="66"/>
                  </a:lnTo>
                  <a:lnTo>
                    <a:pt x="42" y="84"/>
                  </a:lnTo>
                  <a:lnTo>
                    <a:pt x="30" y="102"/>
                  </a:lnTo>
                  <a:lnTo>
                    <a:pt x="24" y="120"/>
                  </a:lnTo>
                  <a:lnTo>
                    <a:pt x="12" y="144"/>
                  </a:lnTo>
                  <a:lnTo>
                    <a:pt x="6" y="168"/>
                  </a:lnTo>
                  <a:lnTo>
                    <a:pt x="0" y="180"/>
                  </a:lnTo>
                  <a:lnTo>
                    <a:pt x="0" y="168"/>
                  </a:lnTo>
                  <a:lnTo>
                    <a:pt x="6" y="132"/>
                  </a:lnTo>
                  <a:lnTo>
                    <a:pt x="6" y="120"/>
                  </a:lnTo>
                  <a:lnTo>
                    <a:pt x="12" y="108"/>
                  </a:lnTo>
                  <a:lnTo>
                    <a:pt x="36" y="66"/>
                  </a:lnTo>
                  <a:lnTo>
                    <a:pt x="60" y="24"/>
                  </a:lnTo>
                  <a:lnTo>
                    <a:pt x="77" y="12"/>
                  </a:lnTo>
                  <a:lnTo>
                    <a:pt x="101" y="0"/>
                  </a:lnTo>
                  <a:close/>
                </a:path>
              </a:pathLst>
            </a:custGeom>
            <a:solidFill>
              <a:srgbClr val="BF8C00"/>
            </a:solidFill>
            <a:ln w="9525">
              <a:noFill/>
              <a:round/>
              <a:headEnd/>
              <a:tailEnd/>
            </a:ln>
          </p:spPr>
          <p:txBody>
            <a:bodyPr/>
            <a:lstStyle/>
            <a:p>
              <a:endParaRPr lang="fr-FR"/>
            </a:p>
          </p:txBody>
        </p:sp>
        <p:sp>
          <p:nvSpPr>
            <p:cNvPr id="28760" name="Freeform 4"/>
            <p:cNvSpPr>
              <a:spLocks/>
            </p:cNvSpPr>
            <p:nvPr/>
          </p:nvSpPr>
          <p:spPr bwMode="auto">
            <a:xfrm>
              <a:off x="1728" y="336"/>
              <a:ext cx="1267" cy="3367"/>
            </a:xfrm>
            <a:custGeom>
              <a:avLst/>
              <a:gdLst>
                <a:gd name="T0" fmla="*/ 77 w 1267"/>
                <a:gd name="T1" fmla="*/ 325 h 3367"/>
                <a:gd name="T2" fmla="*/ 0 w 1267"/>
                <a:gd name="T3" fmla="*/ 538 h 3367"/>
                <a:gd name="T4" fmla="*/ 15 w 1267"/>
                <a:gd name="T5" fmla="*/ 649 h 3367"/>
                <a:gd name="T6" fmla="*/ 108 w 1267"/>
                <a:gd name="T7" fmla="*/ 830 h 3367"/>
                <a:gd name="T8" fmla="*/ 108 w 1267"/>
                <a:gd name="T9" fmla="*/ 914 h 3367"/>
                <a:gd name="T10" fmla="*/ 186 w 1267"/>
                <a:gd name="T11" fmla="*/ 1206 h 3367"/>
                <a:gd name="T12" fmla="*/ 217 w 1267"/>
                <a:gd name="T13" fmla="*/ 1290 h 3367"/>
                <a:gd name="T14" fmla="*/ 276 w 1267"/>
                <a:gd name="T15" fmla="*/ 1615 h 3367"/>
                <a:gd name="T16" fmla="*/ 292 w 1267"/>
                <a:gd name="T17" fmla="*/ 1718 h 3367"/>
                <a:gd name="T18" fmla="*/ 232 w 1267"/>
                <a:gd name="T19" fmla="*/ 1881 h 3367"/>
                <a:gd name="T20" fmla="*/ 217 w 1267"/>
                <a:gd name="T21" fmla="*/ 1948 h 3367"/>
                <a:gd name="T22" fmla="*/ 186 w 1267"/>
                <a:gd name="T23" fmla="*/ 2025 h 3367"/>
                <a:gd name="T24" fmla="*/ 170 w 1267"/>
                <a:gd name="T25" fmla="*/ 2257 h 3367"/>
                <a:gd name="T26" fmla="*/ 276 w 1267"/>
                <a:gd name="T27" fmla="*/ 2410 h 3367"/>
                <a:gd name="T28" fmla="*/ 322 w 1267"/>
                <a:gd name="T29" fmla="*/ 2607 h 3367"/>
                <a:gd name="T30" fmla="*/ 338 w 1267"/>
                <a:gd name="T31" fmla="*/ 2683 h 3367"/>
                <a:gd name="T32" fmla="*/ 353 w 1267"/>
                <a:gd name="T33" fmla="*/ 2829 h 3367"/>
                <a:gd name="T34" fmla="*/ 232 w 1267"/>
                <a:gd name="T35" fmla="*/ 2889 h 3367"/>
                <a:gd name="T36" fmla="*/ 170 w 1267"/>
                <a:gd name="T37" fmla="*/ 2967 h 3367"/>
                <a:gd name="T38" fmla="*/ 276 w 1267"/>
                <a:gd name="T39" fmla="*/ 3042 h 3367"/>
                <a:gd name="T40" fmla="*/ 384 w 1267"/>
                <a:gd name="T41" fmla="*/ 3120 h 3367"/>
                <a:gd name="T42" fmla="*/ 508 w 1267"/>
                <a:gd name="T43" fmla="*/ 3316 h 3367"/>
                <a:gd name="T44" fmla="*/ 539 w 1267"/>
                <a:gd name="T45" fmla="*/ 3341 h 3367"/>
                <a:gd name="T46" fmla="*/ 725 w 1267"/>
                <a:gd name="T47" fmla="*/ 3367 h 3367"/>
                <a:gd name="T48" fmla="*/ 880 w 1267"/>
                <a:gd name="T49" fmla="*/ 3350 h 3367"/>
                <a:gd name="T50" fmla="*/ 833 w 1267"/>
                <a:gd name="T51" fmla="*/ 3274 h 3367"/>
                <a:gd name="T52" fmla="*/ 787 w 1267"/>
                <a:gd name="T53" fmla="*/ 3025 h 3367"/>
                <a:gd name="T54" fmla="*/ 771 w 1267"/>
                <a:gd name="T55" fmla="*/ 2864 h 3367"/>
                <a:gd name="T56" fmla="*/ 756 w 1267"/>
                <a:gd name="T57" fmla="*/ 2700 h 3367"/>
                <a:gd name="T58" fmla="*/ 740 w 1267"/>
                <a:gd name="T59" fmla="*/ 2513 h 3367"/>
                <a:gd name="T60" fmla="*/ 740 w 1267"/>
                <a:gd name="T61" fmla="*/ 2257 h 3367"/>
                <a:gd name="T62" fmla="*/ 740 w 1267"/>
                <a:gd name="T63" fmla="*/ 2128 h 3367"/>
                <a:gd name="T64" fmla="*/ 740 w 1267"/>
                <a:gd name="T65" fmla="*/ 1931 h 3367"/>
                <a:gd name="T66" fmla="*/ 771 w 1267"/>
                <a:gd name="T67" fmla="*/ 1864 h 3367"/>
                <a:gd name="T68" fmla="*/ 864 w 1267"/>
                <a:gd name="T69" fmla="*/ 1744 h 3367"/>
                <a:gd name="T70" fmla="*/ 880 w 1267"/>
                <a:gd name="T71" fmla="*/ 1709 h 3367"/>
                <a:gd name="T72" fmla="*/ 880 w 1267"/>
                <a:gd name="T73" fmla="*/ 1623 h 3367"/>
                <a:gd name="T74" fmla="*/ 911 w 1267"/>
                <a:gd name="T75" fmla="*/ 1462 h 3367"/>
                <a:gd name="T76" fmla="*/ 942 w 1267"/>
                <a:gd name="T77" fmla="*/ 1376 h 3367"/>
                <a:gd name="T78" fmla="*/ 1003 w 1267"/>
                <a:gd name="T79" fmla="*/ 1197 h 3367"/>
                <a:gd name="T80" fmla="*/ 1050 w 1267"/>
                <a:gd name="T81" fmla="*/ 897 h 3367"/>
                <a:gd name="T82" fmla="*/ 1034 w 1267"/>
                <a:gd name="T83" fmla="*/ 804 h 3367"/>
                <a:gd name="T84" fmla="*/ 1050 w 1267"/>
                <a:gd name="T85" fmla="*/ 641 h 3367"/>
                <a:gd name="T86" fmla="*/ 1079 w 1267"/>
                <a:gd name="T87" fmla="*/ 472 h 3367"/>
                <a:gd name="T88" fmla="*/ 1193 w 1267"/>
                <a:gd name="T89" fmla="*/ 157 h 3367"/>
                <a:gd name="T90" fmla="*/ 1236 w 1267"/>
                <a:gd name="T91" fmla="*/ 43 h 3367"/>
                <a:gd name="T92" fmla="*/ 1205 w 1267"/>
                <a:gd name="T93" fmla="*/ 60 h 3367"/>
                <a:gd name="T94" fmla="*/ 942 w 1267"/>
                <a:gd name="T95" fmla="*/ 0 h 3367"/>
                <a:gd name="T96" fmla="*/ 709 w 1267"/>
                <a:gd name="T97" fmla="*/ 34 h 3367"/>
                <a:gd name="T98" fmla="*/ 415 w 1267"/>
                <a:gd name="T99" fmla="*/ 120 h 3367"/>
                <a:gd name="T100" fmla="*/ 276 w 1267"/>
                <a:gd name="T101" fmla="*/ 180 h 33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7"/>
                <a:gd name="T154" fmla="*/ 0 h 3367"/>
                <a:gd name="T155" fmla="*/ 1267 w 1267"/>
                <a:gd name="T156" fmla="*/ 3367 h 33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7" h="3367">
                  <a:moveTo>
                    <a:pt x="276" y="180"/>
                  </a:moveTo>
                  <a:lnTo>
                    <a:pt x="170" y="247"/>
                  </a:lnTo>
                  <a:lnTo>
                    <a:pt x="77" y="325"/>
                  </a:lnTo>
                  <a:lnTo>
                    <a:pt x="15" y="428"/>
                  </a:lnTo>
                  <a:lnTo>
                    <a:pt x="0" y="479"/>
                  </a:lnTo>
                  <a:lnTo>
                    <a:pt x="0" y="538"/>
                  </a:lnTo>
                  <a:lnTo>
                    <a:pt x="0" y="598"/>
                  </a:lnTo>
                  <a:lnTo>
                    <a:pt x="15" y="649"/>
                  </a:lnTo>
                  <a:lnTo>
                    <a:pt x="62" y="718"/>
                  </a:lnTo>
                  <a:lnTo>
                    <a:pt x="93" y="778"/>
                  </a:lnTo>
                  <a:lnTo>
                    <a:pt x="108" y="830"/>
                  </a:lnTo>
                  <a:lnTo>
                    <a:pt x="108" y="864"/>
                  </a:lnTo>
                  <a:lnTo>
                    <a:pt x="108" y="914"/>
                  </a:lnTo>
                  <a:lnTo>
                    <a:pt x="139" y="1034"/>
                  </a:lnTo>
                  <a:lnTo>
                    <a:pt x="155" y="1154"/>
                  </a:lnTo>
                  <a:lnTo>
                    <a:pt x="186" y="1206"/>
                  </a:lnTo>
                  <a:lnTo>
                    <a:pt x="201" y="1247"/>
                  </a:lnTo>
                  <a:lnTo>
                    <a:pt x="217" y="1290"/>
                  </a:lnTo>
                  <a:lnTo>
                    <a:pt x="232" y="1350"/>
                  </a:lnTo>
                  <a:lnTo>
                    <a:pt x="263" y="1479"/>
                  </a:lnTo>
                  <a:lnTo>
                    <a:pt x="276" y="1615"/>
                  </a:lnTo>
                  <a:lnTo>
                    <a:pt x="292" y="1675"/>
                  </a:lnTo>
                  <a:lnTo>
                    <a:pt x="292" y="1718"/>
                  </a:lnTo>
                  <a:lnTo>
                    <a:pt x="276" y="1786"/>
                  </a:lnTo>
                  <a:lnTo>
                    <a:pt x="263" y="1838"/>
                  </a:lnTo>
                  <a:lnTo>
                    <a:pt x="232" y="1881"/>
                  </a:lnTo>
                  <a:lnTo>
                    <a:pt x="232" y="1898"/>
                  </a:lnTo>
                  <a:lnTo>
                    <a:pt x="217" y="1948"/>
                  </a:lnTo>
                  <a:lnTo>
                    <a:pt x="201" y="1982"/>
                  </a:lnTo>
                  <a:lnTo>
                    <a:pt x="186" y="2025"/>
                  </a:lnTo>
                  <a:lnTo>
                    <a:pt x="155" y="2094"/>
                  </a:lnTo>
                  <a:lnTo>
                    <a:pt x="155" y="2171"/>
                  </a:lnTo>
                  <a:lnTo>
                    <a:pt x="170" y="2257"/>
                  </a:lnTo>
                  <a:lnTo>
                    <a:pt x="232" y="2333"/>
                  </a:lnTo>
                  <a:lnTo>
                    <a:pt x="276" y="2410"/>
                  </a:lnTo>
                  <a:lnTo>
                    <a:pt x="307" y="2496"/>
                  </a:lnTo>
                  <a:lnTo>
                    <a:pt x="322" y="2582"/>
                  </a:lnTo>
                  <a:lnTo>
                    <a:pt x="322" y="2607"/>
                  </a:lnTo>
                  <a:lnTo>
                    <a:pt x="338" y="2632"/>
                  </a:lnTo>
                  <a:lnTo>
                    <a:pt x="338" y="2683"/>
                  </a:lnTo>
                  <a:lnTo>
                    <a:pt x="353" y="2743"/>
                  </a:lnTo>
                  <a:lnTo>
                    <a:pt x="353" y="2795"/>
                  </a:lnTo>
                  <a:lnTo>
                    <a:pt x="353" y="2829"/>
                  </a:lnTo>
                  <a:lnTo>
                    <a:pt x="292" y="2855"/>
                  </a:lnTo>
                  <a:lnTo>
                    <a:pt x="232" y="2889"/>
                  </a:lnTo>
                  <a:lnTo>
                    <a:pt x="170" y="2932"/>
                  </a:lnTo>
                  <a:lnTo>
                    <a:pt x="155" y="2949"/>
                  </a:lnTo>
                  <a:lnTo>
                    <a:pt x="170" y="2967"/>
                  </a:lnTo>
                  <a:lnTo>
                    <a:pt x="201" y="3008"/>
                  </a:lnTo>
                  <a:lnTo>
                    <a:pt x="276" y="3042"/>
                  </a:lnTo>
                  <a:lnTo>
                    <a:pt x="338" y="3077"/>
                  </a:lnTo>
                  <a:lnTo>
                    <a:pt x="384" y="3120"/>
                  </a:lnTo>
                  <a:lnTo>
                    <a:pt x="415" y="3188"/>
                  </a:lnTo>
                  <a:lnTo>
                    <a:pt x="462" y="3257"/>
                  </a:lnTo>
                  <a:lnTo>
                    <a:pt x="508" y="3316"/>
                  </a:lnTo>
                  <a:lnTo>
                    <a:pt x="524" y="3333"/>
                  </a:lnTo>
                  <a:lnTo>
                    <a:pt x="539" y="3341"/>
                  </a:lnTo>
                  <a:lnTo>
                    <a:pt x="555" y="3350"/>
                  </a:lnTo>
                  <a:lnTo>
                    <a:pt x="601" y="3358"/>
                  </a:lnTo>
                  <a:lnTo>
                    <a:pt x="725" y="3367"/>
                  </a:lnTo>
                  <a:lnTo>
                    <a:pt x="787" y="3367"/>
                  </a:lnTo>
                  <a:lnTo>
                    <a:pt x="849" y="3358"/>
                  </a:lnTo>
                  <a:lnTo>
                    <a:pt x="880" y="3350"/>
                  </a:lnTo>
                  <a:lnTo>
                    <a:pt x="880" y="3333"/>
                  </a:lnTo>
                  <a:lnTo>
                    <a:pt x="833" y="3274"/>
                  </a:lnTo>
                  <a:lnTo>
                    <a:pt x="818" y="3205"/>
                  </a:lnTo>
                  <a:lnTo>
                    <a:pt x="787" y="3111"/>
                  </a:lnTo>
                  <a:lnTo>
                    <a:pt x="787" y="3025"/>
                  </a:lnTo>
                  <a:lnTo>
                    <a:pt x="787" y="2949"/>
                  </a:lnTo>
                  <a:lnTo>
                    <a:pt x="771" y="2864"/>
                  </a:lnTo>
                  <a:lnTo>
                    <a:pt x="771" y="2778"/>
                  </a:lnTo>
                  <a:lnTo>
                    <a:pt x="756" y="2700"/>
                  </a:lnTo>
                  <a:lnTo>
                    <a:pt x="740" y="2658"/>
                  </a:lnTo>
                  <a:lnTo>
                    <a:pt x="740" y="2590"/>
                  </a:lnTo>
                  <a:lnTo>
                    <a:pt x="740" y="2513"/>
                  </a:lnTo>
                  <a:lnTo>
                    <a:pt x="740" y="2427"/>
                  </a:lnTo>
                  <a:lnTo>
                    <a:pt x="740" y="2341"/>
                  </a:lnTo>
                  <a:lnTo>
                    <a:pt x="740" y="2257"/>
                  </a:lnTo>
                  <a:lnTo>
                    <a:pt x="740" y="2180"/>
                  </a:lnTo>
                  <a:lnTo>
                    <a:pt x="740" y="2128"/>
                  </a:lnTo>
                  <a:lnTo>
                    <a:pt x="740" y="2051"/>
                  </a:lnTo>
                  <a:lnTo>
                    <a:pt x="740" y="1991"/>
                  </a:lnTo>
                  <a:lnTo>
                    <a:pt x="740" y="1931"/>
                  </a:lnTo>
                  <a:lnTo>
                    <a:pt x="756" y="1889"/>
                  </a:lnTo>
                  <a:lnTo>
                    <a:pt x="771" y="1864"/>
                  </a:lnTo>
                  <a:lnTo>
                    <a:pt x="818" y="1829"/>
                  </a:lnTo>
                  <a:lnTo>
                    <a:pt x="849" y="1795"/>
                  </a:lnTo>
                  <a:lnTo>
                    <a:pt x="864" y="1744"/>
                  </a:lnTo>
                  <a:lnTo>
                    <a:pt x="864" y="1735"/>
                  </a:lnTo>
                  <a:lnTo>
                    <a:pt x="880" y="1709"/>
                  </a:lnTo>
                  <a:lnTo>
                    <a:pt x="880" y="1666"/>
                  </a:lnTo>
                  <a:lnTo>
                    <a:pt x="880" y="1623"/>
                  </a:lnTo>
                  <a:lnTo>
                    <a:pt x="880" y="1573"/>
                  </a:lnTo>
                  <a:lnTo>
                    <a:pt x="895" y="1513"/>
                  </a:lnTo>
                  <a:lnTo>
                    <a:pt x="911" y="1462"/>
                  </a:lnTo>
                  <a:lnTo>
                    <a:pt x="926" y="1410"/>
                  </a:lnTo>
                  <a:lnTo>
                    <a:pt x="942" y="1376"/>
                  </a:lnTo>
                  <a:lnTo>
                    <a:pt x="957" y="1333"/>
                  </a:lnTo>
                  <a:lnTo>
                    <a:pt x="973" y="1264"/>
                  </a:lnTo>
                  <a:lnTo>
                    <a:pt x="1003" y="1197"/>
                  </a:lnTo>
                  <a:lnTo>
                    <a:pt x="1034" y="1034"/>
                  </a:lnTo>
                  <a:lnTo>
                    <a:pt x="1050" y="965"/>
                  </a:lnTo>
                  <a:lnTo>
                    <a:pt x="1050" y="897"/>
                  </a:lnTo>
                  <a:lnTo>
                    <a:pt x="1050" y="847"/>
                  </a:lnTo>
                  <a:lnTo>
                    <a:pt x="1034" y="804"/>
                  </a:lnTo>
                  <a:lnTo>
                    <a:pt x="1034" y="752"/>
                  </a:lnTo>
                  <a:lnTo>
                    <a:pt x="1034" y="701"/>
                  </a:lnTo>
                  <a:lnTo>
                    <a:pt x="1050" y="641"/>
                  </a:lnTo>
                  <a:lnTo>
                    <a:pt x="1065" y="606"/>
                  </a:lnTo>
                  <a:lnTo>
                    <a:pt x="1079" y="472"/>
                  </a:lnTo>
                  <a:lnTo>
                    <a:pt x="1093" y="343"/>
                  </a:lnTo>
                  <a:lnTo>
                    <a:pt x="1164" y="243"/>
                  </a:lnTo>
                  <a:lnTo>
                    <a:pt x="1193" y="157"/>
                  </a:lnTo>
                  <a:lnTo>
                    <a:pt x="1221" y="143"/>
                  </a:lnTo>
                  <a:lnTo>
                    <a:pt x="1236" y="100"/>
                  </a:lnTo>
                  <a:lnTo>
                    <a:pt x="1236" y="43"/>
                  </a:lnTo>
                  <a:lnTo>
                    <a:pt x="1250" y="71"/>
                  </a:lnTo>
                  <a:lnTo>
                    <a:pt x="1267" y="112"/>
                  </a:lnTo>
                  <a:lnTo>
                    <a:pt x="1205" y="60"/>
                  </a:lnTo>
                  <a:lnTo>
                    <a:pt x="1127" y="26"/>
                  </a:lnTo>
                  <a:lnTo>
                    <a:pt x="1050" y="0"/>
                  </a:lnTo>
                  <a:lnTo>
                    <a:pt x="942" y="0"/>
                  </a:lnTo>
                  <a:lnTo>
                    <a:pt x="833" y="9"/>
                  </a:lnTo>
                  <a:lnTo>
                    <a:pt x="709" y="34"/>
                  </a:lnTo>
                  <a:lnTo>
                    <a:pt x="601" y="69"/>
                  </a:lnTo>
                  <a:lnTo>
                    <a:pt x="493" y="94"/>
                  </a:lnTo>
                  <a:lnTo>
                    <a:pt x="415" y="120"/>
                  </a:lnTo>
                  <a:lnTo>
                    <a:pt x="353" y="146"/>
                  </a:lnTo>
                  <a:lnTo>
                    <a:pt x="307" y="163"/>
                  </a:lnTo>
                  <a:lnTo>
                    <a:pt x="276" y="180"/>
                  </a:lnTo>
                  <a:close/>
                </a:path>
              </a:pathLst>
            </a:custGeom>
            <a:solidFill>
              <a:srgbClr val="F2AD8C"/>
            </a:solidFill>
            <a:ln w="9525">
              <a:noFill/>
              <a:round/>
              <a:headEnd/>
              <a:tailEnd/>
            </a:ln>
          </p:spPr>
          <p:txBody>
            <a:bodyPr/>
            <a:lstStyle/>
            <a:p>
              <a:endParaRPr lang="fr-FR"/>
            </a:p>
          </p:txBody>
        </p:sp>
        <p:sp>
          <p:nvSpPr>
            <p:cNvPr id="28761" name="Freeform 5"/>
            <p:cNvSpPr>
              <a:spLocks/>
            </p:cNvSpPr>
            <p:nvPr/>
          </p:nvSpPr>
          <p:spPr bwMode="auto">
            <a:xfrm flipH="1">
              <a:off x="1898" y="530"/>
              <a:ext cx="849" cy="1084"/>
            </a:xfrm>
            <a:custGeom>
              <a:avLst/>
              <a:gdLst>
                <a:gd name="T0" fmla="*/ 41075 w 329"/>
                <a:gd name="T1" fmla="*/ 0 h 758"/>
                <a:gd name="T2" fmla="*/ 100701 w 329"/>
                <a:gd name="T3" fmla="*/ 80 h 758"/>
                <a:gd name="T4" fmla="*/ 150952 w 329"/>
                <a:gd name="T5" fmla="*/ 352 h 758"/>
                <a:gd name="T6" fmla="*/ 187583 w 329"/>
                <a:gd name="T7" fmla="*/ 719 h 758"/>
                <a:gd name="T8" fmla="*/ 215027 w 329"/>
                <a:gd name="T9" fmla="*/ 1233 h 758"/>
                <a:gd name="T10" fmla="*/ 237108 w 329"/>
                <a:gd name="T11" fmla="*/ 1896 h 758"/>
                <a:gd name="T12" fmla="*/ 246251 w 329"/>
                <a:gd name="T13" fmla="*/ 2558 h 758"/>
                <a:gd name="T14" fmla="*/ 250721 w 329"/>
                <a:gd name="T15" fmla="*/ 3296 h 758"/>
                <a:gd name="T16" fmla="*/ 250721 w 329"/>
                <a:gd name="T17" fmla="*/ 4093 h 758"/>
                <a:gd name="T18" fmla="*/ 246251 w 329"/>
                <a:gd name="T19" fmla="*/ 4894 h 758"/>
                <a:gd name="T20" fmla="*/ 232420 w 329"/>
                <a:gd name="T21" fmla="*/ 5692 h 758"/>
                <a:gd name="T22" fmla="*/ 223277 w 329"/>
                <a:gd name="T23" fmla="*/ 6425 h 758"/>
                <a:gd name="T24" fmla="*/ 205850 w 329"/>
                <a:gd name="T25" fmla="*/ 7160 h 758"/>
                <a:gd name="T26" fmla="*/ 191933 w 329"/>
                <a:gd name="T27" fmla="*/ 7741 h 758"/>
                <a:gd name="T28" fmla="*/ 178406 w 329"/>
                <a:gd name="T29" fmla="*/ 8332 h 758"/>
                <a:gd name="T30" fmla="*/ 164435 w 329"/>
                <a:gd name="T31" fmla="*/ 8696 h 758"/>
                <a:gd name="T32" fmla="*/ 150952 w 329"/>
                <a:gd name="T33" fmla="*/ 8988 h 758"/>
                <a:gd name="T34" fmla="*/ 150952 w 329"/>
                <a:gd name="T35" fmla="*/ 8988 h 758"/>
                <a:gd name="T36" fmla="*/ 141775 w 329"/>
                <a:gd name="T37" fmla="*/ 9134 h 758"/>
                <a:gd name="T38" fmla="*/ 132632 w 329"/>
                <a:gd name="T39" fmla="*/ 9271 h 758"/>
                <a:gd name="T40" fmla="*/ 114326 w 329"/>
                <a:gd name="T41" fmla="*/ 9210 h 758"/>
                <a:gd name="T42" fmla="*/ 96012 w 329"/>
                <a:gd name="T43" fmla="*/ 8988 h 758"/>
                <a:gd name="T44" fmla="*/ 77693 w 329"/>
                <a:gd name="T45" fmla="*/ 8473 h 758"/>
                <a:gd name="T46" fmla="*/ 59373 w 329"/>
                <a:gd name="T47" fmla="*/ 7888 h 758"/>
                <a:gd name="T48" fmla="*/ 45763 w 329"/>
                <a:gd name="T49" fmla="*/ 7080 h 758"/>
                <a:gd name="T50" fmla="*/ 31932 w 329"/>
                <a:gd name="T51" fmla="*/ 6207 h 758"/>
                <a:gd name="T52" fmla="*/ 18319 w 329"/>
                <a:gd name="T53" fmla="*/ 5338 h 758"/>
                <a:gd name="T54" fmla="*/ 0 w 329"/>
                <a:gd name="T55" fmla="*/ 3422 h 758"/>
                <a:gd name="T56" fmla="*/ 0 w 329"/>
                <a:gd name="T57" fmla="*/ 2558 h 758"/>
                <a:gd name="T58" fmla="*/ 0 w 329"/>
                <a:gd name="T59" fmla="*/ 1753 h 758"/>
                <a:gd name="T60" fmla="*/ 0 w 329"/>
                <a:gd name="T61" fmla="*/ 1018 h 758"/>
                <a:gd name="T62" fmla="*/ 9143 w 329"/>
                <a:gd name="T63" fmla="*/ 429 h 758"/>
                <a:gd name="T64" fmla="*/ 22789 w 329"/>
                <a:gd name="T65" fmla="*/ 143 h 758"/>
                <a:gd name="T66" fmla="*/ 41075 w 329"/>
                <a:gd name="T67" fmla="*/ 0 h 7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758"/>
                <a:gd name="T104" fmla="*/ 329 w 329"/>
                <a:gd name="T105" fmla="*/ 758 h 7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758">
                  <a:moveTo>
                    <a:pt x="54" y="0"/>
                  </a:moveTo>
                  <a:lnTo>
                    <a:pt x="132" y="6"/>
                  </a:lnTo>
                  <a:lnTo>
                    <a:pt x="198" y="29"/>
                  </a:lnTo>
                  <a:lnTo>
                    <a:pt x="246" y="59"/>
                  </a:lnTo>
                  <a:lnTo>
                    <a:pt x="282" y="101"/>
                  </a:lnTo>
                  <a:lnTo>
                    <a:pt x="311" y="155"/>
                  </a:lnTo>
                  <a:lnTo>
                    <a:pt x="323" y="209"/>
                  </a:lnTo>
                  <a:lnTo>
                    <a:pt x="329" y="269"/>
                  </a:lnTo>
                  <a:lnTo>
                    <a:pt x="329" y="334"/>
                  </a:lnTo>
                  <a:lnTo>
                    <a:pt x="323" y="400"/>
                  </a:lnTo>
                  <a:lnTo>
                    <a:pt x="305" y="466"/>
                  </a:lnTo>
                  <a:lnTo>
                    <a:pt x="293" y="525"/>
                  </a:lnTo>
                  <a:lnTo>
                    <a:pt x="270" y="585"/>
                  </a:lnTo>
                  <a:lnTo>
                    <a:pt x="252" y="633"/>
                  </a:lnTo>
                  <a:lnTo>
                    <a:pt x="234" y="681"/>
                  </a:lnTo>
                  <a:lnTo>
                    <a:pt x="216" y="711"/>
                  </a:lnTo>
                  <a:lnTo>
                    <a:pt x="198" y="735"/>
                  </a:lnTo>
                  <a:lnTo>
                    <a:pt x="186" y="747"/>
                  </a:lnTo>
                  <a:lnTo>
                    <a:pt x="174" y="758"/>
                  </a:lnTo>
                  <a:lnTo>
                    <a:pt x="150" y="753"/>
                  </a:lnTo>
                  <a:lnTo>
                    <a:pt x="126" y="735"/>
                  </a:lnTo>
                  <a:lnTo>
                    <a:pt x="102" y="693"/>
                  </a:lnTo>
                  <a:lnTo>
                    <a:pt x="78" y="645"/>
                  </a:lnTo>
                  <a:lnTo>
                    <a:pt x="60" y="579"/>
                  </a:lnTo>
                  <a:lnTo>
                    <a:pt x="42" y="508"/>
                  </a:lnTo>
                  <a:lnTo>
                    <a:pt x="24" y="436"/>
                  </a:lnTo>
                  <a:lnTo>
                    <a:pt x="0" y="280"/>
                  </a:lnTo>
                  <a:lnTo>
                    <a:pt x="0" y="209"/>
                  </a:lnTo>
                  <a:lnTo>
                    <a:pt x="0" y="143"/>
                  </a:lnTo>
                  <a:lnTo>
                    <a:pt x="0" y="83"/>
                  </a:lnTo>
                  <a:lnTo>
                    <a:pt x="12" y="35"/>
                  </a:lnTo>
                  <a:lnTo>
                    <a:pt x="30" y="12"/>
                  </a:lnTo>
                  <a:lnTo>
                    <a:pt x="54" y="0"/>
                  </a:lnTo>
                  <a:close/>
                </a:path>
              </a:pathLst>
            </a:custGeom>
            <a:solidFill>
              <a:srgbClr val="F2AD8C"/>
            </a:solidFill>
            <a:ln w="9525">
              <a:noFill/>
              <a:round/>
              <a:headEnd/>
              <a:tailEnd/>
            </a:ln>
          </p:spPr>
          <p:txBody>
            <a:bodyPr/>
            <a:lstStyle/>
            <a:p>
              <a:endParaRPr lang="fr-FR"/>
            </a:p>
          </p:txBody>
        </p:sp>
        <p:sp>
          <p:nvSpPr>
            <p:cNvPr id="28762" name="Freeform 6"/>
            <p:cNvSpPr>
              <a:spLocks/>
            </p:cNvSpPr>
            <p:nvPr/>
          </p:nvSpPr>
          <p:spPr bwMode="auto">
            <a:xfrm flipH="1">
              <a:off x="1945" y="555"/>
              <a:ext cx="770" cy="1000"/>
            </a:xfrm>
            <a:custGeom>
              <a:avLst/>
              <a:gdLst>
                <a:gd name="T0" fmla="*/ 40547 w 299"/>
                <a:gd name="T1" fmla="*/ 0 h 699"/>
                <a:gd name="T2" fmla="*/ 94478 w 299"/>
                <a:gd name="T3" fmla="*/ 80 h 699"/>
                <a:gd name="T4" fmla="*/ 135332 w 299"/>
                <a:gd name="T5" fmla="*/ 280 h 699"/>
                <a:gd name="T6" fmla="*/ 171270 w 299"/>
                <a:gd name="T7" fmla="*/ 652 h 699"/>
                <a:gd name="T8" fmla="*/ 193692 w 299"/>
                <a:gd name="T9" fmla="*/ 1169 h 699"/>
                <a:gd name="T10" fmla="*/ 211114 w 299"/>
                <a:gd name="T11" fmla="*/ 1754 h 699"/>
                <a:gd name="T12" fmla="*/ 220179 w 299"/>
                <a:gd name="T13" fmla="*/ 2342 h 699"/>
                <a:gd name="T14" fmla="*/ 224624 w 299"/>
                <a:gd name="T15" fmla="*/ 3007 h 699"/>
                <a:gd name="T16" fmla="*/ 224624 w 299"/>
                <a:gd name="T17" fmla="*/ 3727 h 699"/>
                <a:gd name="T18" fmla="*/ 211114 w 299"/>
                <a:gd name="T19" fmla="*/ 5203 h 699"/>
                <a:gd name="T20" fmla="*/ 189247 w 299"/>
                <a:gd name="T21" fmla="*/ 6515 h 699"/>
                <a:gd name="T22" fmla="*/ 175879 w 299"/>
                <a:gd name="T23" fmla="*/ 7100 h 699"/>
                <a:gd name="T24" fmla="*/ 162218 w 299"/>
                <a:gd name="T25" fmla="*/ 7609 h 699"/>
                <a:gd name="T26" fmla="*/ 148708 w 299"/>
                <a:gd name="T27" fmla="*/ 7984 h 699"/>
                <a:gd name="T28" fmla="*/ 139774 w 299"/>
                <a:gd name="T29" fmla="*/ 8280 h 699"/>
                <a:gd name="T30" fmla="*/ 139774 w 299"/>
                <a:gd name="T31" fmla="*/ 8280 h 699"/>
                <a:gd name="T32" fmla="*/ 130722 w 299"/>
                <a:gd name="T33" fmla="*/ 8423 h 699"/>
                <a:gd name="T34" fmla="*/ 121655 w 299"/>
                <a:gd name="T35" fmla="*/ 8574 h 699"/>
                <a:gd name="T36" fmla="*/ 103530 w 299"/>
                <a:gd name="T37" fmla="*/ 8574 h 699"/>
                <a:gd name="T38" fmla="*/ 85717 w 299"/>
                <a:gd name="T39" fmla="*/ 8280 h 699"/>
                <a:gd name="T40" fmla="*/ 72035 w 299"/>
                <a:gd name="T41" fmla="*/ 7838 h 699"/>
                <a:gd name="T42" fmla="*/ 53918 w 299"/>
                <a:gd name="T43" fmla="*/ 7247 h 699"/>
                <a:gd name="T44" fmla="*/ 40547 w 299"/>
                <a:gd name="T45" fmla="*/ 6584 h 699"/>
                <a:gd name="T46" fmla="*/ 27050 w 299"/>
                <a:gd name="T47" fmla="*/ 5788 h 699"/>
                <a:gd name="T48" fmla="*/ 18119 w 299"/>
                <a:gd name="T49" fmla="*/ 4901 h 699"/>
                <a:gd name="T50" fmla="*/ 0 w 299"/>
                <a:gd name="T51" fmla="*/ 3142 h 699"/>
                <a:gd name="T52" fmla="*/ 0 w 299"/>
                <a:gd name="T53" fmla="*/ 2342 h 699"/>
                <a:gd name="T54" fmla="*/ 0 w 299"/>
                <a:gd name="T55" fmla="*/ 1605 h 699"/>
                <a:gd name="T56" fmla="*/ 0 w 299"/>
                <a:gd name="T57" fmla="*/ 944 h 699"/>
                <a:gd name="T58" fmla="*/ 9065 w 299"/>
                <a:gd name="T59" fmla="*/ 429 h 699"/>
                <a:gd name="T60" fmla="*/ 22423 w 299"/>
                <a:gd name="T61" fmla="*/ 80 h 699"/>
                <a:gd name="T62" fmla="*/ 40547 w 299"/>
                <a:gd name="T63" fmla="*/ 0 h 6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699"/>
                <a:gd name="T98" fmla="*/ 299 w 299"/>
                <a:gd name="T99" fmla="*/ 699 h 6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699">
                  <a:moveTo>
                    <a:pt x="54" y="0"/>
                  </a:moveTo>
                  <a:lnTo>
                    <a:pt x="126" y="6"/>
                  </a:lnTo>
                  <a:lnTo>
                    <a:pt x="180" y="23"/>
                  </a:lnTo>
                  <a:lnTo>
                    <a:pt x="228" y="53"/>
                  </a:lnTo>
                  <a:lnTo>
                    <a:pt x="258" y="95"/>
                  </a:lnTo>
                  <a:lnTo>
                    <a:pt x="281" y="143"/>
                  </a:lnTo>
                  <a:lnTo>
                    <a:pt x="293" y="191"/>
                  </a:lnTo>
                  <a:lnTo>
                    <a:pt x="299" y="245"/>
                  </a:lnTo>
                  <a:lnTo>
                    <a:pt x="299" y="304"/>
                  </a:lnTo>
                  <a:lnTo>
                    <a:pt x="281" y="424"/>
                  </a:lnTo>
                  <a:lnTo>
                    <a:pt x="252" y="531"/>
                  </a:lnTo>
                  <a:lnTo>
                    <a:pt x="234" y="579"/>
                  </a:lnTo>
                  <a:lnTo>
                    <a:pt x="216" y="621"/>
                  </a:lnTo>
                  <a:lnTo>
                    <a:pt x="198" y="651"/>
                  </a:lnTo>
                  <a:lnTo>
                    <a:pt x="186" y="675"/>
                  </a:lnTo>
                  <a:lnTo>
                    <a:pt x="174" y="687"/>
                  </a:lnTo>
                  <a:lnTo>
                    <a:pt x="162" y="699"/>
                  </a:lnTo>
                  <a:lnTo>
                    <a:pt x="138" y="699"/>
                  </a:lnTo>
                  <a:lnTo>
                    <a:pt x="114" y="675"/>
                  </a:lnTo>
                  <a:lnTo>
                    <a:pt x="96" y="639"/>
                  </a:lnTo>
                  <a:lnTo>
                    <a:pt x="72" y="591"/>
                  </a:lnTo>
                  <a:lnTo>
                    <a:pt x="54" y="537"/>
                  </a:lnTo>
                  <a:lnTo>
                    <a:pt x="36" y="472"/>
                  </a:lnTo>
                  <a:lnTo>
                    <a:pt x="24" y="400"/>
                  </a:lnTo>
                  <a:lnTo>
                    <a:pt x="0" y="256"/>
                  </a:lnTo>
                  <a:lnTo>
                    <a:pt x="0" y="191"/>
                  </a:lnTo>
                  <a:lnTo>
                    <a:pt x="0" y="131"/>
                  </a:lnTo>
                  <a:lnTo>
                    <a:pt x="0" y="77"/>
                  </a:lnTo>
                  <a:lnTo>
                    <a:pt x="12" y="35"/>
                  </a:lnTo>
                  <a:lnTo>
                    <a:pt x="30" y="6"/>
                  </a:lnTo>
                  <a:lnTo>
                    <a:pt x="54" y="0"/>
                  </a:lnTo>
                  <a:close/>
                </a:path>
              </a:pathLst>
            </a:custGeom>
            <a:solidFill>
              <a:srgbClr val="F4B28E"/>
            </a:solidFill>
            <a:ln w="9525">
              <a:noFill/>
              <a:round/>
              <a:headEnd/>
              <a:tailEnd/>
            </a:ln>
          </p:spPr>
          <p:txBody>
            <a:bodyPr/>
            <a:lstStyle/>
            <a:p>
              <a:endParaRPr lang="fr-FR"/>
            </a:p>
          </p:txBody>
        </p:sp>
        <p:sp>
          <p:nvSpPr>
            <p:cNvPr id="28763" name="Freeform 7"/>
            <p:cNvSpPr>
              <a:spLocks/>
            </p:cNvSpPr>
            <p:nvPr/>
          </p:nvSpPr>
          <p:spPr bwMode="auto">
            <a:xfrm flipH="1">
              <a:off x="1976" y="588"/>
              <a:ext cx="710" cy="907"/>
            </a:xfrm>
            <a:custGeom>
              <a:avLst/>
              <a:gdLst>
                <a:gd name="T0" fmla="*/ 45900 w 275"/>
                <a:gd name="T1" fmla="*/ 0 h 634"/>
                <a:gd name="T2" fmla="*/ 91747 w 275"/>
                <a:gd name="T3" fmla="*/ 80 h 634"/>
                <a:gd name="T4" fmla="*/ 128590 w 275"/>
                <a:gd name="T5" fmla="*/ 293 h 634"/>
                <a:gd name="T6" fmla="*/ 160499 w 275"/>
                <a:gd name="T7" fmla="*/ 594 h 634"/>
                <a:gd name="T8" fmla="*/ 183650 w 275"/>
                <a:gd name="T9" fmla="*/ 1031 h 634"/>
                <a:gd name="T10" fmla="*/ 197186 w 275"/>
                <a:gd name="T11" fmla="*/ 1475 h 634"/>
                <a:gd name="T12" fmla="*/ 205812 w 275"/>
                <a:gd name="T13" fmla="*/ 2054 h 634"/>
                <a:gd name="T14" fmla="*/ 210253 w 275"/>
                <a:gd name="T15" fmla="*/ 2647 h 634"/>
                <a:gd name="T16" fmla="*/ 210253 w 275"/>
                <a:gd name="T17" fmla="*/ 3299 h 634"/>
                <a:gd name="T18" fmla="*/ 202045 w 275"/>
                <a:gd name="T19" fmla="*/ 4619 h 634"/>
                <a:gd name="T20" fmla="*/ 183650 w 275"/>
                <a:gd name="T21" fmla="*/ 5807 h 634"/>
                <a:gd name="T22" fmla="*/ 169690 w 275"/>
                <a:gd name="T23" fmla="*/ 6373 h 634"/>
                <a:gd name="T24" fmla="*/ 156146 w 275"/>
                <a:gd name="T25" fmla="*/ 6815 h 634"/>
                <a:gd name="T26" fmla="*/ 146942 w 275"/>
                <a:gd name="T27" fmla="*/ 7182 h 634"/>
                <a:gd name="T28" fmla="*/ 137781 w 275"/>
                <a:gd name="T29" fmla="*/ 7485 h 634"/>
                <a:gd name="T30" fmla="*/ 137781 w 275"/>
                <a:gd name="T31" fmla="*/ 7485 h 634"/>
                <a:gd name="T32" fmla="*/ 119298 w 275"/>
                <a:gd name="T33" fmla="*/ 7697 h 634"/>
                <a:gd name="T34" fmla="*/ 105447 w 275"/>
                <a:gd name="T35" fmla="*/ 7780 h 634"/>
                <a:gd name="T36" fmla="*/ 87082 w 275"/>
                <a:gd name="T37" fmla="*/ 7552 h 634"/>
                <a:gd name="T38" fmla="*/ 68738 w 275"/>
                <a:gd name="T39" fmla="*/ 7182 h 634"/>
                <a:gd name="T40" fmla="*/ 55052 w 275"/>
                <a:gd name="T41" fmla="*/ 6669 h 634"/>
                <a:gd name="T42" fmla="*/ 41180 w 275"/>
                <a:gd name="T43" fmla="*/ 6011 h 634"/>
                <a:gd name="T44" fmla="*/ 27551 w 275"/>
                <a:gd name="T45" fmla="*/ 5290 h 634"/>
                <a:gd name="T46" fmla="*/ 18344 w 275"/>
                <a:gd name="T47" fmla="*/ 4476 h 634"/>
                <a:gd name="T48" fmla="*/ 4492 w 275"/>
                <a:gd name="T49" fmla="*/ 2851 h 634"/>
                <a:gd name="T50" fmla="*/ 0 w 275"/>
                <a:gd name="T51" fmla="*/ 2130 h 634"/>
                <a:gd name="T52" fmla="*/ 0 w 275"/>
                <a:gd name="T53" fmla="*/ 1393 h 634"/>
                <a:gd name="T54" fmla="*/ 4492 w 275"/>
                <a:gd name="T55" fmla="*/ 804 h 634"/>
                <a:gd name="T56" fmla="*/ 13645 w 275"/>
                <a:gd name="T57" fmla="*/ 372 h 634"/>
                <a:gd name="T58" fmla="*/ 27551 w 275"/>
                <a:gd name="T59" fmla="*/ 80 h 634"/>
                <a:gd name="T60" fmla="*/ 45900 w 275"/>
                <a:gd name="T61" fmla="*/ 0 h 6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5"/>
                <a:gd name="T94" fmla="*/ 0 h 634"/>
                <a:gd name="T95" fmla="*/ 275 w 275"/>
                <a:gd name="T96" fmla="*/ 634 h 6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5" h="634">
                  <a:moveTo>
                    <a:pt x="60" y="0"/>
                  </a:moveTo>
                  <a:lnTo>
                    <a:pt x="120" y="6"/>
                  </a:lnTo>
                  <a:lnTo>
                    <a:pt x="168" y="24"/>
                  </a:lnTo>
                  <a:lnTo>
                    <a:pt x="210" y="48"/>
                  </a:lnTo>
                  <a:lnTo>
                    <a:pt x="240" y="84"/>
                  </a:lnTo>
                  <a:lnTo>
                    <a:pt x="258" y="120"/>
                  </a:lnTo>
                  <a:lnTo>
                    <a:pt x="269" y="168"/>
                  </a:lnTo>
                  <a:lnTo>
                    <a:pt x="275" y="216"/>
                  </a:lnTo>
                  <a:lnTo>
                    <a:pt x="275" y="269"/>
                  </a:lnTo>
                  <a:lnTo>
                    <a:pt x="264" y="377"/>
                  </a:lnTo>
                  <a:lnTo>
                    <a:pt x="240" y="473"/>
                  </a:lnTo>
                  <a:lnTo>
                    <a:pt x="222" y="520"/>
                  </a:lnTo>
                  <a:lnTo>
                    <a:pt x="204" y="556"/>
                  </a:lnTo>
                  <a:lnTo>
                    <a:pt x="192" y="586"/>
                  </a:lnTo>
                  <a:lnTo>
                    <a:pt x="180" y="610"/>
                  </a:lnTo>
                  <a:lnTo>
                    <a:pt x="156" y="628"/>
                  </a:lnTo>
                  <a:lnTo>
                    <a:pt x="138" y="634"/>
                  </a:lnTo>
                  <a:lnTo>
                    <a:pt x="114" y="616"/>
                  </a:lnTo>
                  <a:lnTo>
                    <a:pt x="90" y="586"/>
                  </a:lnTo>
                  <a:lnTo>
                    <a:pt x="72" y="544"/>
                  </a:lnTo>
                  <a:lnTo>
                    <a:pt x="54" y="490"/>
                  </a:lnTo>
                  <a:lnTo>
                    <a:pt x="36" y="431"/>
                  </a:lnTo>
                  <a:lnTo>
                    <a:pt x="24" y="365"/>
                  </a:lnTo>
                  <a:lnTo>
                    <a:pt x="6" y="233"/>
                  </a:lnTo>
                  <a:lnTo>
                    <a:pt x="0" y="174"/>
                  </a:lnTo>
                  <a:lnTo>
                    <a:pt x="0" y="114"/>
                  </a:lnTo>
                  <a:lnTo>
                    <a:pt x="6" y="66"/>
                  </a:lnTo>
                  <a:lnTo>
                    <a:pt x="18" y="30"/>
                  </a:lnTo>
                  <a:lnTo>
                    <a:pt x="36" y="6"/>
                  </a:lnTo>
                  <a:lnTo>
                    <a:pt x="60" y="0"/>
                  </a:lnTo>
                  <a:close/>
                </a:path>
              </a:pathLst>
            </a:custGeom>
            <a:solidFill>
              <a:srgbClr val="F7B793"/>
            </a:solidFill>
            <a:ln w="9525">
              <a:noFill/>
              <a:round/>
              <a:headEnd/>
              <a:tailEnd/>
            </a:ln>
          </p:spPr>
          <p:txBody>
            <a:bodyPr/>
            <a:lstStyle/>
            <a:p>
              <a:endParaRPr lang="fr-FR"/>
            </a:p>
          </p:txBody>
        </p:sp>
        <p:sp>
          <p:nvSpPr>
            <p:cNvPr id="28764" name="Freeform 8"/>
            <p:cNvSpPr>
              <a:spLocks/>
            </p:cNvSpPr>
            <p:nvPr/>
          </p:nvSpPr>
          <p:spPr bwMode="auto">
            <a:xfrm flipH="1">
              <a:off x="2004" y="605"/>
              <a:ext cx="635" cy="830"/>
            </a:xfrm>
            <a:custGeom>
              <a:avLst/>
              <a:gdLst>
                <a:gd name="T0" fmla="*/ 45857 w 246"/>
                <a:gd name="T1" fmla="*/ 0 h 580"/>
                <a:gd name="T2" fmla="*/ 82542 w 246"/>
                <a:gd name="T3" fmla="*/ 80 h 580"/>
                <a:gd name="T4" fmla="*/ 119210 w 246"/>
                <a:gd name="T5" fmla="*/ 293 h 580"/>
                <a:gd name="T6" fmla="*/ 141984 w 246"/>
                <a:gd name="T7" fmla="*/ 594 h 580"/>
                <a:gd name="T8" fmla="*/ 160314 w 246"/>
                <a:gd name="T9" fmla="*/ 960 h 580"/>
                <a:gd name="T10" fmla="*/ 174215 w 246"/>
                <a:gd name="T11" fmla="*/ 1398 h 580"/>
                <a:gd name="T12" fmla="*/ 183363 w 246"/>
                <a:gd name="T13" fmla="*/ 1913 h 580"/>
                <a:gd name="T14" fmla="*/ 187834 w 246"/>
                <a:gd name="T15" fmla="*/ 3011 h 580"/>
                <a:gd name="T16" fmla="*/ 178652 w 246"/>
                <a:gd name="T17" fmla="*/ 4190 h 580"/>
                <a:gd name="T18" fmla="*/ 165033 w 246"/>
                <a:gd name="T19" fmla="*/ 5302 h 580"/>
                <a:gd name="T20" fmla="*/ 155877 w 246"/>
                <a:gd name="T21" fmla="*/ 5797 h 580"/>
                <a:gd name="T22" fmla="*/ 141984 w 246"/>
                <a:gd name="T23" fmla="*/ 6239 h 580"/>
                <a:gd name="T24" fmla="*/ 132829 w 246"/>
                <a:gd name="T25" fmla="*/ 6534 h 580"/>
                <a:gd name="T26" fmla="*/ 123647 w 246"/>
                <a:gd name="T27" fmla="*/ 6837 h 580"/>
                <a:gd name="T28" fmla="*/ 123647 w 246"/>
                <a:gd name="T29" fmla="*/ 6837 h 580"/>
                <a:gd name="T30" fmla="*/ 110007 w 246"/>
                <a:gd name="T31" fmla="*/ 7051 h 580"/>
                <a:gd name="T32" fmla="*/ 96161 w 246"/>
                <a:gd name="T33" fmla="*/ 7131 h 580"/>
                <a:gd name="T34" fmla="*/ 77826 w 246"/>
                <a:gd name="T35" fmla="*/ 6908 h 580"/>
                <a:gd name="T36" fmla="*/ 64205 w 246"/>
                <a:gd name="T37" fmla="*/ 6614 h 580"/>
                <a:gd name="T38" fmla="*/ 50307 w 246"/>
                <a:gd name="T39" fmla="*/ 6099 h 580"/>
                <a:gd name="T40" fmla="*/ 36667 w 246"/>
                <a:gd name="T41" fmla="*/ 5522 h 580"/>
                <a:gd name="T42" fmla="*/ 22821 w 246"/>
                <a:gd name="T43" fmla="*/ 4855 h 580"/>
                <a:gd name="T44" fmla="*/ 13619 w 246"/>
                <a:gd name="T45" fmla="*/ 4108 h 580"/>
                <a:gd name="T46" fmla="*/ 0 w 246"/>
                <a:gd name="T47" fmla="*/ 2656 h 580"/>
                <a:gd name="T48" fmla="*/ 0 w 246"/>
                <a:gd name="T49" fmla="*/ 1992 h 580"/>
                <a:gd name="T50" fmla="*/ 0 w 246"/>
                <a:gd name="T51" fmla="*/ 1334 h 580"/>
                <a:gd name="T52" fmla="*/ 4491 w 246"/>
                <a:gd name="T53" fmla="*/ 809 h 580"/>
                <a:gd name="T54" fmla="*/ 13619 w 246"/>
                <a:gd name="T55" fmla="*/ 372 h 580"/>
                <a:gd name="T56" fmla="*/ 27519 w 246"/>
                <a:gd name="T57" fmla="*/ 80 h 580"/>
                <a:gd name="T58" fmla="*/ 45857 w 246"/>
                <a:gd name="T59" fmla="*/ 0 h 5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6"/>
                <a:gd name="T91" fmla="*/ 0 h 580"/>
                <a:gd name="T92" fmla="*/ 246 w 246"/>
                <a:gd name="T93" fmla="*/ 580 h 5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6" h="580">
                  <a:moveTo>
                    <a:pt x="60" y="0"/>
                  </a:moveTo>
                  <a:lnTo>
                    <a:pt x="108" y="6"/>
                  </a:lnTo>
                  <a:lnTo>
                    <a:pt x="156" y="24"/>
                  </a:lnTo>
                  <a:lnTo>
                    <a:pt x="186" y="48"/>
                  </a:lnTo>
                  <a:lnTo>
                    <a:pt x="210" y="78"/>
                  </a:lnTo>
                  <a:lnTo>
                    <a:pt x="228" y="114"/>
                  </a:lnTo>
                  <a:lnTo>
                    <a:pt x="240" y="156"/>
                  </a:lnTo>
                  <a:lnTo>
                    <a:pt x="246" y="245"/>
                  </a:lnTo>
                  <a:lnTo>
                    <a:pt x="234" y="341"/>
                  </a:lnTo>
                  <a:lnTo>
                    <a:pt x="216" y="431"/>
                  </a:lnTo>
                  <a:lnTo>
                    <a:pt x="204" y="472"/>
                  </a:lnTo>
                  <a:lnTo>
                    <a:pt x="186" y="508"/>
                  </a:lnTo>
                  <a:lnTo>
                    <a:pt x="174" y="532"/>
                  </a:lnTo>
                  <a:lnTo>
                    <a:pt x="162" y="556"/>
                  </a:lnTo>
                  <a:lnTo>
                    <a:pt x="144" y="574"/>
                  </a:lnTo>
                  <a:lnTo>
                    <a:pt x="126" y="580"/>
                  </a:lnTo>
                  <a:lnTo>
                    <a:pt x="102" y="562"/>
                  </a:lnTo>
                  <a:lnTo>
                    <a:pt x="84" y="538"/>
                  </a:lnTo>
                  <a:lnTo>
                    <a:pt x="66" y="496"/>
                  </a:lnTo>
                  <a:lnTo>
                    <a:pt x="48" y="449"/>
                  </a:lnTo>
                  <a:lnTo>
                    <a:pt x="30" y="395"/>
                  </a:lnTo>
                  <a:lnTo>
                    <a:pt x="18" y="335"/>
                  </a:lnTo>
                  <a:lnTo>
                    <a:pt x="0" y="216"/>
                  </a:lnTo>
                  <a:lnTo>
                    <a:pt x="0" y="162"/>
                  </a:lnTo>
                  <a:lnTo>
                    <a:pt x="0" y="108"/>
                  </a:lnTo>
                  <a:lnTo>
                    <a:pt x="6" y="66"/>
                  </a:lnTo>
                  <a:lnTo>
                    <a:pt x="18" y="30"/>
                  </a:lnTo>
                  <a:lnTo>
                    <a:pt x="36" y="6"/>
                  </a:lnTo>
                  <a:lnTo>
                    <a:pt x="60" y="0"/>
                  </a:lnTo>
                  <a:close/>
                </a:path>
              </a:pathLst>
            </a:custGeom>
            <a:solidFill>
              <a:srgbClr val="F9BC96"/>
            </a:solidFill>
            <a:ln w="9525">
              <a:noFill/>
              <a:round/>
              <a:headEnd/>
              <a:tailEnd/>
            </a:ln>
          </p:spPr>
          <p:txBody>
            <a:bodyPr/>
            <a:lstStyle/>
            <a:p>
              <a:endParaRPr lang="fr-FR"/>
            </a:p>
          </p:txBody>
        </p:sp>
        <p:sp>
          <p:nvSpPr>
            <p:cNvPr id="28765" name="Freeform 9"/>
            <p:cNvSpPr>
              <a:spLocks/>
            </p:cNvSpPr>
            <p:nvPr/>
          </p:nvSpPr>
          <p:spPr bwMode="auto">
            <a:xfrm flipH="1">
              <a:off x="1920" y="1344"/>
              <a:ext cx="511" cy="658"/>
            </a:xfrm>
            <a:custGeom>
              <a:avLst/>
              <a:gdLst>
                <a:gd name="T0" fmla="*/ 50261 w 198"/>
                <a:gd name="T1" fmla="*/ 0 h 460"/>
                <a:gd name="T2" fmla="*/ 73279 w 198"/>
                <a:gd name="T3" fmla="*/ 80 h 460"/>
                <a:gd name="T4" fmla="*/ 96040 w 198"/>
                <a:gd name="T5" fmla="*/ 223 h 460"/>
                <a:gd name="T6" fmla="*/ 128248 w 198"/>
                <a:gd name="T7" fmla="*/ 737 h 460"/>
                <a:gd name="T8" fmla="*/ 146525 w 198"/>
                <a:gd name="T9" fmla="*/ 1475 h 460"/>
                <a:gd name="T10" fmla="*/ 151008 w 198"/>
                <a:gd name="T11" fmla="*/ 2269 h 460"/>
                <a:gd name="T12" fmla="*/ 146525 w 198"/>
                <a:gd name="T13" fmla="*/ 3148 h 460"/>
                <a:gd name="T14" fmla="*/ 137394 w 198"/>
                <a:gd name="T15" fmla="*/ 4037 h 460"/>
                <a:gd name="T16" fmla="*/ 123561 w 198"/>
                <a:gd name="T17" fmla="*/ 4759 h 460"/>
                <a:gd name="T18" fmla="*/ 105238 w 198"/>
                <a:gd name="T19" fmla="*/ 5347 h 460"/>
                <a:gd name="T20" fmla="*/ 105238 w 198"/>
                <a:gd name="T21" fmla="*/ 5347 h 460"/>
                <a:gd name="T22" fmla="*/ 91603 w 198"/>
                <a:gd name="T23" fmla="*/ 5556 h 460"/>
                <a:gd name="T24" fmla="*/ 77729 w 198"/>
                <a:gd name="T25" fmla="*/ 5634 h 460"/>
                <a:gd name="T26" fmla="*/ 68585 w 198"/>
                <a:gd name="T27" fmla="*/ 5494 h 460"/>
                <a:gd name="T28" fmla="*/ 54969 w 198"/>
                <a:gd name="T29" fmla="*/ 5271 h 460"/>
                <a:gd name="T30" fmla="*/ 41115 w 198"/>
                <a:gd name="T31" fmla="*/ 4915 h 460"/>
                <a:gd name="T32" fmla="*/ 31938 w 198"/>
                <a:gd name="T33" fmla="*/ 4474 h 460"/>
                <a:gd name="T34" fmla="*/ 13614 w 198"/>
                <a:gd name="T35" fmla="*/ 3366 h 460"/>
                <a:gd name="T36" fmla="*/ 4488 w 198"/>
                <a:gd name="T37" fmla="*/ 2130 h 460"/>
                <a:gd name="T38" fmla="*/ 0 w 198"/>
                <a:gd name="T39" fmla="*/ 1616 h 460"/>
                <a:gd name="T40" fmla="*/ 4488 w 198"/>
                <a:gd name="T41" fmla="*/ 1109 h 460"/>
                <a:gd name="T42" fmla="*/ 9144 w 198"/>
                <a:gd name="T43" fmla="*/ 659 h 460"/>
                <a:gd name="T44" fmla="*/ 18324 w 198"/>
                <a:gd name="T45" fmla="*/ 293 h 460"/>
                <a:gd name="T46" fmla="*/ 31938 w 198"/>
                <a:gd name="T47" fmla="*/ 80 h 460"/>
                <a:gd name="T48" fmla="*/ 50261 w 198"/>
                <a:gd name="T49" fmla="*/ 0 h 4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460"/>
                <a:gd name="T77" fmla="*/ 198 w 198"/>
                <a:gd name="T78" fmla="*/ 460 h 4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460">
                  <a:moveTo>
                    <a:pt x="66" y="0"/>
                  </a:moveTo>
                  <a:lnTo>
                    <a:pt x="96" y="6"/>
                  </a:lnTo>
                  <a:lnTo>
                    <a:pt x="126" y="18"/>
                  </a:lnTo>
                  <a:lnTo>
                    <a:pt x="168" y="60"/>
                  </a:lnTo>
                  <a:lnTo>
                    <a:pt x="192" y="120"/>
                  </a:lnTo>
                  <a:lnTo>
                    <a:pt x="198" y="185"/>
                  </a:lnTo>
                  <a:lnTo>
                    <a:pt x="192" y="257"/>
                  </a:lnTo>
                  <a:lnTo>
                    <a:pt x="180" y="329"/>
                  </a:lnTo>
                  <a:lnTo>
                    <a:pt x="162" y="389"/>
                  </a:lnTo>
                  <a:lnTo>
                    <a:pt x="138" y="436"/>
                  </a:lnTo>
                  <a:lnTo>
                    <a:pt x="120" y="454"/>
                  </a:lnTo>
                  <a:lnTo>
                    <a:pt x="102" y="460"/>
                  </a:lnTo>
                  <a:lnTo>
                    <a:pt x="90" y="448"/>
                  </a:lnTo>
                  <a:lnTo>
                    <a:pt x="72" y="430"/>
                  </a:lnTo>
                  <a:lnTo>
                    <a:pt x="54" y="401"/>
                  </a:lnTo>
                  <a:lnTo>
                    <a:pt x="42" y="365"/>
                  </a:lnTo>
                  <a:lnTo>
                    <a:pt x="18" y="275"/>
                  </a:lnTo>
                  <a:lnTo>
                    <a:pt x="6" y="174"/>
                  </a:lnTo>
                  <a:lnTo>
                    <a:pt x="0" y="132"/>
                  </a:lnTo>
                  <a:lnTo>
                    <a:pt x="6" y="90"/>
                  </a:lnTo>
                  <a:lnTo>
                    <a:pt x="12" y="54"/>
                  </a:lnTo>
                  <a:lnTo>
                    <a:pt x="24" y="24"/>
                  </a:lnTo>
                  <a:lnTo>
                    <a:pt x="42" y="6"/>
                  </a:lnTo>
                  <a:lnTo>
                    <a:pt x="66" y="0"/>
                  </a:lnTo>
                  <a:close/>
                </a:path>
              </a:pathLst>
            </a:custGeom>
            <a:solidFill>
              <a:srgbClr val="F6586B"/>
            </a:solidFill>
            <a:ln w="9525">
              <a:noFill/>
              <a:round/>
              <a:headEnd/>
              <a:tailEnd/>
            </a:ln>
          </p:spPr>
          <p:txBody>
            <a:bodyPr/>
            <a:lstStyle/>
            <a:p>
              <a:endParaRPr lang="fr-FR"/>
            </a:p>
          </p:txBody>
        </p:sp>
        <p:sp>
          <p:nvSpPr>
            <p:cNvPr id="28766" name="Freeform 10"/>
            <p:cNvSpPr>
              <a:spLocks/>
            </p:cNvSpPr>
            <p:nvPr/>
          </p:nvSpPr>
          <p:spPr bwMode="auto">
            <a:xfrm flipH="1">
              <a:off x="1959" y="2084"/>
              <a:ext cx="540" cy="1522"/>
            </a:xfrm>
            <a:custGeom>
              <a:avLst/>
              <a:gdLst>
                <a:gd name="T0" fmla="*/ 124688 w 209"/>
                <a:gd name="T1" fmla="*/ 1252 h 1064"/>
                <a:gd name="T2" fmla="*/ 147593 w 209"/>
                <a:gd name="T3" fmla="*/ 2413 h 1064"/>
                <a:gd name="T4" fmla="*/ 151438 w 209"/>
                <a:gd name="T5" fmla="*/ 2643 h 1064"/>
                <a:gd name="T6" fmla="*/ 160618 w 209"/>
                <a:gd name="T7" fmla="*/ 3665 h 1064"/>
                <a:gd name="T8" fmla="*/ 147593 w 209"/>
                <a:gd name="T9" fmla="*/ 5049 h 1064"/>
                <a:gd name="T10" fmla="*/ 138279 w 209"/>
                <a:gd name="T11" fmla="*/ 5271 h 1064"/>
                <a:gd name="T12" fmla="*/ 115377 w 209"/>
                <a:gd name="T13" fmla="*/ 6523 h 1064"/>
                <a:gd name="T14" fmla="*/ 101437 w 209"/>
                <a:gd name="T15" fmla="*/ 7260 h 1064"/>
                <a:gd name="T16" fmla="*/ 96970 w 209"/>
                <a:gd name="T17" fmla="*/ 7624 h 1064"/>
                <a:gd name="T18" fmla="*/ 92244 w 209"/>
                <a:gd name="T19" fmla="*/ 8277 h 1064"/>
                <a:gd name="T20" fmla="*/ 87738 w 209"/>
                <a:gd name="T21" fmla="*/ 8793 h 1064"/>
                <a:gd name="T22" fmla="*/ 92244 w 209"/>
                <a:gd name="T23" fmla="*/ 9451 h 1064"/>
                <a:gd name="T24" fmla="*/ 101437 w 209"/>
                <a:gd name="T25" fmla="*/ 10112 h 1064"/>
                <a:gd name="T26" fmla="*/ 101437 w 209"/>
                <a:gd name="T27" fmla="*/ 10405 h 1064"/>
                <a:gd name="T28" fmla="*/ 83018 w 209"/>
                <a:gd name="T29" fmla="*/ 10847 h 1064"/>
                <a:gd name="T30" fmla="*/ 69301 w 209"/>
                <a:gd name="T31" fmla="*/ 10982 h 1064"/>
                <a:gd name="T32" fmla="*/ 55400 w 209"/>
                <a:gd name="T33" fmla="*/ 11129 h 1064"/>
                <a:gd name="T34" fmla="*/ 46034 w 209"/>
                <a:gd name="T35" fmla="*/ 11422 h 1064"/>
                <a:gd name="T36" fmla="*/ 46034 w 209"/>
                <a:gd name="T37" fmla="*/ 11642 h 1064"/>
                <a:gd name="T38" fmla="*/ 27630 w 209"/>
                <a:gd name="T39" fmla="*/ 12605 h 1064"/>
                <a:gd name="T40" fmla="*/ 9227 w 209"/>
                <a:gd name="T41" fmla="*/ 12958 h 1064"/>
                <a:gd name="T42" fmla="*/ 0 w 209"/>
                <a:gd name="T43" fmla="*/ 12958 h 1064"/>
                <a:gd name="T44" fmla="*/ 0 w 209"/>
                <a:gd name="T45" fmla="*/ 12674 h 1064"/>
                <a:gd name="T46" fmla="*/ 9227 w 209"/>
                <a:gd name="T47" fmla="*/ 11049 h 1064"/>
                <a:gd name="T48" fmla="*/ 13952 w 209"/>
                <a:gd name="T49" fmla="*/ 10112 h 1064"/>
                <a:gd name="T50" fmla="*/ 13952 w 209"/>
                <a:gd name="T51" fmla="*/ 9889 h 1064"/>
                <a:gd name="T52" fmla="*/ 18404 w 209"/>
                <a:gd name="T53" fmla="*/ 8793 h 1064"/>
                <a:gd name="T54" fmla="*/ 23264 w 209"/>
                <a:gd name="T55" fmla="*/ 7324 h 1064"/>
                <a:gd name="T56" fmla="*/ 23264 w 209"/>
                <a:gd name="T57" fmla="*/ 6888 h 1064"/>
                <a:gd name="T58" fmla="*/ 27630 w 209"/>
                <a:gd name="T59" fmla="*/ 5718 h 1064"/>
                <a:gd name="T60" fmla="*/ 27630 w 209"/>
                <a:gd name="T61" fmla="*/ 4326 h 1064"/>
                <a:gd name="T62" fmla="*/ 23264 w 209"/>
                <a:gd name="T63" fmla="*/ 3075 h 1064"/>
                <a:gd name="T64" fmla="*/ 23264 w 209"/>
                <a:gd name="T65" fmla="*/ 2643 h 1064"/>
                <a:gd name="T66" fmla="*/ 27630 w 209"/>
                <a:gd name="T67" fmla="*/ 1539 h 1064"/>
                <a:gd name="T68" fmla="*/ 41670 w 209"/>
                <a:gd name="T69" fmla="*/ 878 h 1064"/>
                <a:gd name="T70" fmla="*/ 46034 w 209"/>
                <a:gd name="T71" fmla="*/ 737 h 1064"/>
                <a:gd name="T72" fmla="*/ 64573 w 209"/>
                <a:gd name="T73" fmla="*/ 223 h 1064"/>
                <a:gd name="T74" fmla="*/ 92244 w 209"/>
                <a:gd name="T75" fmla="*/ 0 h 1064"/>
                <a:gd name="T76" fmla="*/ 110648 w 209"/>
                <a:gd name="T77" fmla="*/ 223 h 10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
                <a:gd name="T118" fmla="*/ 0 h 1064"/>
                <a:gd name="T119" fmla="*/ 209 w 209"/>
                <a:gd name="T120" fmla="*/ 1064 h 10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 h="1064">
                  <a:moveTo>
                    <a:pt x="150" y="54"/>
                  </a:moveTo>
                  <a:lnTo>
                    <a:pt x="162" y="102"/>
                  </a:lnTo>
                  <a:lnTo>
                    <a:pt x="168" y="138"/>
                  </a:lnTo>
                  <a:lnTo>
                    <a:pt x="192" y="197"/>
                  </a:lnTo>
                  <a:lnTo>
                    <a:pt x="197" y="215"/>
                  </a:lnTo>
                  <a:lnTo>
                    <a:pt x="203" y="239"/>
                  </a:lnTo>
                  <a:lnTo>
                    <a:pt x="209" y="299"/>
                  </a:lnTo>
                  <a:lnTo>
                    <a:pt x="209" y="359"/>
                  </a:lnTo>
                  <a:lnTo>
                    <a:pt x="192" y="412"/>
                  </a:lnTo>
                  <a:lnTo>
                    <a:pt x="180" y="430"/>
                  </a:lnTo>
                  <a:lnTo>
                    <a:pt x="174" y="460"/>
                  </a:lnTo>
                  <a:lnTo>
                    <a:pt x="150" y="532"/>
                  </a:lnTo>
                  <a:lnTo>
                    <a:pt x="138" y="562"/>
                  </a:lnTo>
                  <a:lnTo>
                    <a:pt x="132" y="592"/>
                  </a:lnTo>
                  <a:lnTo>
                    <a:pt x="126" y="610"/>
                  </a:lnTo>
                  <a:lnTo>
                    <a:pt x="126" y="622"/>
                  </a:lnTo>
                  <a:lnTo>
                    <a:pt x="120" y="675"/>
                  </a:lnTo>
                  <a:lnTo>
                    <a:pt x="114" y="717"/>
                  </a:lnTo>
                  <a:lnTo>
                    <a:pt x="114" y="741"/>
                  </a:lnTo>
                  <a:lnTo>
                    <a:pt x="120" y="771"/>
                  </a:lnTo>
                  <a:lnTo>
                    <a:pt x="126" y="801"/>
                  </a:lnTo>
                  <a:lnTo>
                    <a:pt x="132" y="825"/>
                  </a:lnTo>
                  <a:lnTo>
                    <a:pt x="132" y="849"/>
                  </a:lnTo>
                  <a:lnTo>
                    <a:pt x="120" y="873"/>
                  </a:lnTo>
                  <a:lnTo>
                    <a:pt x="108" y="885"/>
                  </a:lnTo>
                  <a:lnTo>
                    <a:pt x="90" y="896"/>
                  </a:lnTo>
                  <a:lnTo>
                    <a:pt x="78" y="902"/>
                  </a:lnTo>
                  <a:lnTo>
                    <a:pt x="72" y="908"/>
                  </a:lnTo>
                  <a:lnTo>
                    <a:pt x="66" y="920"/>
                  </a:lnTo>
                  <a:lnTo>
                    <a:pt x="60" y="932"/>
                  </a:lnTo>
                  <a:lnTo>
                    <a:pt x="60" y="950"/>
                  </a:lnTo>
                  <a:lnTo>
                    <a:pt x="42" y="1004"/>
                  </a:lnTo>
                  <a:lnTo>
                    <a:pt x="36" y="1028"/>
                  </a:lnTo>
                  <a:lnTo>
                    <a:pt x="24" y="1046"/>
                  </a:lnTo>
                  <a:lnTo>
                    <a:pt x="12" y="1058"/>
                  </a:lnTo>
                  <a:lnTo>
                    <a:pt x="6" y="1064"/>
                  </a:lnTo>
                  <a:lnTo>
                    <a:pt x="0" y="1058"/>
                  </a:lnTo>
                  <a:lnTo>
                    <a:pt x="0" y="1034"/>
                  </a:lnTo>
                  <a:lnTo>
                    <a:pt x="6" y="962"/>
                  </a:lnTo>
                  <a:lnTo>
                    <a:pt x="12" y="902"/>
                  </a:lnTo>
                  <a:lnTo>
                    <a:pt x="12" y="843"/>
                  </a:lnTo>
                  <a:lnTo>
                    <a:pt x="18" y="825"/>
                  </a:lnTo>
                  <a:lnTo>
                    <a:pt x="18" y="807"/>
                  </a:lnTo>
                  <a:lnTo>
                    <a:pt x="24" y="771"/>
                  </a:lnTo>
                  <a:lnTo>
                    <a:pt x="24" y="717"/>
                  </a:lnTo>
                  <a:lnTo>
                    <a:pt x="30" y="657"/>
                  </a:lnTo>
                  <a:lnTo>
                    <a:pt x="30" y="598"/>
                  </a:lnTo>
                  <a:lnTo>
                    <a:pt x="30" y="562"/>
                  </a:lnTo>
                  <a:lnTo>
                    <a:pt x="36" y="520"/>
                  </a:lnTo>
                  <a:lnTo>
                    <a:pt x="36" y="466"/>
                  </a:lnTo>
                  <a:lnTo>
                    <a:pt x="36" y="406"/>
                  </a:lnTo>
                  <a:lnTo>
                    <a:pt x="36" y="353"/>
                  </a:lnTo>
                  <a:lnTo>
                    <a:pt x="36" y="299"/>
                  </a:lnTo>
                  <a:lnTo>
                    <a:pt x="30" y="251"/>
                  </a:lnTo>
                  <a:lnTo>
                    <a:pt x="30" y="215"/>
                  </a:lnTo>
                  <a:lnTo>
                    <a:pt x="30" y="167"/>
                  </a:lnTo>
                  <a:lnTo>
                    <a:pt x="36" y="126"/>
                  </a:lnTo>
                  <a:lnTo>
                    <a:pt x="42" y="96"/>
                  </a:lnTo>
                  <a:lnTo>
                    <a:pt x="54" y="72"/>
                  </a:lnTo>
                  <a:lnTo>
                    <a:pt x="60" y="60"/>
                  </a:lnTo>
                  <a:lnTo>
                    <a:pt x="72" y="36"/>
                  </a:lnTo>
                  <a:lnTo>
                    <a:pt x="84" y="18"/>
                  </a:lnTo>
                  <a:lnTo>
                    <a:pt x="102" y="6"/>
                  </a:lnTo>
                  <a:lnTo>
                    <a:pt x="120" y="0"/>
                  </a:lnTo>
                  <a:lnTo>
                    <a:pt x="132" y="0"/>
                  </a:lnTo>
                  <a:lnTo>
                    <a:pt x="144" y="18"/>
                  </a:lnTo>
                  <a:lnTo>
                    <a:pt x="150" y="54"/>
                  </a:lnTo>
                  <a:close/>
                </a:path>
              </a:pathLst>
            </a:custGeom>
            <a:solidFill>
              <a:srgbClr val="F2AD8C"/>
            </a:solidFill>
            <a:ln w="9525">
              <a:noFill/>
              <a:round/>
              <a:headEnd/>
              <a:tailEnd/>
            </a:ln>
          </p:spPr>
          <p:txBody>
            <a:bodyPr/>
            <a:lstStyle/>
            <a:p>
              <a:endParaRPr lang="fr-FR"/>
            </a:p>
          </p:txBody>
        </p:sp>
        <p:sp>
          <p:nvSpPr>
            <p:cNvPr id="28767" name="Freeform 11"/>
            <p:cNvSpPr>
              <a:spLocks/>
            </p:cNvSpPr>
            <p:nvPr/>
          </p:nvSpPr>
          <p:spPr bwMode="auto">
            <a:xfrm flipH="1">
              <a:off x="1976" y="2119"/>
              <a:ext cx="493" cy="1410"/>
            </a:xfrm>
            <a:custGeom>
              <a:avLst/>
              <a:gdLst>
                <a:gd name="T0" fmla="*/ 123627 w 191"/>
                <a:gd name="T1" fmla="*/ 4892 h 986"/>
                <a:gd name="T2" fmla="*/ 105277 w 191"/>
                <a:gd name="T3" fmla="*/ 5922 h 986"/>
                <a:gd name="T4" fmla="*/ 91659 w 191"/>
                <a:gd name="T5" fmla="*/ 6658 h 986"/>
                <a:gd name="T6" fmla="*/ 86944 w 191"/>
                <a:gd name="T7" fmla="*/ 6800 h 986"/>
                <a:gd name="T8" fmla="*/ 82473 w 191"/>
                <a:gd name="T9" fmla="*/ 7458 h 986"/>
                <a:gd name="T10" fmla="*/ 77817 w 191"/>
                <a:gd name="T11" fmla="*/ 8037 h 986"/>
                <a:gd name="T12" fmla="*/ 77817 w 191"/>
                <a:gd name="T13" fmla="*/ 8693 h 986"/>
                <a:gd name="T14" fmla="*/ 82473 w 191"/>
                <a:gd name="T15" fmla="*/ 9355 h 986"/>
                <a:gd name="T16" fmla="*/ 82473 w 191"/>
                <a:gd name="T17" fmla="*/ 9648 h 986"/>
                <a:gd name="T18" fmla="*/ 64144 w 191"/>
                <a:gd name="T19" fmla="*/ 10162 h 986"/>
                <a:gd name="T20" fmla="*/ 54997 w 191"/>
                <a:gd name="T21" fmla="*/ 10316 h 986"/>
                <a:gd name="T22" fmla="*/ 41154 w 191"/>
                <a:gd name="T23" fmla="*/ 10458 h 986"/>
                <a:gd name="T24" fmla="*/ 36663 w 191"/>
                <a:gd name="T25" fmla="*/ 10812 h 986"/>
                <a:gd name="T26" fmla="*/ 36663 w 191"/>
                <a:gd name="T27" fmla="*/ 11031 h 986"/>
                <a:gd name="T28" fmla="*/ 18334 w 191"/>
                <a:gd name="T29" fmla="*/ 11766 h 986"/>
                <a:gd name="T30" fmla="*/ 9148 w 191"/>
                <a:gd name="T31" fmla="*/ 12057 h 986"/>
                <a:gd name="T32" fmla="*/ 0 w 191"/>
                <a:gd name="T33" fmla="*/ 11978 h 986"/>
                <a:gd name="T34" fmla="*/ 0 w 191"/>
                <a:gd name="T35" fmla="*/ 11690 h 986"/>
                <a:gd name="T36" fmla="*/ 9148 w 191"/>
                <a:gd name="T37" fmla="*/ 10239 h 986"/>
                <a:gd name="T38" fmla="*/ 13618 w 191"/>
                <a:gd name="T39" fmla="*/ 9208 h 986"/>
                <a:gd name="T40" fmla="*/ 18334 w 191"/>
                <a:gd name="T41" fmla="*/ 8765 h 986"/>
                <a:gd name="T42" fmla="*/ 22817 w 191"/>
                <a:gd name="T43" fmla="*/ 7393 h 986"/>
                <a:gd name="T44" fmla="*/ 27482 w 191"/>
                <a:gd name="T45" fmla="*/ 6658 h 986"/>
                <a:gd name="T46" fmla="*/ 27482 w 191"/>
                <a:gd name="T47" fmla="*/ 5769 h 986"/>
                <a:gd name="T48" fmla="*/ 27482 w 191"/>
                <a:gd name="T49" fmla="*/ 4537 h 986"/>
                <a:gd name="T50" fmla="*/ 22817 w 191"/>
                <a:gd name="T51" fmla="*/ 2781 h 986"/>
                <a:gd name="T52" fmla="*/ 22817 w 191"/>
                <a:gd name="T53" fmla="*/ 2334 h 986"/>
                <a:gd name="T54" fmla="*/ 22817 w 191"/>
                <a:gd name="T55" fmla="*/ 1317 h 986"/>
                <a:gd name="T56" fmla="*/ 36663 w 191"/>
                <a:gd name="T57" fmla="*/ 736 h 986"/>
                <a:gd name="T58" fmla="*/ 50281 w 191"/>
                <a:gd name="T59" fmla="*/ 362 h 986"/>
                <a:gd name="T60" fmla="*/ 68615 w 191"/>
                <a:gd name="T61" fmla="*/ 80 h 986"/>
                <a:gd name="T62" fmla="*/ 86944 w 191"/>
                <a:gd name="T63" fmla="*/ 80 h 986"/>
                <a:gd name="T64" fmla="*/ 100807 w 191"/>
                <a:gd name="T65" fmla="*/ 658 h 986"/>
                <a:gd name="T66" fmla="*/ 105277 w 191"/>
                <a:gd name="T67" fmla="*/ 1170 h 986"/>
                <a:gd name="T68" fmla="*/ 128325 w 191"/>
                <a:gd name="T69" fmla="*/ 2188 h 986"/>
                <a:gd name="T70" fmla="*/ 132808 w 191"/>
                <a:gd name="T71" fmla="*/ 2410 h 986"/>
                <a:gd name="T72" fmla="*/ 145858 w 191"/>
                <a:gd name="T73" fmla="*/ 3296 h 986"/>
                <a:gd name="T74" fmla="*/ 132808 w 191"/>
                <a:gd name="T75" fmla="*/ 4670 h 9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1"/>
                <a:gd name="T115" fmla="*/ 0 h 986"/>
                <a:gd name="T116" fmla="*/ 191 w 191"/>
                <a:gd name="T117" fmla="*/ 986 h 9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1" h="986">
                  <a:moveTo>
                    <a:pt x="174" y="382"/>
                  </a:moveTo>
                  <a:lnTo>
                    <a:pt x="162" y="400"/>
                  </a:lnTo>
                  <a:lnTo>
                    <a:pt x="156" y="430"/>
                  </a:lnTo>
                  <a:lnTo>
                    <a:pt x="138" y="484"/>
                  </a:lnTo>
                  <a:lnTo>
                    <a:pt x="120" y="532"/>
                  </a:lnTo>
                  <a:lnTo>
                    <a:pt x="120" y="544"/>
                  </a:lnTo>
                  <a:lnTo>
                    <a:pt x="114" y="556"/>
                  </a:lnTo>
                  <a:lnTo>
                    <a:pt x="108" y="586"/>
                  </a:lnTo>
                  <a:lnTo>
                    <a:pt x="108" y="610"/>
                  </a:lnTo>
                  <a:lnTo>
                    <a:pt x="102" y="657"/>
                  </a:lnTo>
                  <a:lnTo>
                    <a:pt x="96" y="681"/>
                  </a:lnTo>
                  <a:lnTo>
                    <a:pt x="102" y="711"/>
                  </a:lnTo>
                  <a:lnTo>
                    <a:pt x="108" y="741"/>
                  </a:lnTo>
                  <a:lnTo>
                    <a:pt x="108" y="765"/>
                  </a:lnTo>
                  <a:lnTo>
                    <a:pt x="108" y="789"/>
                  </a:lnTo>
                  <a:lnTo>
                    <a:pt x="96" y="813"/>
                  </a:lnTo>
                  <a:lnTo>
                    <a:pt x="84" y="831"/>
                  </a:lnTo>
                  <a:lnTo>
                    <a:pt x="72" y="843"/>
                  </a:lnTo>
                  <a:lnTo>
                    <a:pt x="60" y="849"/>
                  </a:lnTo>
                  <a:lnTo>
                    <a:pt x="54" y="855"/>
                  </a:lnTo>
                  <a:lnTo>
                    <a:pt x="54" y="872"/>
                  </a:lnTo>
                  <a:lnTo>
                    <a:pt x="48" y="884"/>
                  </a:lnTo>
                  <a:lnTo>
                    <a:pt x="48" y="902"/>
                  </a:lnTo>
                  <a:lnTo>
                    <a:pt x="36" y="944"/>
                  </a:lnTo>
                  <a:lnTo>
                    <a:pt x="24" y="962"/>
                  </a:lnTo>
                  <a:lnTo>
                    <a:pt x="18" y="980"/>
                  </a:lnTo>
                  <a:lnTo>
                    <a:pt x="12" y="986"/>
                  </a:lnTo>
                  <a:lnTo>
                    <a:pt x="6" y="986"/>
                  </a:lnTo>
                  <a:lnTo>
                    <a:pt x="0" y="980"/>
                  </a:lnTo>
                  <a:lnTo>
                    <a:pt x="0" y="956"/>
                  </a:lnTo>
                  <a:lnTo>
                    <a:pt x="6" y="896"/>
                  </a:lnTo>
                  <a:lnTo>
                    <a:pt x="12" y="837"/>
                  </a:lnTo>
                  <a:lnTo>
                    <a:pt x="12" y="789"/>
                  </a:lnTo>
                  <a:lnTo>
                    <a:pt x="18" y="753"/>
                  </a:lnTo>
                  <a:lnTo>
                    <a:pt x="24" y="717"/>
                  </a:lnTo>
                  <a:lnTo>
                    <a:pt x="30" y="663"/>
                  </a:lnTo>
                  <a:lnTo>
                    <a:pt x="30" y="604"/>
                  </a:lnTo>
                  <a:lnTo>
                    <a:pt x="36" y="544"/>
                  </a:lnTo>
                  <a:lnTo>
                    <a:pt x="36" y="514"/>
                  </a:lnTo>
                  <a:lnTo>
                    <a:pt x="36" y="472"/>
                  </a:lnTo>
                  <a:lnTo>
                    <a:pt x="36" y="424"/>
                  </a:lnTo>
                  <a:lnTo>
                    <a:pt x="36" y="371"/>
                  </a:lnTo>
                  <a:lnTo>
                    <a:pt x="36" y="269"/>
                  </a:lnTo>
                  <a:lnTo>
                    <a:pt x="30" y="227"/>
                  </a:lnTo>
                  <a:lnTo>
                    <a:pt x="30" y="191"/>
                  </a:lnTo>
                  <a:lnTo>
                    <a:pt x="30" y="143"/>
                  </a:lnTo>
                  <a:lnTo>
                    <a:pt x="30" y="108"/>
                  </a:lnTo>
                  <a:lnTo>
                    <a:pt x="42" y="84"/>
                  </a:lnTo>
                  <a:lnTo>
                    <a:pt x="48" y="60"/>
                  </a:lnTo>
                  <a:lnTo>
                    <a:pt x="66" y="30"/>
                  </a:lnTo>
                  <a:lnTo>
                    <a:pt x="78" y="18"/>
                  </a:lnTo>
                  <a:lnTo>
                    <a:pt x="90" y="6"/>
                  </a:lnTo>
                  <a:lnTo>
                    <a:pt x="102" y="0"/>
                  </a:lnTo>
                  <a:lnTo>
                    <a:pt x="114" y="6"/>
                  </a:lnTo>
                  <a:lnTo>
                    <a:pt x="126" y="24"/>
                  </a:lnTo>
                  <a:lnTo>
                    <a:pt x="132" y="54"/>
                  </a:lnTo>
                  <a:lnTo>
                    <a:pt x="138" y="96"/>
                  </a:lnTo>
                  <a:lnTo>
                    <a:pt x="150" y="126"/>
                  </a:lnTo>
                  <a:lnTo>
                    <a:pt x="168" y="179"/>
                  </a:lnTo>
                  <a:lnTo>
                    <a:pt x="174" y="197"/>
                  </a:lnTo>
                  <a:lnTo>
                    <a:pt x="180" y="215"/>
                  </a:lnTo>
                  <a:lnTo>
                    <a:pt x="191" y="269"/>
                  </a:lnTo>
                  <a:lnTo>
                    <a:pt x="185" y="329"/>
                  </a:lnTo>
                  <a:lnTo>
                    <a:pt x="174" y="382"/>
                  </a:lnTo>
                  <a:close/>
                </a:path>
              </a:pathLst>
            </a:custGeom>
            <a:solidFill>
              <a:srgbClr val="F4B28E"/>
            </a:solidFill>
            <a:ln w="9525">
              <a:noFill/>
              <a:round/>
              <a:headEnd/>
              <a:tailEnd/>
            </a:ln>
          </p:spPr>
          <p:txBody>
            <a:bodyPr/>
            <a:lstStyle/>
            <a:p>
              <a:endParaRPr lang="fr-FR"/>
            </a:p>
          </p:txBody>
        </p:sp>
        <p:sp>
          <p:nvSpPr>
            <p:cNvPr id="28768" name="Freeform 12"/>
            <p:cNvSpPr>
              <a:spLocks/>
            </p:cNvSpPr>
            <p:nvPr/>
          </p:nvSpPr>
          <p:spPr bwMode="auto">
            <a:xfrm flipH="1">
              <a:off x="2004" y="2162"/>
              <a:ext cx="433" cy="1298"/>
            </a:xfrm>
            <a:custGeom>
              <a:avLst/>
              <a:gdLst>
                <a:gd name="T0" fmla="*/ 104407 w 168"/>
                <a:gd name="T1" fmla="*/ 4586 h 908"/>
                <a:gd name="T2" fmla="*/ 86224 w 168"/>
                <a:gd name="T3" fmla="*/ 5685 h 908"/>
                <a:gd name="T4" fmla="*/ 81548 w 168"/>
                <a:gd name="T5" fmla="*/ 5977 h 908"/>
                <a:gd name="T6" fmla="*/ 63587 w 168"/>
                <a:gd name="T7" fmla="*/ 7155 h 908"/>
                <a:gd name="T8" fmla="*/ 63587 w 168"/>
                <a:gd name="T9" fmla="*/ 7435 h 908"/>
                <a:gd name="T10" fmla="*/ 63587 w 168"/>
                <a:gd name="T11" fmla="*/ 8231 h 908"/>
                <a:gd name="T12" fmla="*/ 63587 w 168"/>
                <a:gd name="T13" fmla="*/ 8524 h 908"/>
                <a:gd name="T14" fmla="*/ 54499 w 168"/>
                <a:gd name="T15" fmla="*/ 9117 h 908"/>
                <a:gd name="T16" fmla="*/ 40733 w 168"/>
                <a:gd name="T17" fmla="*/ 9481 h 908"/>
                <a:gd name="T18" fmla="*/ 36403 w 168"/>
                <a:gd name="T19" fmla="*/ 9623 h 908"/>
                <a:gd name="T20" fmla="*/ 27310 w 168"/>
                <a:gd name="T21" fmla="*/ 9915 h 908"/>
                <a:gd name="T22" fmla="*/ 27310 w 168"/>
                <a:gd name="T23" fmla="*/ 10275 h 908"/>
                <a:gd name="T24" fmla="*/ 18181 w 168"/>
                <a:gd name="T25" fmla="*/ 10713 h 908"/>
                <a:gd name="T26" fmla="*/ 4451 w 168"/>
                <a:gd name="T27" fmla="*/ 11080 h 908"/>
                <a:gd name="T28" fmla="*/ 0 w 168"/>
                <a:gd name="T29" fmla="*/ 10929 h 908"/>
                <a:gd name="T30" fmla="*/ 0 w 168"/>
                <a:gd name="T31" fmla="*/ 10713 h 908"/>
                <a:gd name="T32" fmla="*/ 4451 w 168"/>
                <a:gd name="T33" fmla="*/ 9400 h 908"/>
                <a:gd name="T34" fmla="*/ 13544 w 168"/>
                <a:gd name="T35" fmla="*/ 8460 h 908"/>
                <a:gd name="T36" fmla="*/ 13544 w 168"/>
                <a:gd name="T37" fmla="*/ 8303 h 908"/>
                <a:gd name="T38" fmla="*/ 22501 w 168"/>
                <a:gd name="T39" fmla="*/ 7435 h 908"/>
                <a:gd name="T40" fmla="*/ 27310 w 168"/>
                <a:gd name="T41" fmla="*/ 5904 h 908"/>
                <a:gd name="T42" fmla="*/ 27310 w 168"/>
                <a:gd name="T43" fmla="*/ 5542 h 908"/>
                <a:gd name="T44" fmla="*/ 27310 w 168"/>
                <a:gd name="T45" fmla="*/ 4014 h 908"/>
                <a:gd name="T46" fmla="*/ 22501 w 168"/>
                <a:gd name="T47" fmla="*/ 2403 h 908"/>
                <a:gd name="T48" fmla="*/ 22501 w 168"/>
                <a:gd name="T49" fmla="*/ 2041 h 908"/>
                <a:gd name="T50" fmla="*/ 18181 w 168"/>
                <a:gd name="T51" fmla="*/ 1450 h 908"/>
                <a:gd name="T52" fmla="*/ 27310 w 168"/>
                <a:gd name="T53" fmla="*/ 736 h 908"/>
                <a:gd name="T54" fmla="*/ 31640 w 168"/>
                <a:gd name="T55" fmla="*/ 515 h 908"/>
                <a:gd name="T56" fmla="*/ 58916 w 168"/>
                <a:gd name="T57" fmla="*/ 0 h 908"/>
                <a:gd name="T58" fmla="*/ 77097 w 168"/>
                <a:gd name="T59" fmla="*/ 0 h 908"/>
                <a:gd name="T60" fmla="*/ 86224 w 168"/>
                <a:gd name="T61" fmla="*/ 515 h 908"/>
                <a:gd name="T62" fmla="*/ 90556 w 168"/>
                <a:gd name="T63" fmla="*/ 1028 h 908"/>
                <a:gd name="T64" fmla="*/ 104407 w 168"/>
                <a:gd name="T65" fmla="*/ 1528 h 908"/>
                <a:gd name="T66" fmla="*/ 108737 w 168"/>
                <a:gd name="T67" fmla="*/ 1817 h 908"/>
                <a:gd name="T68" fmla="*/ 126918 w 168"/>
                <a:gd name="T69" fmla="*/ 2839 h 908"/>
                <a:gd name="T70" fmla="*/ 117833 w 168"/>
                <a:gd name="T71" fmla="*/ 4087 h 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908"/>
                <a:gd name="T110" fmla="*/ 168 w 168"/>
                <a:gd name="T111" fmla="*/ 908 h 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908">
                  <a:moveTo>
                    <a:pt x="156" y="335"/>
                  </a:moveTo>
                  <a:lnTo>
                    <a:pt x="138" y="376"/>
                  </a:lnTo>
                  <a:lnTo>
                    <a:pt x="126" y="424"/>
                  </a:lnTo>
                  <a:lnTo>
                    <a:pt x="114" y="466"/>
                  </a:lnTo>
                  <a:lnTo>
                    <a:pt x="108" y="490"/>
                  </a:lnTo>
                  <a:lnTo>
                    <a:pt x="96" y="544"/>
                  </a:lnTo>
                  <a:lnTo>
                    <a:pt x="84" y="586"/>
                  </a:lnTo>
                  <a:lnTo>
                    <a:pt x="84" y="609"/>
                  </a:lnTo>
                  <a:lnTo>
                    <a:pt x="84" y="639"/>
                  </a:lnTo>
                  <a:lnTo>
                    <a:pt x="84" y="675"/>
                  </a:lnTo>
                  <a:lnTo>
                    <a:pt x="84" y="699"/>
                  </a:lnTo>
                  <a:lnTo>
                    <a:pt x="84" y="723"/>
                  </a:lnTo>
                  <a:lnTo>
                    <a:pt x="72" y="747"/>
                  </a:lnTo>
                  <a:lnTo>
                    <a:pt x="60" y="765"/>
                  </a:lnTo>
                  <a:lnTo>
                    <a:pt x="54" y="777"/>
                  </a:lnTo>
                  <a:lnTo>
                    <a:pt x="48" y="789"/>
                  </a:lnTo>
                  <a:lnTo>
                    <a:pt x="42" y="795"/>
                  </a:lnTo>
                  <a:lnTo>
                    <a:pt x="36" y="813"/>
                  </a:lnTo>
                  <a:lnTo>
                    <a:pt x="36" y="825"/>
                  </a:lnTo>
                  <a:lnTo>
                    <a:pt x="36" y="842"/>
                  </a:lnTo>
                  <a:lnTo>
                    <a:pt x="24" y="878"/>
                  </a:lnTo>
                  <a:lnTo>
                    <a:pt x="12" y="908"/>
                  </a:lnTo>
                  <a:lnTo>
                    <a:pt x="6" y="908"/>
                  </a:lnTo>
                  <a:lnTo>
                    <a:pt x="0" y="908"/>
                  </a:lnTo>
                  <a:lnTo>
                    <a:pt x="0" y="896"/>
                  </a:lnTo>
                  <a:lnTo>
                    <a:pt x="0" y="878"/>
                  </a:lnTo>
                  <a:lnTo>
                    <a:pt x="6" y="819"/>
                  </a:lnTo>
                  <a:lnTo>
                    <a:pt x="6" y="771"/>
                  </a:lnTo>
                  <a:lnTo>
                    <a:pt x="12" y="729"/>
                  </a:lnTo>
                  <a:lnTo>
                    <a:pt x="18" y="693"/>
                  </a:lnTo>
                  <a:lnTo>
                    <a:pt x="18" y="681"/>
                  </a:lnTo>
                  <a:lnTo>
                    <a:pt x="24" y="657"/>
                  </a:lnTo>
                  <a:lnTo>
                    <a:pt x="30" y="609"/>
                  </a:lnTo>
                  <a:lnTo>
                    <a:pt x="36" y="544"/>
                  </a:lnTo>
                  <a:lnTo>
                    <a:pt x="36" y="484"/>
                  </a:lnTo>
                  <a:lnTo>
                    <a:pt x="36" y="454"/>
                  </a:lnTo>
                  <a:lnTo>
                    <a:pt x="36" y="418"/>
                  </a:lnTo>
                  <a:lnTo>
                    <a:pt x="36" y="329"/>
                  </a:lnTo>
                  <a:lnTo>
                    <a:pt x="36" y="239"/>
                  </a:lnTo>
                  <a:lnTo>
                    <a:pt x="30" y="197"/>
                  </a:lnTo>
                  <a:lnTo>
                    <a:pt x="30" y="167"/>
                  </a:lnTo>
                  <a:lnTo>
                    <a:pt x="30" y="143"/>
                  </a:lnTo>
                  <a:lnTo>
                    <a:pt x="24" y="119"/>
                  </a:lnTo>
                  <a:lnTo>
                    <a:pt x="30" y="84"/>
                  </a:lnTo>
                  <a:lnTo>
                    <a:pt x="36" y="60"/>
                  </a:lnTo>
                  <a:lnTo>
                    <a:pt x="42" y="42"/>
                  </a:lnTo>
                  <a:lnTo>
                    <a:pt x="54" y="18"/>
                  </a:lnTo>
                  <a:lnTo>
                    <a:pt x="78" y="0"/>
                  </a:lnTo>
                  <a:lnTo>
                    <a:pt x="90" y="0"/>
                  </a:lnTo>
                  <a:lnTo>
                    <a:pt x="102" y="0"/>
                  </a:lnTo>
                  <a:lnTo>
                    <a:pt x="108" y="18"/>
                  </a:lnTo>
                  <a:lnTo>
                    <a:pt x="114" y="42"/>
                  </a:lnTo>
                  <a:lnTo>
                    <a:pt x="120" y="84"/>
                  </a:lnTo>
                  <a:lnTo>
                    <a:pt x="132" y="107"/>
                  </a:lnTo>
                  <a:lnTo>
                    <a:pt x="138" y="125"/>
                  </a:lnTo>
                  <a:lnTo>
                    <a:pt x="144" y="149"/>
                  </a:lnTo>
                  <a:lnTo>
                    <a:pt x="156" y="185"/>
                  </a:lnTo>
                  <a:lnTo>
                    <a:pt x="168" y="233"/>
                  </a:lnTo>
                  <a:lnTo>
                    <a:pt x="168" y="281"/>
                  </a:lnTo>
                  <a:lnTo>
                    <a:pt x="156" y="335"/>
                  </a:lnTo>
                  <a:close/>
                </a:path>
              </a:pathLst>
            </a:custGeom>
            <a:solidFill>
              <a:srgbClr val="F7B793"/>
            </a:solidFill>
            <a:ln w="9525">
              <a:noFill/>
              <a:round/>
              <a:headEnd/>
              <a:tailEnd/>
            </a:ln>
          </p:spPr>
          <p:txBody>
            <a:bodyPr/>
            <a:lstStyle/>
            <a:p>
              <a:endParaRPr lang="fr-FR"/>
            </a:p>
          </p:txBody>
        </p:sp>
        <p:sp>
          <p:nvSpPr>
            <p:cNvPr id="28769" name="Freeform 13"/>
            <p:cNvSpPr>
              <a:spLocks/>
            </p:cNvSpPr>
            <p:nvPr/>
          </p:nvSpPr>
          <p:spPr bwMode="auto">
            <a:xfrm flipH="1">
              <a:off x="2034" y="2196"/>
              <a:ext cx="372" cy="1204"/>
            </a:xfrm>
            <a:custGeom>
              <a:avLst/>
              <a:gdLst>
                <a:gd name="T0" fmla="*/ 92150 w 144"/>
                <a:gd name="T1" fmla="*/ 4155 h 842"/>
                <a:gd name="T2" fmla="*/ 73757 w 144"/>
                <a:gd name="T3" fmla="*/ 5255 h 842"/>
                <a:gd name="T4" fmla="*/ 69251 w 144"/>
                <a:gd name="T5" fmla="*/ 5630 h 842"/>
                <a:gd name="T6" fmla="*/ 50861 w 144"/>
                <a:gd name="T7" fmla="*/ 6426 h 842"/>
                <a:gd name="T8" fmla="*/ 46014 w 144"/>
                <a:gd name="T9" fmla="*/ 6719 h 842"/>
                <a:gd name="T10" fmla="*/ 46014 w 144"/>
                <a:gd name="T11" fmla="*/ 7514 h 842"/>
                <a:gd name="T12" fmla="*/ 46014 w 144"/>
                <a:gd name="T13" fmla="*/ 7880 h 842"/>
                <a:gd name="T14" fmla="*/ 32460 w 144"/>
                <a:gd name="T15" fmla="*/ 8761 h 842"/>
                <a:gd name="T16" fmla="*/ 27616 w 144"/>
                <a:gd name="T17" fmla="*/ 8908 h 842"/>
                <a:gd name="T18" fmla="*/ 23118 w 144"/>
                <a:gd name="T19" fmla="*/ 9132 h 842"/>
                <a:gd name="T20" fmla="*/ 18393 w 144"/>
                <a:gd name="T21" fmla="*/ 9425 h 842"/>
                <a:gd name="T22" fmla="*/ 18393 w 144"/>
                <a:gd name="T23" fmla="*/ 9639 h 842"/>
                <a:gd name="T24" fmla="*/ 4725 w 144"/>
                <a:gd name="T25" fmla="*/ 10291 h 842"/>
                <a:gd name="T26" fmla="*/ 0 w 144"/>
                <a:gd name="T27" fmla="*/ 10291 h 842"/>
                <a:gd name="T28" fmla="*/ 0 w 144"/>
                <a:gd name="T29" fmla="*/ 9927 h 842"/>
                <a:gd name="T30" fmla="*/ 4725 w 144"/>
                <a:gd name="T31" fmla="*/ 9207 h 842"/>
                <a:gd name="T32" fmla="*/ 9222 w 144"/>
                <a:gd name="T33" fmla="*/ 8248 h 842"/>
                <a:gd name="T34" fmla="*/ 13947 w 144"/>
                <a:gd name="T35" fmla="*/ 7880 h 842"/>
                <a:gd name="T36" fmla="*/ 18393 w 144"/>
                <a:gd name="T37" fmla="*/ 7441 h 842"/>
                <a:gd name="T38" fmla="*/ 27616 w 144"/>
                <a:gd name="T39" fmla="*/ 6060 h 842"/>
                <a:gd name="T40" fmla="*/ 32460 w 144"/>
                <a:gd name="T41" fmla="*/ 5326 h 842"/>
                <a:gd name="T42" fmla="*/ 27616 w 144"/>
                <a:gd name="T43" fmla="*/ 3582 h 842"/>
                <a:gd name="T44" fmla="*/ 23118 w 144"/>
                <a:gd name="T45" fmla="*/ 1749 h 842"/>
                <a:gd name="T46" fmla="*/ 23118 w 144"/>
                <a:gd name="T47" fmla="*/ 1450 h 842"/>
                <a:gd name="T48" fmla="*/ 23118 w 144"/>
                <a:gd name="T49" fmla="*/ 877 h 842"/>
                <a:gd name="T50" fmla="*/ 32460 w 144"/>
                <a:gd name="T51" fmla="*/ 436 h 842"/>
                <a:gd name="T52" fmla="*/ 41636 w 144"/>
                <a:gd name="T53" fmla="*/ 143 h 842"/>
                <a:gd name="T54" fmla="*/ 60083 w 144"/>
                <a:gd name="T55" fmla="*/ 0 h 842"/>
                <a:gd name="T56" fmla="*/ 73757 w 144"/>
                <a:gd name="T57" fmla="*/ 292 h 842"/>
                <a:gd name="T58" fmla="*/ 73757 w 144"/>
                <a:gd name="T59" fmla="*/ 515 h 842"/>
                <a:gd name="T60" fmla="*/ 78474 w 144"/>
                <a:gd name="T61" fmla="*/ 957 h 842"/>
                <a:gd name="T62" fmla="*/ 82979 w 144"/>
                <a:gd name="T63" fmla="*/ 1311 h 842"/>
                <a:gd name="T64" fmla="*/ 92150 w 144"/>
                <a:gd name="T65" fmla="*/ 1597 h 842"/>
                <a:gd name="T66" fmla="*/ 110574 w 144"/>
                <a:gd name="T67" fmla="*/ 2481 h 842"/>
                <a:gd name="T68" fmla="*/ 101373 w 144"/>
                <a:gd name="T69" fmla="*/ 3658 h 8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842"/>
                <a:gd name="T107" fmla="*/ 144 w 144"/>
                <a:gd name="T108" fmla="*/ 842 h 8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842">
                  <a:moveTo>
                    <a:pt x="132" y="299"/>
                  </a:moveTo>
                  <a:lnTo>
                    <a:pt x="120" y="340"/>
                  </a:lnTo>
                  <a:lnTo>
                    <a:pt x="108" y="376"/>
                  </a:lnTo>
                  <a:lnTo>
                    <a:pt x="96" y="430"/>
                  </a:lnTo>
                  <a:lnTo>
                    <a:pt x="90" y="460"/>
                  </a:lnTo>
                  <a:lnTo>
                    <a:pt x="78" y="490"/>
                  </a:lnTo>
                  <a:lnTo>
                    <a:pt x="66" y="526"/>
                  </a:lnTo>
                  <a:lnTo>
                    <a:pt x="60" y="550"/>
                  </a:lnTo>
                  <a:lnTo>
                    <a:pt x="60" y="585"/>
                  </a:lnTo>
                  <a:lnTo>
                    <a:pt x="60" y="615"/>
                  </a:lnTo>
                  <a:lnTo>
                    <a:pt x="60" y="645"/>
                  </a:lnTo>
                  <a:lnTo>
                    <a:pt x="48" y="693"/>
                  </a:lnTo>
                  <a:lnTo>
                    <a:pt x="42" y="717"/>
                  </a:lnTo>
                  <a:lnTo>
                    <a:pt x="36" y="729"/>
                  </a:lnTo>
                  <a:lnTo>
                    <a:pt x="30" y="741"/>
                  </a:lnTo>
                  <a:lnTo>
                    <a:pt x="30" y="747"/>
                  </a:lnTo>
                  <a:lnTo>
                    <a:pt x="24" y="759"/>
                  </a:lnTo>
                  <a:lnTo>
                    <a:pt x="24" y="771"/>
                  </a:lnTo>
                  <a:lnTo>
                    <a:pt x="24" y="789"/>
                  </a:lnTo>
                  <a:lnTo>
                    <a:pt x="12" y="824"/>
                  </a:lnTo>
                  <a:lnTo>
                    <a:pt x="6" y="842"/>
                  </a:lnTo>
                  <a:lnTo>
                    <a:pt x="0" y="842"/>
                  </a:lnTo>
                  <a:lnTo>
                    <a:pt x="0" y="830"/>
                  </a:lnTo>
                  <a:lnTo>
                    <a:pt x="0" y="812"/>
                  </a:lnTo>
                  <a:lnTo>
                    <a:pt x="6" y="753"/>
                  </a:lnTo>
                  <a:lnTo>
                    <a:pt x="6" y="711"/>
                  </a:lnTo>
                  <a:lnTo>
                    <a:pt x="12" y="675"/>
                  </a:lnTo>
                  <a:lnTo>
                    <a:pt x="18" y="645"/>
                  </a:lnTo>
                  <a:lnTo>
                    <a:pt x="18" y="627"/>
                  </a:lnTo>
                  <a:lnTo>
                    <a:pt x="24" y="609"/>
                  </a:lnTo>
                  <a:lnTo>
                    <a:pt x="30" y="556"/>
                  </a:lnTo>
                  <a:lnTo>
                    <a:pt x="36" y="496"/>
                  </a:lnTo>
                  <a:lnTo>
                    <a:pt x="42" y="436"/>
                  </a:lnTo>
                  <a:lnTo>
                    <a:pt x="42" y="370"/>
                  </a:lnTo>
                  <a:lnTo>
                    <a:pt x="36" y="293"/>
                  </a:lnTo>
                  <a:lnTo>
                    <a:pt x="36" y="209"/>
                  </a:lnTo>
                  <a:lnTo>
                    <a:pt x="30" y="143"/>
                  </a:lnTo>
                  <a:lnTo>
                    <a:pt x="30" y="119"/>
                  </a:lnTo>
                  <a:lnTo>
                    <a:pt x="30" y="95"/>
                  </a:lnTo>
                  <a:lnTo>
                    <a:pt x="30" y="72"/>
                  </a:lnTo>
                  <a:lnTo>
                    <a:pt x="36" y="54"/>
                  </a:lnTo>
                  <a:lnTo>
                    <a:pt x="42" y="36"/>
                  </a:lnTo>
                  <a:lnTo>
                    <a:pt x="54" y="12"/>
                  </a:lnTo>
                  <a:lnTo>
                    <a:pt x="72" y="0"/>
                  </a:lnTo>
                  <a:lnTo>
                    <a:pt x="78" y="0"/>
                  </a:lnTo>
                  <a:lnTo>
                    <a:pt x="90" y="6"/>
                  </a:lnTo>
                  <a:lnTo>
                    <a:pt x="96" y="24"/>
                  </a:lnTo>
                  <a:lnTo>
                    <a:pt x="96" y="42"/>
                  </a:lnTo>
                  <a:lnTo>
                    <a:pt x="102" y="60"/>
                  </a:lnTo>
                  <a:lnTo>
                    <a:pt x="102" y="78"/>
                  </a:lnTo>
                  <a:lnTo>
                    <a:pt x="108" y="95"/>
                  </a:lnTo>
                  <a:lnTo>
                    <a:pt x="108" y="107"/>
                  </a:lnTo>
                  <a:lnTo>
                    <a:pt x="120" y="131"/>
                  </a:lnTo>
                  <a:lnTo>
                    <a:pt x="132" y="167"/>
                  </a:lnTo>
                  <a:lnTo>
                    <a:pt x="144" y="203"/>
                  </a:lnTo>
                  <a:lnTo>
                    <a:pt x="144" y="251"/>
                  </a:lnTo>
                  <a:lnTo>
                    <a:pt x="132" y="299"/>
                  </a:lnTo>
                  <a:close/>
                </a:path>
              </a:pathLst>
            </a:custGeom>
            <a:solidFill>
              <a:srgbClr val="FCC19B"/>
            </a:solidFill>
            <a:ln w="9525">
              <a:noFill/>
              <a:round/>
              <a:headEnd/>
              <a:tailEnd/>
            </a:ln>
          </p:spPr>
          <p:txBody>
            <a:bodyPr/>
            <a:lstStyle/>
            <a:p>
              <a:endParaRPr lang="fr-FR"/>
            </a:p>
          </p:txBody>
        </p:sp>
        <p:sp>
          <p:nvSpPr>
            <p:cNvPr id="28770" name="Freeform 14"/>
            <p:cNvSpPr>
              <a:spLocks/>
            </p:cNvSpPr>
            <p:nvPr/>
          </p:nvSpPr>
          <p:spPr bwMode="auto">
            <a:xfrm flipH="1">
              <a:off x="2081" y="2239"/>
              <a:ext cx="310" cy="1103"/>
            </a:xfrm>
            <a:custGeom>
              <a:avLst/>
              <a:gdLst>
                <a:gd name="T0" fmla="*/ 64527 w 120"/>
                <a:gd name="T1" fmla="*/ 652 h 771"/>
                <a:gd name="T2" fmla="*/ 69251 w 120"/>
                <a:gd name="T3" fmla="*/ 944 h 771"/>
                <a:gd name="T4" fmla="*/ 69251 w 120"/>
                <a:gd name="T5" fmla="*/ 1089 h 771"/>
                <a:gd name="T6" fmla="*/ 73757 w 120"/>
                <a:gd name="T7" fmla="*/ 1236 h 771"/>
                <a:gd name="T8" fmla="*/ 92150 w 120"/>
                <a:gd name="T9" fmla="*/ 2049 h 771"/>
                <a:gd name="T10" fmla="*/ 87699 w 120"/>
                <a:gd name="T11" fmla="*/ 3227 h 771"/>
                <a:gd name="T12" fmla="*/ 82979 w 120"/>
                <a:gd name="T13" fmla="*/ 3522 h 771"/>
                <a:gd name="T14" fmla="*/ 73757 w 120"/>
                <a:gd name="T15" fmla="*/ 3953 h 771"/>
                <a:gd name="T16" fmla="*/ 64527 w 120"/>
                <a:gd name="T17" fmla="*/ 4466 h 771"/>
                <a:gd name="T18" fmla="*/ 60083 w 120"/>
                <a:gd name="T19" fmla="*/ 4901 h 771"/>
                <a:gd name="T20" fmla="*/ 41636 w 120"/>
                <a:gd name="T21" fmla="*/ 5638 h 771"/>
                <a:gd name="T22" fmla="*/ 36825 w 120"/>
                <a:gd name="T23" fmla="*/ 5931 h 771"/>
                <a:gd name="T24" fmla="*/ 32460 w 120"/>
                <a:gd name="T25" fmla="*/ 6807 h 771"/>
                <a:gd name="T26" fmla="*/ 27621 w 120"/>
                <a:gd name="T27" fmla="*/ 7172 h 771"/>
                <a:gd name="T28" fmla="*/ 23258 w 120"/>
                <a:gd name="T29" fmla="*/ 7984 h 771"/>
                <a:gd name="T30" fmla="*/ 18393 w 120"/>
                <a:gd name="T31" fmla="*/ 8126 h 771"/>
                <a:gd name="T32" fmla="*/ 13947 w 120"/>
                <a:gd name="T33" fmla="*/ 8423 h 771"/>
                <a:gd name="T34" fmla="*/ 13947 w 120"/>
                <a:gd name="T35" fmla="*/ 8722 h 771"/>
                <a:gd name="T36" fmla="*/ 13947 w 120"/>
                <a:gd name="T37" fmla="*/ 8940 h 771"/>
                <a:gd name="T38" fmla="*/ 9223 w 120"/>
                <a:gd name="T39" fmla="*/ 9310 h 771"/>
                <a:gd name="T40" fmla="*/ 0 w 120"/>
                <a:gd name="T41" fmla="*/ 9310 h 771"/>
                <a:gd name="T42" fmla="*/ 0 w 120"/>
                <a:gd name="T43" fmla="*/ 9016 h 771"/>
                <a:gd name="T44" fmla="*/ 4725 w 120"/>
                <a:gd name="T45" fmla="*/ 8348 h 771"/>
                <a:gd name="T46" fmla="*/ 18393 w 120"/>
                <a:gd name="T47" fmla="*/ 7546 h 771"/>
                <a:gd name="T48" fmla="*/ 23258 w 120"/>
                <a:gd name="T49" fmla="*/ 7247 h 771"/>
                <a:gd name="T50" fmla="*/ 27621 w 120"/>
                <a:gd name="T51" fmla="*/ 6807 h 771"/>
                <a:gd name="T52" fmla="*/ 36825 w 120"/>
                <a:gd name="T53" fmla="*/ 5352 h 771"/>
                <a:gd name="T54" fmla="*/ 36825 w 120"/>
                <a:gd name="T55" fmla="*/ 4617 h 771"/>
                <a:gd name="T56" fmla="*/ 36825 w 120"/>
                <a:gd name="T57" fmla="*/ 3004 h 771"/>
                <a:gd name="T58" fmla="*/ 27621 w 120"/>
                <a:gd name="T59" fmla="*/ 1458 h 771"/>
                <a:gd name="T60" fmla="*/ 27621 w 120"/>
                <a:gd name="T61" fmla="*/ 1169 h 771"/>
                <a:gd name="T62" fmla="*/ 23258 w 120"/>
                <a:gd name="T63" fmla="*/ 594 h 771"/>
                <a:gd name="T64" fmla="*/ 32460 w 120"/>
                <a:gd name="T65" fmla="*/ 223 h 771"/>
                <a:gd name="T66" fmla="*/ 41636 w 120"/>
                <a:gd name="T67" fmla="*/ 0 h 771"/>
                <a:gd name="T68" fmla="*/ 60083 w 120"/>
                <a:gd name="T69" fmla="*/ 143 h 7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
                <a:gd name="T106" fmla="*/ 0 h 771"/>
                <a:gd name="T107" fmla="*/ 120 w 120"/>
                <a:gd name="T108" fmla="*/ 771 h 7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 h="771">
                  <a:moveTo>
                    <a:pt x="84" y="36"/>
                  </a:moveTo>
                  <a:lnTo>
                    <a:pt x="84" y="53"/>
                  </a:lnTo>
                  <a:lnTo>
                    <a:pt x="90" y="71"/>
                  </a:lnTo>
                  <a:lnTo>
                    <a:pt x="90" y="77"/>
                  </a:lnTo>
                  <a:lnTo>
                    <a:pt x="90" y="83"/>
                  </a:lnTo>
                  <a:lnTo>
                    <a:pt x="90" y="89"/>
                  </a:lnTo>
                  <a:lnTo>
                    <a:pt x="96" y="101"/>
                  </a:lnTo>
                  <a:lnTo>
                    <a:pt x="108" y="131"/>
                  </a:lnTo>
                  <a:lnTo>
                    <a:pt x="120" y="167"/>
                  </a:lnTo>
                  <a:lnTo>
                    <a:pt x="120" y="215"/>
                  </a:lnTo>
                  <a:lnTo>
                    <a:pt x="114" y="263"/>
                  </a:lnTo>
                  <a:lnTo>
                    <a:pt x="108" y="287"/>
                  </a:lnTo>
                  <a:lnTo>
                    <a:pt x="102" y="298"/>
                  </a:lnTo>
                  <a:lnTo>
                    <a:pt x="96" y="322"/>
                  </a:lnTo>
                  <a:lnTo>
                    <a:pt x="90" y="334"/>
                  </a:lnTo>
                  <a:lnTo>
                    <a:pt x="84" y="364"/>
                  </a:lnTo>
                  <a:lnTo>
                    <a:pt x="78" y="400"/>
                  </a:lnTo>
                  <a:lnTo>
                    <a:pt x="66" y="424"/>
                  </a:lnTo>
                  <a:lnTo>
                    <a:pt x="54" y="460"/>
                  </a:lnTo>
                  <a:lnTo>
                    <a:pt x="48" y="484"/>
                  </a:lnTo>
                  <a:lnTo>
                    <a:pt x="42" y="520"/>
                  </a:lnTo>
                  <a:lnTo>
                    <a:pt x="42" y="555"/>
                  </a:lnTo>
                  <a:lnTo>
                    <a:pt x="36" y="585"/>
                  </a:lnTo>
                  <a:lnTo>
                    <a:pt x="30" y="633"/>
                  </a:lnTo>
                  <a:lnTo>
                    <a:pt x="30" y="651"/>
                  </a:lnTo>
                  <a:lnTo>
                    <a:pt x="24" y="663"/>
                  </a:lnTo>
                  <a:lnTo>
                    <a:pt x="18" y="675"/>
                  </a:lnTo>
                  <a:lnTo>
                    <a:pt x="18" y="687"/>
                  </a:lnTo>
                  <a:lnTo>
                    <a:pt x="18" y="699"/>
                  </a:lnTo>
                  <a:lnTo>
                    <a:pt x="18" y="711"/>
                  </a:lnTo>
                  <a:lnTo>
                    <a:pt x="18" y="729"/>
                  </a:lnTo>
                  <a:lnTo>
                    <a:pt x="12" y="747"/>
                  </a:lnTo>
                  <a:lnTo>
                    <a:pt x="12" y="759"/>
                  </a:lnTo>
                  <a:lnTo>
                    <a:pt x="6" y="771"/>
                  </a:lnTo>
                  <a:lnTo>
                    <a:pt x="0" y="759"/>
                  </a:lnTo>
                  <a:lnTo>
                    <a:pt x="0" y="735"/>
                  </a:lnTo>
                  <a:lnTo>
                    <a:pt x="6" y="705"/>
                  </a:lnTo>
                  <a:lnTo>
                    <a:pt x="6" y="681"/>
                  </a:lnTo>
                  <a:lnTo>
                    <a:pt x="12" y="645"/>
                  </a:lnTo>
                  <a:lnTo>
                    <a:pt x="24" y="615"/>
                  </a:lnTo>
                  <a:lnTo>
                    <a:pt x="30" y="591"/>
                  </a:lnTo>
                  <a:lnTo>
                    <a:pt x="30" y="573"/>
                  </a:lnTo>
                  <a:lnTo>
                    <a:pt x="36" y="555"/>
                  </a:lnTo>
                  <a:lnTo>
                    <a:pt x="42" y="502"/>
                  </a:lnTo>
                  <a:lnTo>
                    <a:pt x="48" y="436"/>
                  </a:lnTo>
                  <a:lnTo>
                    <a:pt x="48" y="376"/>
                  </a:lnTo>
                  <a:lnTo>
                    <a:pt x="48" y="316"/>
                  </a:lnTo>
                  <a:lnTo>
                    <a:pt x="48" y="245"/>
                  </a:lnTo>
                  <a:lnTo>
                    <a:pt x="42" y="179"/>
                  </a:lnTo>
                  <a:lnTo>
                    <a:pt x="36" y="119"/>
                  </a:lnTo>
                  <a:lnTo>
                    <a:pt x="36" y="95"/>
                  </a:lnTo>
                  <a:lnTo>
                    <a:pt x="30" y="71"/>
                  </a:lnTo>
                  <a:lnTo>
                    <a:pt x="30" y="48"/>
                  </a:lnTo>
                  <a:lnTo>
                    <a:pt x="36" y="36"/>
                  </a:lnTo>
                  <a:lnTo>
                    <a:pt x="42" y="18"/>
                  </a:lnTo>
                  <a:lnTo>
                    <a:pt x="54" y="0"/>
                  </a:lnTo>
                  <a:lnTo>
                    <a:pt x="66" y="0"/>
                  </a:lnTo>
                  <a:lnTo>
                    <a:pt x="78" y="12"/>
                  </a:lnTo>
                  <a:lnTo>
                    <a:pt x="84" y="36"/>
                  </a:lnTo>
                  <a:close/>
                </a:path>
              </a:pathLst>
            </a:custGeom>
            <a:solidFill>
              <a:srgbClr val="FFC69E"/>
            </a:solidFill>
            <a:ln w="9525">
              <a:noFill/>
              <a:round/>
              <a:headEnd/>
              <a:tailEnd/>
            </a:ln>
          </p:spPr>
          <p:txBody>
            <a:bodyPr/>
            <a:lstStyle/>
            <a:p>
              <a:endParaRPr lang="fr-FR"/>
            </a:p>
          </p:txBody>
        </p:sp>
        <p:sp>
          <p:nvSpPr>
            <p:cNvPr id="28771" name="Freeform 15"/>
            <p:cNvSpPr>
              <a:spLocks/>
            </p:cNvSpPr>
            <p:nvPr/>
          </p:nvSpPr>
          <p:spPr bwMode="auto">
            <a:xfrm flipH="1">
              <a:off x="2297" y="1854"/>
              <a:ext cx="202" cy="351"/>
            </a:xfrm>
            <a:custGeom>
              <a:avLst/>
              <a:gdLst>
                <a:gd name="T0" fmla="*/ 28068 w 78"/>
                <a:gd name="T1" fmla="*/ 80 h 245"/>
                <a:gd name="T2" fmla="*/ 46685 w 78"/>
                <a:gd name="T3" fmla="*/ 294 h 245"/>
                <a:gd name="T4" fmla="*/ 56135 w 78"/>
                <a:gd name="T5" fmla="*/ 597 h 245"/>
                <a:gd name="T6" fmla="*/ 60911 w 78"/>
                <a:gd name="T7" fmla="*/ 953 h 245"/>
                <a:gd name="T8" fmla="*/ 60911 w 78"/>
                <a:gd name="T9" fmla="*/ 1256 h 245"/>
                <a:gd name="T10" fmla="*/ 60911 w 78"/>
                <a:gd name="T11" fmla="*/ 1256 h 245"/>
                <a:gd name="T12" fmla="*/ 56135 w 78"/>
                <a:gd name="T13" fmla="*/ 1623 h 245"/>
                <a:gd name="T14" fmla="*/ 56135 w 78"/>
                <a:gd name="T15" fmla="*/ 1921 h 245"/>
                <a:gd name="T16" fmla="*/ 51588 w 78"/>
                <a:gd name="T17" fmla="*/ 2291 h 245"/>
                <a:gd name="T18" fmla="*/ 46685 w 78"/>
                <a:gd name="T19" fmla="*/ 2662 h 245"/>
                <a:gd name="T20" fmla="*/ 46685 w 78"/>
                <a:gd name="T21" fmla="*/ 2662 h 245"/>
                <a:gd name="T22" fmla="*/ 37378 w 78"/>
                <a:gd name="T23" fmla="*/ 2957 h 245"/>
                <a:gd name="T24" fmla="*/ 28068 w 78"/>
                <a:gd name="T25" fmla="*/ 3037 h 245"/>
                <a:gd name="T26" fmla="*/ 23520 w 78"/>
                <a:gd name="T27" fmla="*/ 2957 h 245"/>
                <a:gd name="T28" fmla="*/ 18760 w 78"/>
                <a:gd name="T29" fmla="*/ 2582 h 245"/>
                <a:gd name="T30" fmla="*/ 18760 w 78"/>
                <a:gd name="T31" fmla="*/ 2582 h 245"/>
                <a:gd name="T32" fmla="*/ 18760 w 78"/>
                <a:gd name="T33" fmla="*/ 2291 h 245"/>
                <a:gd name="T34" fmla="*/ 9310 w 78"/>
                <a:gd name="T35" fmla="*/ 2064 h 245"/>
                <a:gd name="T36" fmla="*/ 0 w 78"/>
                <a:gd name="T37" fmla="*/ 1547 h 245"/>
                <a:gd name="T38" fmla="*/ 0 w 78"/>
                <a:gd name="T39" fmla="*/ 1547 h 245"/>
                <a:gd name="T40" fmla="*/ 0 w 78"/>
                <a:gd name="T41" fmla="*/ 1400 h 245"/>
                <a:gd name="T42" fmla="*/ 0 w 78"/>
                <a:gd name="T43" fmla="*/ 1102 h 245"/>
                <a:gd name="T44" fmla="*/ 0 w 78"/>
                <a:gd name="T45" fmla="*/ 597 h 245"/>
                <a:gd name="T46" fmla="*/ 4775 w 78"/>
                <a:gd name="T47" fmla="*/ 294 h 245"/>
                <a:gd name="T48" fmla="*/ 9310 w 78"/>
                <a:gd name="T49" fmla="*/ 143 h 245"/>
                <a:gd name="T50" fmla="*/ 18760 w 78"/>
                <a:gd name="T51" fmla="*/ 0 h 245"/>
                <a:gd name="T52" fmla="*/ 28068 w 78"/>
                <a:gd name="T53" fmla="*/ 80 h 2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245"/>
                <a:gd name="T83" fmla="*/ 78 w 78"/>
                <a:gd name="T84" fmla="*/ 245 h 2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245">
                  <a:moveTo>
                    <a:pt x="36" y="6"/>
                  </a:moveTo>
                  <a:lnTo>
                    <a:pt x="60" y="24"/>
                  </a:lnTo>
                  <a:lnTo>
                    <a:pt x="72" y="48"/>
                  </a:lnTo>
                  <a:lnTo>
                    <a:pt x="78" y="77"/>
                  </a:lnTo>
                  <a:lnTo>
                    <a:pt x="78" y="101"/>
                  </a:lnTo>
                  <a:lnTo>
                    <a:pt x="72" y="131"/>
                  </a:lnTo>
                  <a:lnTo>
                    <a:pt x="72" y="155"/>
                  </a:lnTo>
                  <a:lnTo>
                    <a:pt x="66" y="185"/>
                  </a:lnTo>
                  <a:lnTo>
                    <a:pt x="60" y="215"/>
                  </a:lnTo>
                  <a:lnTo>
                    <a:pt x="48" y="239"/>
                  </a:lnTo>
                  <a:lnTo>
                    <a:pt x="36" y="245"/>
                  </a:lnTo>
                  <a:lnTo>
                    <a:pt x="30" y="239"/>
                  </a:lnTo>
                  <a:lnTo>
                    <a:pt x="24" y="209"/>
                  </a:lnTo>
                  <a:lnTo>
                    <a:pt x="24" y="185"/>
                  </a:lnTo>
                  <a:lnTo>
                    <a:pt x="12" y="167"/>
                  </a:lnTo>
                  <a:lnTo>
                    <a:pt x="0" y="125"/>
                  </a:lnTo>
                  <a:lnTo>
                    <a:pt x="0" y="113"/>
                  </a:lnTo>
                  <a:lnTo>
                    <a:pt x="0" y="89"/>
                  </a:lnTo>
                  <a:lnTo>
                    <a:pt x="0" y="48"/>
                  </a:lnTo>
                  <a:lnTo>
                    <a:pt x="6" y="24"/>
                  </a:lnTo>
                  <a:lnTo>
                    <a:pt x="12" y="12"/>
                  </a:lnTo>
                  <a:lnTo>
                    <a:pt x="24" y="0"/>
                  </a:lnTo>
                  <a:lnTo>
                    <a:pt x="36" y="6"/>
                  </a:lnTo>
                  <a:close/>
                </a:path>
              </a:pathLst>
            </a:custGeom>
            <a:solidFill>
              <a:srgbClr val="F2AD8C"/>
            </a:solidFill>
            <a:ln w="9525">
              <a:noFill/>
              <a:round/>
              <a:headEnd/>
              <a:tailEnd/>
            </a:ln>
          </p:spPr>
          <p:txBody>
            <a:bodyPr/>
            <a:lstStyle/>
            <a:p>
              <a:endParaRPr lang="fr-FR"/>
            </a:p>
          </p:txBody>
        </p:sp>
        <p:sp>
          <p:nvSpPr>
            <p:cNvPr id="28772" name="Freeform 16"/>
            <p:cNvSpPr>
              <a:spLocks/>
            </p:cNvSpPr>
            <p:nvPr/>
          </p:nvSpPr>
          <p:spPr bwMode="auto">
            <a:xfrm flipH="1">
              <a:off x="2297" y="1880"/>
              <a:ext cx="187" cy="307"/>
            </a:xfrm>
            <a:custGeom>
              <a:avLst/>
              <a:gdLst>
                <a:gd name="T0" fmla="*/ 0 w 72"/>
                <a:gd name="T1" fmla="*/ 1362 h 215"/>
                <a:gd name="T2" fmla="*/ 0 w 72"/>
                <a:gd name="T3" fmla="*/ 1224 h 215"/>
                <a:gd name="T4" fmla="*/ 0 w 72"/>
                <a:gd name="T5" fmla="*/ 1010 h 215"/>
                <a:gd name="T6" fmla="*/ 0 w 72"/>
                <a:gd name="T7" fmla="*/ 434 h 215"/>
                <a:gd name="T8" fmla="*/ 0 w 72"/>
                <a:gd name="T9" fmla="*/ 223 h 215"/>
                <a:gd name="T10" fmla="*/ 9545 w 72"/>
                <a:gd name="T11" fmla="*/ 80 h 215"/>
                <a:gd name="T12" fmla="*/ 14422 w 72"/>
                <a:gd name="T13" fmla="*/ 0 h 215"/>
                <a:gd name="T14" fmla="*/ 23988 w 72"/>
                <a:gd name="T15" fmla="*/ 80 h 215"/>
                <a:gd name="T16" fmla="*/ 23988 w 72"/>
                <a:gd name="T17" fmla="*/ 80 h 215"/>
                <a:gd name="T18" fmla="*/ 42997 w 72"/>
                <a:gd name="T19" fmla="*/ 291 h 215"/>
                <a:gd name="T20" fmla="*/ 52474 w 72"/>
                <a:gd name="T21" fmla="*/ 511 h 215"/>
                <a:gd name="T22" fmla="*/ 57432 w 72"/>
                <a:gd name="T23" fmla="*/ 790 h 215"/>
                <a:gd name="T24" fmla="*/ 52474 w 72"/>
                <a:gd name="T25" fmla="*/ 1071 h 215"/>
                <a:gd name="T26" fmla="*/ 52474 w 72"/>
                <a:gd name="T27" fmla="*/ 1071 h 215"/>
                <a:gd name="T28" fmla="*/ 47867 w 72"/>
                <a:gd name="T29" fmla="*/ 1362 h 215"/>
                <a:gd name="T30" fmla="*/ 52474 w 72"/>
                <a:gd name="T31" fmla="*/ 1662 h 215"/>
                <a:gd name="T32" fmla="*/ 47867 w 72"/>
                <a:gd name="T33" fmla="*/ 2019 h 215"/>
                <a:gd name="T34" fmla="*/ 42997 w 72"/>
                <a:gd name="T35" fmla="*/ 2315 h 215"/>
                <a:gd name="T36" fmla="*/ 42997 w 72"/>
                <a:gd name="T37" fmla="*/ 2315 h 215"/>
                <a:gd name="T38" fmla="*/ 33444 w 72"/>
                <a:gd name="T39" fmla="*/ 2526 h 215"/>
                <a:gd name="T40" fmla="*/ 23988 w 72"/>
                <a:gd name="T41" fmla="*/ 2597 h 215"/>
                <a:gd name="T42" fmla="*/ 19030 w 72"/>
                <a:gd name="T43" fmla="*/ 2526 h 215"/>
                <a:gd name="T44" fmla="*/ 19030 w 72"/>
                <a:gd name="T45" fmla="*/ 2236 h 215"/>
                <a:gd name="T46" fmla="*/ 19030 w 72"/>
                <a:gd name="T47" fmla="*/ 2236 h 215"/>
                <a:gd name="T48" fmla="*/ 14422 w 72"/>
                <a:gd name="T49" fmla="*/ 1945 h 215"/>
                <a:gd name="T50" fmla="*/ 9545 w 72"/>
                <a:gd name="T51" fmla="*/ 1729 h 215"/>
                <a:gd name="T52" fmla="*/ 0 w 72"/>
                <a:gd name="T53" fmla="*/ 1362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
                <a:gd name="T82" fmla="*/ 0 h 215"/>
                <a:gd name="T83" fmla="*/ 72 w 72"/>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 h="215">
                  <a:moveTo>
                    <a:pt x="0" y="113"/>
                  </a:moveTo>
                  <a:lnTo>
                    <a:pt x="0" y="101"/>
                  </a:lnTo>
                  <a:lnTo>
                    <a:pt x="0" y="83"/>
                  </a:lnTo>
                  <a:lnTo>
                    <a:pt x="0" y="36"/>
                  </a:lnTo>
                  <a:lnTo>
                    <a:pt x="0" y="18"/>
                  </a:lnTo>
                  <a:lnTo>
                    <a:pt x="12" y="6"/>
                  </a:lnTo>
                  <a:lnTo>
                    <a:pt x="18" y="0"/>
                  </a:lnTo>
                  <a:lnTo>
                    <a:pt x="30" y="6"/>
                  </a:lnTo>
                  <a:lnTo>
                    <a:pt x="54" y="24"/>
                  </a:lnTo>
                  <a:lnTo>
                    <a:pt x="66" y="42"/>
                  </a:lnTo>
                  <a:lnTo>
                    <a:pt x="72" y="65"/>
                  </a:lnTo>
                  <a:lnTo>
                    <a:pt x="66" y="89"/>
                  </a:lnTo>
                  <a:lnTo>
                    <a:pt x="60" y="113"/>
                  </a:lnTo>
                  <a:lnTo>
                    <a:pt x="66" y="137"/>
                  </a:lnTo>
                  <a:lnTo>
                    <a:pt x="60" y="167"/>
                  </a:lnTo>
                  <a:lnTo>
                    <a:pt x="54" y="191"/>
                  </a:lnTo>
                  <a:lnTo>
                    <a:pt x="42" y="209"/>
                  </a:lnTo>
                  <a:lnTo>
                    <a:pt x="30" y="215"/>
                  </a:lnTo>
                  <a:lnTo>
                    <a:pt x="24" y="209"/>
                  </a:lnTo>
                  <a:lnTo>
                    <a:pt x="24" y="185"/>
                  </a:lnTo>
                  <a:lnTo>
                    <a:pt x="18" y="161"/>
                  </a:lnTo>
                  <a:lnTo>
                    <a:pt x="12" y="143"/>
                  </a:lnTo>
                  <a:lnTo>
                    <a:pt x="0" y="113"/>
                  </a:lnTo>
                  <a:close/>
                </a:path>
              </a:pathLst>
            </a:custGeom>
            <a:solidFill>
              <a:srgbClr val="F4B28E"/>
            </a:solidFill>
            <a:ln w="9525">
              <a:noFill/>
              <a:round/>
              <a:headEnd/>
              <a:tailEnd/>
            </a:ln>
          </p:spPr>
          <p:txBody>
            <a:bodyPr/>
            <a:lstStyle/>
            <a:p>
              <a:endParaRPr lang="fr-FR"/>
            </a:p>
          </p:txBody>
        </p:sp>
        <p:sp>
          <p:nvSpPr>
            <p:cNvPr id="28773" name="Freeform 17"/>
            <p:cNvSpPr>
              <a:spLocks/>
            </p:cNvSpPr>
            <p:nvPr/>
          </p:nvSpPr>
          <p:spPr bwMode="auto">
            <a:xfrm flipH="1">
              <a:off x="2329" y="1888"/>
              <a:ext cx="140" cy="291"/>
            </a:xfrm>
            <a:custGeom>
              <a:avLst/>
              <a:gdLst>
                <a:gd name="T0" fmla="*/ 4794 w 54"/>
                <a:gd name="T1" fmla="*/ 1257 h 203"/>
                <a:gd name="T2" fmla="*/ 0 w 54"/>
                <a:gd name="T3" fmla="*/ 883 h 203"/>
                <a:gd name="T4" fmla="*/ 0 w 54"/>
                <a:gd name="T5" fmla="*/ 456 h 203"/>
                <a:gd name="T6" fmla="*/ 0 w 54"/>
                <a:gd name="T7" fmla="*/ 224 h 203"/>
                <a:gd name="T8" fmla="*/ 4794 w 54"/>
                <a:gd name="T9" fmla="*/ 80 h 203"/>
                <a:gd name="T10" fmla="*/ 9357 w 54"/>
                <a:gd name="T11" fmla="*/ 0 h 203"/>
                <a:gd name="T12" fmla="*/ 18840 w 54"/>
                <a:gd name="T13" fmla="*/ 80 h 203"/>
                <a:gd name="T14" fmla="*/ 18840 w 54"/>
                <a:gd name="T15" fmla="*/ 80 h 203"/>
                <a:gd name="T16" fmla="*/ 33164 w 54"/>
                <a:gd name="T17" fmla="*/ 224 h 203"/>
                <a:gd name="T18" fmla="*/ 37587 w 54"/>
                <a:gd name="T19" fmla="*/ 517 h 203"/>
                <a:gd name="T20" fmla="*/ 42521 w 54"/>
                <a:gd name="T21" fmla="*/ 740 h 203"/>
                <a:gd name="T22" fmla="*/ 37587 w 54"/>
                <a:gd name="T23" fmla="*/ 1034 h 203"/>
                <a:gd name="T24" fmla="*/ 37587 w 54"/>
                <a:gd name="T25" fmla="*/ 1034 h 203"/>
                <a:gd name="T26" fmla="*/ 37587 w 54"/>
                <a:gd name="T27" fmla="*/ 1326 h 203"/>
                <a:gd name="T28" fmla="*/ 37587 w 54"/>
                <a:gd name="T29" fmla="*/ 1630 h 203"/>
                <a:gd name="T30" fmla="*/ 37587 w 54"/>
                <a:gd name="T31" fmla="*/ 1928 h 203"/>
                <a:gd name="T32" fmla="*/ 33164 w 54"/>
                <a:gd name="T33" fmla="*/ 2229 h 203"/>
                <a:gd name="T34" fmla="*/ 33164 w 54"/>
                <a:gd name="T35" fmla="*/ 2229 h 203"/>
                <a:gd name="T36" fmla="*/ 28231 w 54"/>
                <a:gd name="T37" fmla="*/ 2446 h 203"/>
                <a:gd name="T38" fmla="*/ 23681 w 54"/>
                <a:gd name="T39" fmla="*/ 2526 h 203"/>
                <a:gd name="T40" fmla="*/ 18840 w 54"/>
                <a:gd name="T41" fmla="*/ 2378 h 203"/>
                <a:gd name="T42" fmla="*/ 14270 w 54"/>
                <a:gd name="T43" fmla="*/ 2077 h 203"/>
                <a:gd name="T44" fmla="*/ 14270 w 54"/>
                <a:gd name="T45" fmla="*/ 2077 h 203"/>
                <a:gd name="T46" fmla="*/ 14270 w 54"/>
                <a:gd name="T47" fmla="*/ 1779 h 203"/>
                <a:gd name="T48" fmla="*/ 9357 w 54"/>
                <a:gd name="T49" fmla="*/ 1630 h 203"/>
                <a:gd name="T50" fmla="*/ 9357 w 54"/>
                <a:gd name="T51" fmla="*/ 1406 h 203"/>
                <a:gd name="T52" fmla="*/ 4794 w 54"/>
                <a:gd name="T53" fmla="*/ 1257 h 2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203"/>
                <a:gd name="T83" fmla="*/ 54 w 54"/>
                <a:gd name="T84" fmla="*/ 203 h 2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203">
                  <a:moveTo>
                    <a:pt x="6" y="101"/>
                  </a:moveTo>
                  <a:lnTo>
                    <a:pt x="0" y="71"/>
                  </a:lnTo>
                  <a:lnTo>
                    <a:pt x="0" y="36"/>
                  </a:lnTo>
                  <a:lnTo>
                    <a:pt x="0" y="18"/>
                  </a:lnTo>
                  <a:lnTo>
                    <a:pt x="6" y="6"/>
                  </a:lnTo>
                  <a:lnTo>
                    <a:pt x="12" y="0"/>
                  </a:lnTo>
                  <a:lnTo>
                    <a:pt x="24" y="6"/>
                  </a:lnTo>
                  <a:lnTo>
                    <a:pt x="42" y="18"/>
                  </a:lnTo>
                  <a:lnTo>
                    <a:pt x="48" y="42"/>
                  </a:lnTo>
                  <a:lnTo>
                    <a:pt x="54" y="59"/>
                  </a:lnTo>
                  <a:lnTo>
                    <a:pt x="48" y="83"/>
                  </a:lnTo>
                  <a:lnTo>
                    <a:pt x="48" y="107"/>
                  </a:lnTo>
                  <a:lnTo>
                    <a:pt x="48" y="131"/>
                  </a:lnTo>
                  <a:lnTo>
                    <a:pt x="48" y="155"/>
                  </a:lnTo>
                  <a:lnTo>
                    <a:pt x="42" y="179"/>
                  </a:lnTo>
                  <a:lnTo>
                    <a:pt x="36" y="197"/>
                  </a:lnTo>
                  <a:lnTo>
                    <a:pt x="30" y="203"/>
                  </a:lnTo>
                  <a:lnTo>
                    <a:pt x="24" y="191"/>
                  </a:lnTo>
                  <a:lnTo>
                    <a:pt x="18" y="167"/>
                  </a:lnTo>
                  <a:lnTo>
                    <a:pt x="18" y="143"/>
                  </a:lnTo>
                  <a:lnTo>
                    <a:pt x="12" y="131"/>
                  </a:lnTo>
                  <a:lnTo>
                    <a:pt x="12" y="113"/>
                  </a:lnTo>
                  <a:lnTo>
                    <a:pt x="6" y="101"/>
                  </a:lnTo>
                  <a:close/>
                </a:path>
              </a:pathLst>
            </a:custGeom>
            <a:solidFill>
              <a:srgbClr val="F7B791"/>
            </a:solidFill>
            <a:ln w="9525">
              <a:noFill/>
              <a:round/>
              <a:headEnd/>
              <a:tailEnd/>
            </a:ln>
          </p:spPr>
          <p:txBody>
            <a:bodyPr/>
            <a:lstStyle/>
            <a:p>
              <a:endParaRPr lang="fr-FR"/>
            </a:p>
          </p:txBody>
        </p:sp>
        <p:sp>
          <p:nvSpPr>
            <p:cNvPr id="28774" name="Freeform 18"/>
            <p:cNvSpPr>
              <a:spLocks/>
            </p:cNvSpPr>
            <p:nvPr/>
          </p:nvSpPr>
          <p:spPr bwMode="auto">
            <a:xfrm flipH="1">
              <a:off x="2344" y="1914"/>
              <a:ext cx="108" cy="239"/>
            </a:xfrm>
            <a:custGeom>
              <a:avLst/>
              <a:gdLst>
                <a:gd name="T0" fmla="*/ 4371 w 42"/>
                <a:gd name="T1" fmla="*/ 1020 h 167"/>
                <a:gd name="T2" fmla="*/ 0 w 42"/>
                <a:gd name="T3" fmla="*/ 654 h 167"/>
                <a:gd name="T4" fmla="*/ 0 w 42"/>
                <a:gd name="T5" fmla="*/ 293 h 167"/>
                <a:gd name="T6" fmla="*/ 4371 w 42"/>
                <a:gd name="T7" fmla="*/ 0 h 167"/>
                <a:gd name="T8" fmla="*/ 9013 w 42"/>
                <a:gd name="T9" fmla="*/ 0 h 167"/>
                <a:gd name="T10" fmla="*/ 17887 w 42"/>
                <a:gd name="T11" fmla="*/ 0 h 167"/>
                <a:gd name="T12" fmla="*/ 17887 w 42"/>
                <a:gd name="T13" fmla="*/ 0 h 167"/>
                <a:gd name="T14" fmla="*/ 31269 w 42"/>
                <a:gd name="T15" fmla="*/ 293 h 167"/>
                <a:gd name="T16" fmla="*/ 31269 w 42"/>
                <a:gd name="T17" fmla="*/ 504 h 167"/>
                <a:gd name="T18" fmla="*/ 31269 w 42"/>
                <a:gd name="T19" fmla="*/ 797 h 167"/>
                <a:gd name="T20" fmla="*/ 31269 w 42"/>
                <a:gd name="T21" fmla="*/ 797 h 167"/>
                <a:gd name="T22" fmla="*/ 31269 w 42"/>
                <a:gd name="T23" fmla="*/ 1089 h 167"/>
                <a:gd name="T24" fmla="*/ 26879 w 42"/>
                <a:gd name="T25" fmla="*/ 1312 h 167"/>
                <a:gd name="T26" fmla="*/ 26879 w 42"/>
                <a:gd name="T27" fmla="*/ 1829 h 167"/>
                <a:gd name="T28" fmla="*/ 26879 w 42"/>
                <a:gd name="T29" fmla="*/ 1829 h 167"/>
                <a:gd name="T30" fmla="*/ 22256 w 42"/>
                <a:gd name="T31" fmla="*/ 2052 h 167"/>
                <a:gd name="T32" fmla="*/ 17887 w 42"/>
                <a:gd name="T33" fmla="*/ 2052 h 167"/>
                <a:gd name="T34" fmla="*/ 13245 w 42"/>
                <a:gd name="T35" fmla="*/ 1976 h 167"/>
                <a:gd name="T36" fmla="*/ 13245 w 42"/>
                <a:gd name="T37" fmla="*/ 1759 h 167"/>
                <a:gd name="T38" fmla="*/ 13245 w 42"/>
                <a:gd name="T39" fmla="*/ 1759 h 167"/>
                <a:gd name="T40" fmla="*/ 13245 w 42"/>
                <a:gd name="T41" fmla="*/ 1460 h 167"/>
                <a:gd name="T42" fmla="*/ 9013 w 42"/>
                <a:gd name="T43" fmla="*/ 1312 h 167"/>
                <a:gd name="T44" fmla="*/ 9013 w 42"/>
                <a:gd name="T45" fmla="*/ 1169 h 167"/>
                <a:gd name="T46" fmla="*/ 4371 w 42"/>
                <a:gd name="T47" fmla="*/ 1020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167"/>
                <a:gd name="T74" fmla="*/ 42 w 42"/>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167">
                  <a:moveTo>
                    <a:pt x="6" y="83"/>
                  </a:moveTo>
                  <a:lnTo>
                    <a:pt x="0" y="53"/>
                  </a:lnTo>
                  <a:lnTo>
                    <a:pt x="0" y="24"/>
                  </a:lnTo>
                  <a:lnTo>
                    <a:pt x="6" y="0"/>
                  </a:lnTo>
                  <a:lnTo>
                    <a:pt x="12" y="0"/>
                  </a:lnTo>
                  <a:lnTo>
                    <a:pt x="24" y="0"/>
                  </a:lnTo>
                  <a:lnTo>
                    <a:pt x="42" y="24"/>
                  </a:lnTo>
                  <a:lnTo>
                    <a:pt x="42" y="41"/>
                  </a:lnTo>
                  <a:lnTo>
                    <a:pt x="42" y="65"/>
                  </a:lnTo>
                  <a:lnTo>
                    <a:pt x="42" y="89"/>
                  </a:lnTo>
                  <a:lnTo>
                    <a:pt x="36" y="107"/>
                  </a:lnTo>
                  <a:lnTo>
                    <a:pt x="36" y="149"/>
                  </a:lnTo>
                  <a:lnTo>
                    <a:pt x="30" y="167"/>
                  </a:lnTo>
                  <a:lnTo>
                    <a:pt x="24" y="167"/>
                  </a:lnTo>
                  <a:lnTo>
                    <a:pt x="18" y="161"/>
                  </a:lnTo>
                  <a:lnTo>
                    <a:pt x="18" y="143"/>
                  </a:lnTo>
                  <a:lnTo>
                    <a:pt x="18" y="119"/>
                  </a:lnTo>
                  <a:lnTo>
                    <a:pt x="12" y="107"/>
                  </a:lnTo>
                  <a:lnTo>
                    <a:pt x="12" y="95"/>
                  </a:lnTo>
                  <a:lnTo>
                    <a:pt x="6" y="83"/>
                  </a:lnTo>
                  <a:close/>
                </a:path>
              </a:pathLst>
            </a:custGeom>
            <a:solidFill>
              <a:srgbClr val="FCC199"/>
            </a:solidFill>
            <a:ln w="9525">
              <a:noFill/>
              <a:round/>
              <a:headEnd/>
              <a:tailEnd/>
            </a:ln>
          </p:spPr>
          <p:txBody>
            <a:bodyPr/>
            <a:lstStyle/>
            <a:p>
              <a:endParaRPr lang="fr-FR"/>
            </a:p>
          </p:txBody>
        </p:sp>
        <p:sp>
          <p:nvSpPr>
            <p:cNvPr id="28775" name="Freeform 19"/>
            <p:cNvSpPr>
              <a:spLocks/>
            </p:cNvSpPr>
            <p:nvPr/>
          </p:nvSpPr>
          <p:spPr bwMode="auto">
            <a:xfrm flipH="1">
              <a:off x="2344" y="1923"/>
              <a:ext cx="93" cy="213"/>
            </a:xfrm>
            <a:custGeom>
              <a:avLst/>
              <a:gdLst>
                <a:gd name="T0" fmla="*/ 13947 w 36"/>
                <a:gd name="T1" fmla="*/ 0 h 149"/>
                <a:gd name="T2" fmla="*/ 23118 w 36"/>
                <a:gd name="T3" fmla="*/ 143 h 149"/>
                <a:gd name="T4" fmla="*/ 27616 w 36"/>
                <a:gd name="T5" fmla="*/ 223 h 149"/>
                <a:gd name="T6" fmla="*/ 27616 w 36"/>
                <a:gd name="T7" fmla="*/ 420 h 149"/>
                <a:gd name="T8" fmla="*/ 23118 w 36"/>
                <a:gd name="T9" fmla="*/ 719 h 149"/>
                <a:gd name="T10" fmla="*/ 23118 w 36"/>
                <a:gd name="T11" fmla="*/ 719 h 149"/>
                <a:gd name="T12" fmla="*/ 23118 w 36"/>
                <a:gd name="T13" fmla="*/ 1014 h 149"/>
                <a:gd name="T14" fmla="*/ 23118 w 36"/>
                <a:gd name="T15" fmla="*/ 1227 h 149"/>
                <a:gd name="T16" fmla="*/ 23118 w 36"/>
                <a:gd name="T17" fmla="*/ 1450 h 149"/>
                <a:gd name="T18" fmla="*/ 23118 w 36"/>
                <a:gd name="T19" fmla="*/ 1671 h 149"/>
                <a:gd name="T20" fmla="*/ 23118 w 36"/>
                <a:gd name="T21" fmla="*/ 1671 h 149"/>
                <a:gd name="T22" fmla="*/ 18393 w 36"/>
                <a:gd name="T23" fmla="*/ 1817 h 149"/>
                <a:gd name="T24" fmla="*/ 18393 w 36"/>
                <a:gd name="T25" fmla="*/ 1817 h 149"/>
                <a:gd name="T26" fmla="*/ 13947 w 36"/>
                <a:gd name="T27" fmla="*/ 1741 h 149"/>
                <a:gd name="T28" fmla="*/ 13947 w 36"/>
                <a:gd name="T29" fmla="*/ 1528 h 149"/>
                <a:gd name="T30" fmla="*/ 13947 w 36"/>
                <a:gd name="T31" fmla="*/ 1528 h 149"/>
                <a:gd name="T32" fmla="*/ 13947 w 36"/>
                <a:gd name="T33" fmla="*/ 1305 h 149"/>
                <a:gd name="T34" fmla="*/ 13947 w 36"/>
                <a:gd name="T35" fmla="*/ 1156 h 149"/>
                <a:gd name="T36" fmla="*/ 9222 w 36"/>
                <a:gd name="T37" fmla="*/ 1088 h 149"/>
                <a:gd name="T38" fmla="*/ 4725 w 36"/>
                <a:gd name="T39" fmla="*/ 933 h 149"/>
                <a:gd name="T40" fmla="*/ 4725 w 36"/>
                <a:gd name="T41" fmla="*/ 933 h 149"/>
                <a:gd name="T42" fmla="*/ 0 w 36"/>
                <a:gd name="T43" fmla="*/ 572 h 149"/>
                <a:gd name="T44" fmla="*/ 0 w 36"/>
                <a:gd name="T45" fmla="*/ 223 h 149"/>
                <a:gd name="T46" fmla="*/ 4725 w 36"/>
                <a:gd name="T47" fmla="*/ 0 h 149"/>
                <a:gd name="T48" fmla="*/ 9222 w 36"/>
                <a:gd name="T49" fmla="*/ 0 h 149"/>
                <a:gd name="T50" fmla="*/ 13947 w 36"/>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49"/>
                <a:gd name="T80" fmla="*/ 36 w 36"/>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49">
                  <a:moveTo>
                    <a:pt x="18" y="0"/>
                  </a:moveTo>
                  <a:lnTo>
                    <a:pt x="30" y="12"/>
                  </a:lnTo>
                  <a:lnTo>
                    <a:pt x="36" y="18"/>
                  </a:lnTo>
                  <a:lnTo>
                    <a:pt x="36" y="35"/>
                  </a:lnTo>
                  <a:lnTo>
                    <a:pt x="30" y="59"/>
                  </a:lnTo>
                  <a:lnTo>
                    <a:pt x="30" y="83"/>
                  </a:lnTo>
                  <a:lnTo>
                    <a:pt x="30" y="101"/>
                  </a:lnTo>
                  <a:lnTo>
                    <a:pt x="30" y="119"/>
                  </a:lnTo>
                  <a:lnTo>
                    <a:pt x="30" y="137"/>
                  </a:lnTo>
                  <a:lnTo>
                    <a:pt x="24" y="149"/>
                  </a:lnTo>
                  <a:lnTo>
                    <a:pt x="18" y="143"/>
                  </a:lnTo>
                  <a:lnTo>
                    <a:pt x="18" y="125"/>
                  </a:lnTo>
                  <a:lnTo>
                    <a:pt x="18" y="107"/>
                  </a:lnTo>
                  <a:lnTo>
                    <a:pt x="18" y="95"/>
                  </a:lnTo>
                  <a:lnTo>
                    <a:pt x="12" y="89"/>
                  </a:lnTo>
                  <a:lnTo>
                    <a:pt x="6" y="77"/>
                  </a:lnTo>
                  <a:lnTo>
                    <a:pt x="0" y="47"/>
                  </a:lnTo>
                  <a:lnTo>
                    <a:pt x="0" y="18"/>
                  </a:lnTo>
                  <a:lnTo>
                    <a:pt x="6" y="0"/>
                  </a:lnTo>
                  <a:lnTo>
                    <a:pt x="12" y="0"/>
                  </a:lnTo>
                  <a:lnTo>
                    <a:pt x="18" y="0"/>
                  </a:lnTo>
                  <a:close/>
                </a:path>
              </a:pathLst>
            </a:custGeom>
            <a:solidFill>
              <a:srgbClr val="FFC69B"/>
            </a:solidFill>
            <a:ln w="9525">
              <a:noFill/>
              <a:round/>
              <a:headEnd/>
              <a:tailEnd/>
            </a:ln>
          </p:spPr>
          <p:txBody>
            <a:bodyPr/>
            <a:lstStyle/>
            <a:p>
              <a:endParaRPr lang="fr-FR"/>
            </a:p>
          </p:txBody>
        </p:sp>
        <p:sp>
          <p:nvSpPr>
            <p:cNvPr id="28776" name="Freeform 20"/>
            <p:cNvSpPr>
              <a:spLocks/>
            </p:cNvSpPr>
            <p:nvPr/>
          </p:nvSpPr>
          <p:spPr bwMode="auto">
            <a:xfrm flipH="1">
              <a:off x="1898" y="2581"/>
              <a:ext cx="369" cy="819"/>
            </a:xfrm>
            <a:custGeom>
              <a:avLst/>
              <a:gdLst>
                <a:gd name="T0" fmla="*/ 108935 w 143"/>
                <a:gd name="T1" fmla="*/ 0 h 573"/>
                <a:gd name="T2" fmla="*/ 104445 w 143"/>
                <a:gd name="T3" fmla="*/ 143 h 573"/>
                <a:gd name="T4" fmla="*/ 90617 w 143"/>
                <a:gd name="T5" fmla="*/ 795 h 573"/>
                <a:gd name="T6" fmla="*/ 73199 w 143"/>
                <a:gd name="T7" fmla="*/ 1086 h 573"/>
                <a:gd name="T8" fmla="*/ 64069 w 143"/>
                <a:gd name="T9" fmla="*/ 1305 h 573"/>
                <a:gd name="T10" fmla="*/ 64069 w 143"/>
                <a:gd name="T11" fmla="*/ 1817 h 573"/>
                <a:gd name="T12" fmla="*/ 64069 w 143"/>
                <a:gd name="T13" fmla="*/ 2041 h 573"/>
                <a:gd name="T14" fmla="*/ 54932 w 143"/>
                <a:gd name="T15" fmla="*/ 2837 h 573"/>
                <a:gd name="T16" fmla="*/ 41049 w 143"/>
                <a:gd name="T17" fmla="*/ 3851 h 573"/>
                <a:gd name="T18" fmla="*/ 36616 w 143"/>
                <a:gd name="T19" fmla="*/ 4654 h 573"/>
                <a:gd name="T20" fmla="*/ 36616 w 143"/>
                <a:gd name="T21" fmla="*/ 4878 h 573"/>
                <a:gd name="T22" fmla="*/ 31922 w 143"/>
                <a:gd name="T23" fmla="*/ 5902 h 573"/>
                <a:gd name="T24" fmla="*/ 31922 w 143"/>
                <a:gd name="T25" fmla="*/ 6116 h 573"/>
                <a:gd name="T26" fmla="*/ 27440 w 143"/>
                <a:gd name="T27" fmla="*/ 6476 h 573"/>
                <a:gd name="T28" fmla="*/ 13609 w 143"/>
                <a:gd name="T29" fmla="*/ 6695 h 573"/>
                <a:gd name="T30" fmla="*/ 0 w 143"/>
                <a:gd name="T31" fmla="*/ 6836 h 573"/>
                <a:gd name="T32" fmla="*/ 4482 w 143"/>
                <a:gd name="T33" fmla="*/ 6836 h 573"/>
                <a:gd name="T34" fmla="*/ 18318 w 143"/>
                <a:gd name="T35" fmla="*/ 6756 h 573"/>
                <a:gd name="T36" fmla="*/ 31922 w 143"/>
                <a:gd name="T37" fmla="*/ 6613 h 573"/>
                <a:gd name="T38" fmla="*/ 31922 w 143"/>
                <a:gd name="T39" fmla="*/ 6695 h 573"/>
                <a:gd name="T40" fmla="*/ 31922 w 143"/>
                <a:gd name="T41" fmla="*/ 6987 h 573"/>
                <a:gd name="T42" fmla="*/ 36616 w 143"/>
                <a:gd name="T43" fmla="*/ 6987 h 573"/>
                <a:gd name="T44" fmla="*/ 36616 w 143"/>
                <a:gd name="T45" fmla="*/ 6756 h 573"/>
                <a:gd name="T46" fmla="*/ 36616 w 143"/>
                <a:gd name="T47" fmla="*/ 6415 h 573"/>
                <a:gd name="T48" fmla="*/ 41049 w 143"/>
                <a:gd name="T49" fmla="*/ 6116 h 573"/>
                <a:gd name="T50" fmla="*/ 45759 w 143"/>
                <a:gd name="T51" fmla="*/ 5754 h 573"/>
                <a:gd name="T52" fmla="*/ 50238 w 143"/>
                <a:gd name="T53" fmla="*/ 5310 h 573"/>
                <a:gd name="T54" fmla="*/ 50238 w 143"/>
                <a:gd name="T55" fmla="*/ 5310 h 573"/>
                <a:gd name="T56" fmla="*/ 50238 w 143"/>
                <a:gd name="T57" fmla="*/ 5164 h 573"/>
                <a:gd name="T58" fmla="*/ 50238 w 143"/>
                <a:gd name="T59" fmla="*/ 4654 h 573"/>
                <a:gd name="T60" fmla="*/ 54932 w 143"/>
                <a:gd name="T61" fmla="*/ 4291 h 573"/>
                <a:gd name="T62" fmla="*/ 59360 w 143"/>
                <a:gd name="T63" fmla="*/ 3430 h 573"/>
                <a:gd name="T64" fmla="*/ 59360 w 143"/>
                <a:gd name="T65" fmla="*/ 3130 h 573"/>
                <a:gd name="T66" fmla="*/ 64069 w 143"/>
                <a:gd name="T67" fmla="*/ 2546 h 573"/>
                <a:gd name="T68" fmla="*/ 77678 w 143"/>
                <a:gd name="T69" fmla="*/ 1817 h 573"/>
                <a:gd name="T70" fmla="*/ 81441 w 143"/>
                <a:gd name="T71" fmla="*/ 1528 h 573"/>
                <a:gd name="T72" fmla="*/ 90617 w 143"/>
                <a:gd name="T73" fmla="*/ 1086 h 573"/>
                <a:gd name="T74" fmla="*/ 95272 w 143"/>
                <a:gd name="T75" fmla="*/ 933 h 573"/>
                <a:gd name="T76" fmla="*/ 108935 w 143"/>
                <a:gd name="T77" fmla="*/ 362 h 5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3"/>
                <a:gd name="T118" fmla="*/ 0 h 573"/>
                <a:gd name="T119" fmla="*/ 143 w 143"/>
                <a:gd name="T120" fmla="*/ 573 h 5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3" h="573">
                  <a:moveTo>
                    <a:pt x="143" y="6"/>
                  </a:moveTo>
                  <a:lnTo>
                    <a:pt x="143" y="0"/>
                  </a:lnTo>
                  <a:lnTo>
                    <a:pt x="143" y="6"/>
                  </a:lnTo>
                  <a:lnTo>
                    <a:pt x="137" y="12"/>
                  </a:lnTo>
                  <a:lnTo>
                    <a:pt x="131" y="30"/>
                  </a:lnTo>
                  <a:lnTo>
                    <a:pt x="119" y="65"/>
                  </a:lnTo>
                  <a:lnTo>
                    <a:pt x="107" y="77"/>
                  </a:lnTo>
                  <a:lnTo>
                    <a:pt x="96" y="89"/>
                  </a:lnTo>
                  <a:lnTo>
                    <a:pt x="84" y="107"/>
                  </a:lnTo>
                  <a:lnTo>
                    <a:pt x="84" y="119"/>
                  </a:lnTo>
                  <a:lnTo>
                    <a:pt x="84" y="149"/>
                  </a:lnTo>
                  <a:lnTo>
                    <a:pt x="84" y="167"/>
                  </a:lnTo>
                  <a:lnTo>
                    <a:pt x="78" y="197"/>
                  </a:lnTo>
                  <a:lnTo>
                    <a:pt x="72" y="233"/>
                  </a:lnTo>
                  <a:lnTo>
                    <a:pt x="60" y="275"/>
                  </a:lnTo>
                  <a:lnTo>
                    <a:pt x="54" y="316"/>
                  </a:lnTo>
                  <a:lnTo>
                    <a:pt x="48" y="352"/>
                  </a:lnTo>
                  <a:lnTo>
                    <a:pt x="48" y="382"/>
                  </a:lnTo>
                  <a:lnTo>
                    <a:pt x="48" y="400"/>
                  </a:lnTo>
                  <a:lnTo>
                    <a:pt x="42" y="460"/>
                  </a:lnTo>
                  <a:lnTo>
                    <a:pt x="42" y="484"/>
                  </a:lnTo>
                  <a:lnTo>
                    <a:pt x="42" y="502"/>
                  </a:lnTo>
                  <a:lnTo>
                    <a:pt x="42" y="520"/>
                  </a:lnTo>
                  <a:lnTo>
                    <a:pt x="36" y="532"/>
                  </a:lnTo>
                  <a:lnTo>
                    <a:pt x="18" y="549"/>
                  </a:lnTo>
                  <a:lnTo>
                    <a:pt x="0" y="561"/>
                  </a:lnTo>
                  <a:lnTo>
                    <a:pt x="6" y="561"/>
                  </a:lnTo>
                  <a:lnTo>
                    <a:pt x="18" y="561"/>
                  </a:lnTo>
                  <a:lnTo>
                    <a:pt x="24" y="555"/>
                  </a:lnTo>
                  <a:lnTo>
                    <a:pt x="36" y="549"/>
                  </a:lnTo>
                  <a:lnTo>
                    <a:pt x="42" y="543"/>
                  </a:lnTo>
                  <a:lnTo>
                    <a:pt x="42" y="549"/>
                  </a:lnTo>
                  <a:lnTo>
                    <a:pt x="42" y="561"/>
                  </a:lnTo>
                  <a:lnTo>
                    <a:pt x="42" y="573"/>
                  </a:lnTo>
                  <a:lnTo>
                    <a:pt x="48" y="573"/>
                  </a:lnTo>
                  <a:lnTo>
                    <a:pt x="48" y="561"/>
                  </a:lnTo>
                  <a:lnTo>
                    <a:pt x="48" y="555"/>
                  </a:lnTo>
                  <a:lnTo>
                    <a:pt x="48" y="538"/>
                  </a:lnTo>
                  <a:lnTo>
                    <a:pt x="48" y="526"/>
                  </a:lnTo>
                  <a:lnTo>
                    <a:pt x="54" y="502"/>
                  </a:lnTo>
                  <a:lnTo>
                    <a:pt x="60" y="472"/>
                  </a:lnTo>
                  <a:lnTo>
                    <a:pt x="66" y="448"/>
                  </a:lnTo>
                  <a:lnTo>
                    <a:pt x="66" y="436"/>
                  </a:lnTo>
                  <a:lnTo>
                    <a:pt x="66" y="424"/>
                  </a:lnTo>
                  <a:lnTo>
                    <a:pt x="66" y="406"/>
                  </a:lnTo>
                  <a:lnTo>
                    <a:pt x="66" y="382"/>
                  </a:lnTo>
                  <a:lnTo>
                    <a:pt x="72" y="352"/>
                  </a:lnTo>
                  <a:lnTo>
                    <a:pt x="78" y="316"/>
                  </a:lnTo>
                  <a:lnTo>
                    <a:pt x="78" y="281"/>
                  </a:lnTo>
                  <a:lnTo>
                    <a:pt x="78" y="257"/>
                  </a:lnTo>
                  <a:lnTo>
                    <a:pt x="84" y="239"/>
                  </a:lnTo>
                  <a:lnTo>
                    <a:pt x="84" y="209"/>
                  </a:lnTo>
                  <a:lnTo>
                    <a:pt x="96" y="179"/>
                  </a:lnTo>
                  <a:lnTo>
                    <a:pt x="102" y="149"/>
                  </a:lnTo>
                  <a:lnTo>
                    <a:pt x="107" y="125"/>
                  </a:lnTo>
                  <a:lnTo>
                    <a:pt x="113" y="113"/>
                  </a:lnTo>
                  <a:lnTo>
                    <a:pt x="119" y="89"/>
                  </a:lnTo>
                  <a:lnTo>
                    <a:pt x="125" y="77"/>
                  </a:lnTo>
                  <a:lnTo>
                    <a:pt x="131" y="59"/>
                  </a:lnTo>
                  <a:lnTo>
                    <a:pt x="143" y="30"/>
                  </a:lnTo>
                  <a:lnTo>
                    <a:pt x="143" y="6"/>
                  </a:lnTo>
                  <a:close/>
                </a:path>
              </a:pathLst>
            </a:custGeom>
            <a:solidFill>
              <a:srgbClr val="D38266"/>
            </a:solidFill>
            <a:ln w="9525">
              <a:noFill/>
              <a:round/>
              <a:headEnd/>
              <a:tailEnd/>
            </a:ln>
          </p:spPr>
          <p:txBody>
            <a:bodyPr/>
            <a:lstStyle/>
            <a:p>
              <a:endParaRPr lang="fr-FR"/>
            </a:p>
          </p:txBody>
        </p:sp>
        <p:sp>
          <p:nvSpPr>
            <p:cNvPr id="28777" name="Freeform 21"/>
            <p:cNvSpPr>
              <a:spLocks/>
            </p:cNvSpPr>
            <p:nvPr/>
          </p:nvSpPr>
          <p:spPr bwMode="auto">
            <a:xfrm flipH="1">
              <a:off x="1898" y="1222"/>
              <a:ext cx="168" cy="1000"/>
            </a:xfrm>
            <a:custGeom>
              <a:avLst/>
              <a:gdLst>
                <a:gd name="T0" fmla="*/ 13967 w 65"/>
                <a:gd name="T1" fmla="*/ 7765 h 699"/>
                <a:gd name="T2" fmla="*/ 13967 w 65"/>
                <a:gd name="T3" fmla="*/ 7765 h 699"/>
                <a:gd name="T4" fmla="*/ 13967 w 65"/>
                <a:gd name="T5" fmla="*/ 7838 h 699"/>
                <a:gd name="T6" fmla="*/ 9240 w 65"/>
                <a:gd name="T7" fmla="*/ 8060 h 699"/>
                <a:gd name="T8" fmla="*/ 9240 w 65"/>
                <a:gd name="T9" fmla="*/ 8060 h 699"/>
                <a:gd name="T10" fmla="*/ 4730 w 65"/>
                <a:gd name="T11" fmla="*/ 8348 h 699"/>
                <a:gd name="T12" fmla="*/ 0 w 65"/>
                <a:gd name="T13" fmla="*/ 8574 h 699"/>
                <a:gd name="T14" fmla="*/ 0 w 65"/>
                <a:gd name="T15" fmla="*/ 8574 h 699"/>
                <a:gd name="T16" fmla="*/ 0 w 65"/>
                <a:gd name="T17" fmla="*/ 8574 h 699"/>
                <a:gd name="T18" fmla="*/ 0 w 65"/>
                <a:gd name="T19" fmla="*/ 8423 h 699"/>
                <a:gd name="T20" fmla="*/ 0 w 65"/>
                <a:gd name="T21" fmla="*/ 8207 h 699"/>
                <a:gd name="T22" fmla="*/ 0 w 65"/>
                <a:gd name="T23" fmla="*/ 8207 h 699"/>
                <a:gd name="T24" fmla="*/ 4730 w 65"/>
                <a:gd name="T25" fmla="*/ 7765 h 699"/>
                <a:gd name="T26" fmla="*/ 4730 w 65"/>
                <a:gd name="T27" fmla="*/ 7403 h 699"/>
                <a:gd name="T28" fmla="*/ 4730 w 65"/>
                <a:gd name="T29" fmla="*/ 6887 h 699"/>
                <a:gd name="T30" fmla="*/ 4730 w 65"/>
                <a:gd name="T31" fmla="*/ 6887 h 699"/>
                <a:gd name="T32" fmla="*/ 4730 w 65"/>
                <a:gd name="T33" fmla="*/ 6664 h 699"/>
                <a:gd name="T34" fmla="*/ 4730 w 65"/>
                <a:gd name="T35" fmla="*/ 6432 h 699"/>
                <a:gd name="T36" fmla="*/ 4730 w 65"/>
                <a:gd name="T37" fmla="*/ 5868 h 699"/>
                <a:gd name="T38" fmla="*/ 9240 w 65"/>
                <a:gd name="T39" fmla="*/ 5275 h 699"/>
                <a:gd name="T40" fmla="*/ 9240 w 65"/>
                <a:gd name="T41" fmla="*/ 5052 h 699"/>
                <a:gd name="T42" fmla="*/ 9240 w 65"/>
                <a:gd name="T43" fmla="*/ 4901 h 699"/>
                <a:gd name="T44" fmla="*/ 9240 w 65"/>
                <a:gd name="T45" fmla="*/ 4901 h 699"/>
                <a:gd name="T46" fmla="*/ 13967 w 65"/>
                <a:gd name="T47" fmla="*/ 4758 h 699"/>
                <a:gd name="T48" fmla="*/ 18477 w 65"/>
                <a:gd name="T49" fmla="*/ 4535 h 699"/>
                <a:gd name="T50" fmla="*/ 26867 w 65"/>
                <a:gd name="T51" fmla="*/ 3880 h 699"/>
                <a:gd name="T52" fmla="*/ 31597 w 65"/>
                <a:gd name="T53" fmla="*/ 3155 h 699"/>
                <a:gd name="T54" fmla="*/ 36099 w 65"/>
                <a:gd name="T55" fmla="*/ 2851 h 699"/>
                <a:gd name="T56" fmla="*/ 36099 w 65"/>
                <a:gd name="T57" fmla="*/ 2644 h 699"/>
                <a:gd name="T58" fmla="*/ 36099 w 65"/>
                <a:gd name="T59" fmla="*/ 2644 h 699"/>
                <a:gd name="T60" fmla="*/ 36099 w 65"/>
                <a:gd name="T61" fmla="*/ 2196 h 699"/>
                <a:gd name="T62" fmla="*/ 40837 w 65"/>
                <a:gd name="T63" fmla="*/ 1605 h 699"/>
                <a:gd name="T64" fmla="*/ 40837 w 65"/>
                <a:gd name="T65" fmla="*/ 1019 h 699"/>
                <a:gd name="T66" fmla="*/ 40837 w 65"/>
                <a:gd name="T67" fmla="*/ 574 h 699"/>
                <a:gd name="T68" fmla="*/ 40837 w 65"/>
                <a:gd name="T69" fmla="*/ 574 h 699"/>
                <a:gd name="T70" fmla="*/ 40837 w 65"/>
                <a:gd name="T71" fmla="*/ 293 h 699"/>
                <a:gd name="T72" fmla="*/ 40837 w 65"/>
                <a:gd name="T73" fmla="*/ 80 h 699"/>
                <a:gd name="T74" fmla="*/ 40837 w 65"/>
                <a:gd name="T75" fmla="*/ 0 h 699"/>
                <a:gd name="T76" fmla="*/ 45339 w 65"/>
                <a:gd name="T77" fmla="*/ 80 h 699"/>
                <a:gd name="T78" fmla="*/ 45339 w 65"/>
                <a:gd name="T79" fmla="*/ 223 h 699"/>
                <a:gd name="T80" fmla="*/ 45339 w 65"/>
                <a:gd name="T81" fmla="*/ 504 h 699"/>
                <a:gd name="T82" fmla="*/ 45339 w 65"/>
                <a:gd name="T83" fmla="*/ 504 h 699"/>
                <a:gd name="T84" fmla="*/ 45339 w 65"/>
                <a:gd name="T85" fmla="*/ 797 h 699"/>
                <a:gd name="T86" fmla="*/ 45339 w 65"/>
                <a:gd name="T87" fmla="*/ 1019 h 699"/>
                <a:gd name="T88" fmla="*/ 50069 w 65"/>
                <a:gd name="T89" fmla="*/ 1392 h 699"/>
                <a:gd name="T90" fmla="*/ 50069 w 65"/>
                <a:gd name="T91" fmla="*/ 1681 h 699"/>
                <a:gd name="T92" fmla="*/ 50069 w 65"/>
                <a:gd name="T93" fmla="*/ 2049 h 699"/>
                <a:gd name="T94" fmla="*/ 50069 w 65"/>
                <a:gd name="T95" fmla="*/ 2049 h 699"/>
                <a:gd name="T96" fmla="*/ 45339 w 65"/>
                <a:gd name="T97" fmla="*/ 2565 h 699"/>
                <a:gd name="T98" fmla="*/ 40837 w 65"/>
                <a:gd name="T99" fmla="*/ 3007 h 699"/>
                <a:gd name="T100" fmla="*/ 36099 w 65"/>
                <a:gd name="T101" fmla="*/ 3441 h 699"/>
                <a:gd name="T102" fmla="*/ 31597 w 65"/>
                <a:gd name="T103" fmla="*/ 3649 h 699"/>
                <a:gd name="T104" fmla="*/ 31597 w 65"/>
                <a:gd name="T105" fmla="*/ 3649 h 699"/>
                <a:gd name="T106" fmla="*/ 31597 w 65"/>
                <a:gd name="T107" fmla="*/ 3880 h 699"/>
                <a:gd name="T108" fmla="*/ 26867 w 65"/>
                <a:gd name="T109" fmla="*/ 4243 h 699"/>
                <a:gd name="T110" fmla="*/ 22360 w 65"/>
                <a:gd name="T111" fmla="*/ 4678 h 699"/>
                <a:gd name="T112" fmla="*/ 22360 w 65"/>
                <a:gd name="T113" fmla="*/ 5052 h 699"/>
                <a:gd name="T114" fmla="*/ 22360 w 65"/>
                <a:gd name="T115" fmla="*/ 5052 h 699"/>
                <a:gd name="T116" fmla="*/ 18477 w 65"/>
                <a:gd name="T117" fmla="*/ 5495 h 699"/>
                <a:gd name="T118" fmla="*/ 13967 w 65"/>
                <a:gd name="T119" fmla="*/ 6092 h 699"/>
                <a:gd name="T120" fmla="*/ 13967 w 65"/>
                <a:gd name="T121" fmla="*/ 6807 h 699"/>
                <a:gd name="T122" fmla="*/ 13967 w 65"/>
                <a:gd name="T123" fmla="*/ 7765 h 6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
                <a:gd name="T187" fmla="*/ 0 h 699"/>
                <a:gd name="T188" fmla="*/ 65 w 65"/>
                <a:gd name="T189" fmla="*/ 699 h 6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 h="699">
                  <a:moveTo>
                    <a:pt x="18" y="633"/>
                  </a:moveTo>
                  <a:lnTo>
                    <a:pt x="18" y="633"/>
                  </a:lnTo>
                  <a:lnTo>
                    <a:pt x="18" y="639"/>
                  </a:lnTo>
                  <a:lnTo>
                    <a:pt x="12" y="657"/>
                  </a:lnTo>
                  <a:lnTo>
                    <a:pt x="6" y="681"/>
                  </a:lnTo>
                  <a:lnTo>
                    <a:pt x="0" y="699"/>
                  </a:lnTo>
                  <a:lnTo>
                    <a:pt x="0" y="687"/>
                  </a:lnTo>
                  <a:lnTo>
                    <a:pt x="0" y="669"/>
                  </a:lnTo>
                  <a:lnTo>
                    <a:pt x="6" y="633"/>
                  </a:lnTo>
                  <a:lnTo>
                    <a:pt x="6" y="603"/>
                  </a:lnTo>
                  <a:lnTo>
                    <a:pt x="6" y="561"/>
                  </a:lnTo>
                  <a:lnTo>
                    <a:pt x="6" y="543"/>
                  </a:lnTo>
                  <a:lnTo>
                    <a:pt x="6" y="525"/>
                  </a:lnTo>
                  <a:lnTo>
                    <a:pt x="6" y="478"/>
                  </a:lnTo>
                  <a:lnTo>
                    <a:pt x="12" y="430"/>
                  </a:lnTo>
                  <a:lnTo>
                    <a:pt x="12" y="412"/>
                  </a:lnTo>
                  <a:lnTo>
                    <a:pt x="12" y="400"/>
                  </a:lnTo>
                  <a:lnTo>
                    <a:pt x="18" y="388"/>
                  </a:lnTo>
                  <a:lnTo>
                    <a:pt x="24" y="370"/>
                  </a:lnTo>
                  <a:lnTo>
                    <a:pt x="35" y="316"/>
                  </a:lnTo>
                  <a:lnTo>
                    <a:pt x="41" y="257"/>
                  </a:lnTo>
                  <a:lnTo>
                    <a:pt x="47" y="233"/>
                  </a:lnTo>
                  <a:lnTo>
                    <a:pt x="47" y="215"/>
                  </a:lnTo>
                  <a:lnTo>
                    <a:pt x="47" y="179"/>
                  </a:lnTo>
                  <a:lnTo>
                    <a:pt x="53" y="131"/>
                  </a:lnTo>
                  <a:lnTo>
                    <a:pt x="53" y="83"/>
                  </a:lnTo>
                  <a:lnTo>
                    <a:pt x="53" y="47"/>
                  </a:lnTo>
                  <a:lnTo>
                    <a:pt x="53" y="24"/>
                  </a:lnTo>
                  <a:lnTo>
                    <a:pt x="53" y="6"/>
                  </a:lnTo>
                  <a:lnTo>
                    <a:pt x="53" y="0"/>
                  </a:lnTo>
                  <a:lnTo>
                    <a:pt x="59" y="6"/>
                  </a:lnTo>
                  <a:lnTo>
                    <a:pt x="59" y="18"/>
                  </a:lnTo>
                  <a:lnTo>
                    <a:pt x="59" y="41"/>
                  </a:lnTo>
                  <a:lnTo>
                    <a:pt x="59" y="65"/>
                  </a:lnTo>
                  <a:lnTo>
                    <a:pt x="59" y="83"/>
                  </a:lnTo>
                  <a:lnTo>
                    <a:pt x="65" y="113"/>
                  </a:lnTo>
                  <a:lnTo>
                    <a:pt x="65" y="137"/>
                  </a:lnTo>
                  <a:lnTo>
                    <a:pt x="65" y="167"/>
                  </a:lnTo>
                  <a:lnTo>
                    <a:pt x="59" y="209"/>
                  </a:lnTo>
                  <a:lnTo>
                    <a:pt x="53" y="245"/>
                  </a:lnTo>
                  <a:lnTo>
                    <a:pt x="47" y="280"/>
                  </a:lnTo>
                  <a:lnTo>
                    <a:pt x="41" y="298"/>
                  </a:lnTo>
                  <a:lnTo>
                    <a:pt x="41" y="316"/>
                  </a:lnTo>
                  <a:lnTo>
                    <a:pt x="35" y="346"/>
                  </a:lnTo>
                  <a:lnTo>
                    <a:pt x="29" y="382"/>
                  </a:lnTo>
                  <a:lnTo>
                    <a:pt x="29" y="412"/>
                  </a:lnTo>
                  <a:lnTo>
                    <a:pt x="24" y="448"/>
                  </a:lnTo>
                  <a:lnTo>
                    <a:pt x="18" y="496"/>
                  </a:lnTo>
                  <a:lnTo>
                    <a:pt x="18" y="555"/>
                  </a:lnTo>
                  <a:lnTo>
                    <a:pt x="18" y="633"/>
                  </a:lnTo>
                  <a:close/>
                </a:path>
              </a:pathLst>
            </a:custGeom>
            <a:solidFill>
              <a:srgbClr val="D38266"/>
            </a:solidFill>
            <a:ln w="9525">
              <a:noFill/>
              <a:round/>
              <a:headEnd/>
              <a:tailEnd/>
            </a:ln>
          </p:spPr>
          <p:txBody>
            <a:bodyPr/>
            <a:lstStyle/>
            <a:p>
              <a:endParaRPr lang="fr-FR"/>
            </a:p>
          </p:txBody>
        </p:sp>
        <p:sp>
          <p:nvSpPr>
            <p:cNvPr id="28778" name="Freeform 22"/>
            <p:cNvSpPr>
              <a:spLocks/>
            </p:cNvSpPr>
            <p:nvPr/>
          </p:nvSpPr>
          <p:spPr bwMode="auto">
            <a:xfrm flipH="1">
              <a:off x="2159" y="3598"/>
              <a:ext cx="635" cy="221"/>
            </a:xfrm>
            <a:custGeom>
              <a:avLst/>
              <a:gdLst>
                <a:gd name="T0" fmla="*/ 187834 w 246"/>
                <a:gd name="T1" fmla="*/ 0 h 155"/>
                <a:gd name="T2" fmla="*/ 187834 w 246"/>
                <a:gd name="T3" fmla="*/ 77 h 155"/>
                <a:gd name="T4" fmla="*/ 183363 w 246"/>
                <a:gd name="T5" fmla="*/ 220 h 155"/>
                <a:gd name="T6" fmla="*/ 174215 w 246"/>
                <a:gd name="T7" fmla="*/ 649 h 155"/>
                <a:gd name="T8" fmla="*/ 160314 w 246"/>
                <a:gd name="T9" fmla="*/ 1132 h 155"/>
                <a:gd name="T10" fmla="*/ 155877 w 246"/>
                <a:gd name="T11" fmla="*/ 1285 h 155"/>
                <a:gd name="T12" fmla="*/ 146695 w 246"/>
                <a:gd name="T13" fmla="*/ 1424 h 155"/>
                <a:gd name="T14" fmla="*/ 146695 w 246"/>
                <a:gd name="T15" fmla="*/ 1424 h 155"/>
                <a:gd name="T16" fmla="*/ 137547 w 246"/>
                <a:gd name="T17" fmla="*/ 1496 h 155"/>
                <a:gd name="T18" fmla="*/ 128358 w 246"/>
                <a:gd name="T19" fmla="*/ 1574 h 155"/>
                <a:gd name="T20" fmla="*/ 96161 w 246"/>
                <a:gd name="T21" fmla="*/ 1715 h 155"/>
                <a:gd name="T22" fmla="*/ 50307 w 246"/>
                <a:gd name="T23" fmla="*/ 1856 h 155"/>
                <a:gd name="T24" fmla="*/ 4491 w 246"/>
                <a:gd name="T25" fmla="*/ 1715 h 155"/>
                <a:gd name="T26" fmla="*/ 4491 w 246"/>
                <a:gd name="T27" fmla="*/ 1715 h 155"/>
                <a:gd name="T28" fmla="*/ 0 w 246"/>
                <a:gd name="T29" fmla="*/ 1715 h 155"/>
                <a:gd name="T30" fmla="*/ 0 w 246"/>
                <a:gd name="T31" fmla="*/ 1638 h 155"/>
                <a:gd name="T32" fmla="*/ 4491 w 246"/>
                <a:gd name="T33" fmla="*/ 1496 h 155"/>
                <a:gd name="T34" fmla="*/ 4491 w 246"/>
                <a:gd name="T35" fmla="*/ 1496 h 155"/>
                <a:gd name="T36" fmla="*/ 9182 w 246"/>
                <a:gd name="T37" fmla="*/ 1356 h 155"/>
                <a:gd name="T38" fmla="*/ 18338 w 246"/>
                <a:gd name="T39" fmla="*/ 1206 h 155"/>
                <a:gd name="T40" fmla="*/ 50307 w 246"/>
                <a:gd name="T41" fmla="*/ 925 h 155"/>
                <a:gd name="T42" fmla="*/ 50307 w 246"/>
                <a:gd name="T43" fmla="*/ 925 h 155"/>
                <a:gd name="T44" fmla="*/ 50307 w 246"/>
                <a:gd name="T45" fmla="*/ 846 h 155"/>
                <a:gd name="T46" fmla="*/ 59494 w 246"/>
                <a:gd name="T47" fmla="*/ 788 h 155"/>
                <a:gd name="T48" fmla="*/ 59494 w 246"/>
                <a:gd name="T49" fmla="*/ 788 h 155"/>
                <a:gd name="T50" fmla="*/ 59494 w 246"/>
                <a:gd name="T51" fmla="*/ 724 h 155"/>
                <a:gd name="T52" fmla="*/ 64205 w 246"/>
                <a:gd name="T53" fmla="*/ 572 h 155"/>
                <a:gd name="T54" fmla="*/ 64205 w 246"/>
                <a:gd name="T55" fmla="*/ 429 h 155"/>
                <a:gd name="T56" fmla="*/ 68645 w 246"/>
                <a:gd name="T57" fmla="*/ 359 h 155"/>
                <a:gd name="T58" fmla="*/ 68645 w 246"/>
                <a:gd name="T59" fmla="*/ 359 h 155"/>
                <a:gd name="T60" fmla="*/ 68645 w 246"/>
                <a:gd name="T61" fmla="*/ 429 h 155"/>
                <a:gd name="T62" fmla="*/ 64205 w 246"/>
                <a:gd name="T63" fmla="*/ 572 h 155"/>
                <a:gd name="T64" fmla="*/ 64205 w 246"/>
                <a:gd name="T65" fmla="*/ 788 h 155"/>
                <a:gd name="T66" fmla="*/ 68645 w 246"/>
                <a:gd name="T67" fmla="*/ 788 h 155"/>
                <a:gd name="T68" fmla="*/ 68645 w 246"/>
                <a:gd name="T69" fmla="*/ 788 h 155"/>
                <a:gd name="T70" fmla="*/ 73340 w 246"/>
                <a:gd name="T71" fmla="*/ 724 h 155"/>
                <a:gd name="T72" fmla="*/ 86980 w 246"/>
                <a:gd name="T73" fmla="*/ 649 h 155"/>
                <a:gd name="T74" fmla="*/ 119210 w 246"/>
                <a:gd name="T75" fmla="*/ 359 h 155"/>
                <a:gd name="T76" fmla="*/ 155877 w 246"/>
                <a:gd name="T77" fmla="*/ 77 h 155"/>
                <a:gd name="T78" fmla="*/ 174215 w 246"/>
                <a:gd name="T79" fmla="*/ 0 h 155"/>
                <a:gd name="T80" fmla="*/ 187834 w 246"/>
                <a:gd name="T81" fmla="*/ 0 h 1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155"/>
                <a:gd name="T125" fmla="*/ 246 w 246"/>
                <a:gd name="T126" fmla="*/ 155 h 1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155">
                  <a:moveTo>
                    <a:pt x="246" y="0"/>
                  </a:moveTo>
                  <a:lnTo>
                    <a:pt x="246" y="6"/>
                  </a:lnTo>
                  <a:lnTo>
                    <a:pt x="240" y="18"/>
                  </a:lnTo>
                  <a:lnTo>
                    <a:pt x="228" y="54"/>
                  </a:lnTo>
                  <a:lnTo>
                    <a:pt x="210" y="95"/>
                  </a:lnTo>
                  <a:lnTo>
                    <a:pt x="204" y="107"/>
                  </a:lnTo>
                  <a:lnTo>
                    <a:pt x="192" y="119"/>
                  </a:lnTo>
                  <a:lnTo>
                    <a:pt x="180" y="125"/>
                  </a:lnTo>
                  <a:lnTo>
                    <a:pt x="168" y="131"/>
                  </a:lnTo>
                  <a:lnTo>
                    <a:pt x="126" y="143"/>
                  </a:lnTo>
                  <a:lnTo>
                    <a:pt x="66" y="155"/>
                  </a:lnTo>
                  <a:lnTo>
                    <a:pt x="6" y="143"/>
                  </a:lnTo>
                  <a:lnTo>
                    <a:pt x="0" y="143"/>
                  </a:lnTo>
                  <a:lnTo>
                    <a:pt x="0" y="137"/>
                  </a:lnTo>
                  <a:lnTo>
                    <a:pt x="6" y="125"/>
                  </a:lnTo>
                  <a:lnTo>
                    <a:pt x="12" y="113"/>
                  </a:lnTo>
                  <a:lnTo>
                    <a:pt x="24" y="101"/>
                  </a:lnTo>
                  <a:lnTo>
                    <a:pt x="66" y="77"/>
                  </a:lnTo>
                  <a:lnTo>
                    <a:pt x="66" y="71"/>
                  </a:lnTo>
                  <a:lnTo>
                    <a:pt x="78" y="66"/>
                  </a:lnTo>
                  <a:lnTo>
                    <a:pt x="78" y="60"/>
                  </a:lnTo>
                  <a:lnTo>
                    <a:pt x="84" y="48"/>
                  </a:lnTo>
                  <a:lnTo>
                    <a:pt x="84" y="36"/>
                  </a:lnTo>
                  <a:lnTo>
                    <a:pt x="90" y="30"/>
                  </a:lnTo>
                  <a:lnTo>
                    <a:pt x="90" y="36"/>
                  </a:lnTo>
                  <a:lnTo>
                    <a:pt x="84" y="48"/>
                  </a:lnTo>
                  <a:lnTo>
                    <a:pt x="84" y="66"/>
                  </a:lnTo>
                  <a:lnTo>
                    <a:pt x="90" y="66"/>
                  </a:lnTo>
                  <a:lnTo>
                    <a:pt x="96" y="60"/>
                  </a:lnTo>
                  <a:lnTo>
                    <a:pt x="114" y="54"/>
                  </a:lnTo>
                  <a:lnTo>
                    <a:pt x="156" y="30"/>
                  </a:lnTo>
                  <a:lnTo>
                    <a:pt x="204" y="6"/>
                  </a:lnTo>
                  <a:lnTo>
                    <a:pt x="228" y="0"/>
                  </a:lnTo>
                  <a:lnTo>
                    <a:pt x="246" y="0"/>
                  </a:lnTo>
                  <a:close/>
                </a:path>
              </a:pathLst>
            </a:custGeom>
            <a:solidFill>
              <a:srgbClr val="F8C9A6"/>
            </a:solidFill>
            <a:ln w="9525">
              <a:noFill/>
              <a:round/>
              <a:headEnd/>
              <a:tailEnd/>
            </a:ln>
          </p:spPr>
          <p:txBody>
            <a:bodyPr/>
            <a:lstStyle/>
            <a:p>
              <a:endParaRPr lang="fr-FR"/>
            </a:p>
          </p:txBody>
        </p:sp>
        <p:sp>
          <p:nvSpPr>
            <p:cNvPr id="28779" name="Freeform 23"/>
            <p:cNvSpPr>
              <a:spLocks/>
            </p:cNvSpPr>
            <p:nvPr/>
          </p:nvSpPr>
          <p:spPr bwMode="auto">
            <a:xfrm flipH="1">
              <a:off x="1991" y="3452"/>
              <a:ext cx="60" cy="51"/>
            </a:xfrm>
            <a:custGeom>
              <a:avLst/>
              <a:gdLst>
                <a:gd name="T0" fmla="*/ 18994 w 23"/>
                <a:gd name="T1" fmla="*/ 0 h 36"/>
                <a:gd name="T2" fmla="*/ 18994 w 23"/>
                <a:gd name="T3" fmla="*/ 0 h 36"/>
                <a:gd name="T4" fmla="*/ 14857 w 23"/>
                <a:gd name="T5" fmla="*/ 74 h 36"/>
                <a:gd name="T6" fmla="*/ 5097 w 23"/>
                <a:gd name="T7" fmla="*/ 211 h 36"/>
                <a:gd name="T8" fmla="*/ 0 w 23"/>
                <a:gd name="T9" fmla="*/ 409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23" y="0"/>
                  </a:moveTo>
                  <a:lnTo>
                    <a:pt x="23" y="0"/>
                  </a:lnTo>
                  <a:lnTo>
                    <a:pt x="18" y="6"/>
                  </a:lnTo>
                  <a:lnTo>
                    <a:pt x="6" y="18"/>
                  </a:lnTo>
                  <a:lnTo>
                    <a:pt x="0" y="36"/>
                  </a:lnTo>
                </a:path>
              </a:pathLst>
            </a:custGeom>
            <a:noFill/>
            <a:ln w="0">
              <a:solidFill>
                <a:srgbClr val="000000"/>
              </a:solidFill>
              <a:prstDash val="solid"/>
              <a:round/>
              <a:headEnd/>
              <a:tailEnd/>
            </a:ln>
          </p:spPr>
          <p:txBody>
            <a:bodyPr/>
            <a:lstStyle/>
            <a:p>
              <a:endParaRPr lang="fr-FR"/>
            </a:p>
          </p:txBody>
        </p:sp>
        <p:sp>
          <p:nvSpPr>
            <p:cNvPr id="28780" name="Freeform 24"/>
            <p:cNvSpPr>
              <a:spLocks/>
            </p:cNvSpPr>
            <p:nvPr/>
          </p:nvSpPr>
          <p:spPr bwMode="auto">
            <a:xfrm flipH="1">
              <a:off x="2221" y="1452"/>
              <a:ext cx="494" cy="462"/>
            </a:xfrm>
            <a:custGeom>
              <a:avLst/>
              <a:gdLst>
                <a:gd name="T0" fmla="*/ 22315 w 192"/>
                <a:gd name="T1" fmla="*/ 293 h 323"/>
                <a:gd name="T2" fmla="*/ 31338 w 192"/>
                <a:gd name="T3" fmla="*/ 594 h 323"/>
                <a:gd name="T4" fmla="*/ 40369 w 192"/>
                <a:gd name="T5" fmla="*/ 878 h 323"/>
                <a:gd name="T6" fmla="*/ 62710 w 192"/>
                <a:gd name="T7" fmla="*/ 1598 h 323"/>
                <a:gd name="T8" fmla="*/ 89628 w 192"/>
                <a:gd name="T9" fmla="*/ 2412 h 323"/>
                <a:gd name="T10" fmla="*/ 102945 w 192"/>
                <a:gd name="T11" fmla="*/ 2782 h 323"/>
                <a:gd name="T12" fmla="*/ 116352 w 192"/>
                <a:gd name="T13" fmla="*/ 3004 h 323"/>
                <a:gd name="T14" fmla="*/ 116352 w 192"/>
                <a:gd name="T15" fmla="*/ 3004 h 323"/>
                <a:gd name="T16" fmla="*/ 134265 w 192"/>
                <a:gd name="T17" fmla="*/ 3366 h 323"/>
                <a:gd name="T18" fmla="*/ 143293 w 192"/>
                <a:gd name="T19" fmla="*/ 3737 h 323"/>
                <a:gd name="T20" fmla="*/ 134265 w 192"/>
                <a:gd name="T21" fmla="*/ 3956 h 323"/>
                <a:gd name="T22" fmla="*/ 125288 w 192"/>
                <a:gd name="T23" fmla="*/ 3956 h 323"/>
                <a:gd name="T24" fmla="*/ 116352 w 192"/>
                <a:gd name="T25" fmla="*/ 3956 h 323"/>
                <a:gd name="T26" fmla="*/ 116352 w 192"/>
                <a:gd name="T27" fmla="*/ 3956 h 323"/>
                <a:gd name="T28" fmla="*/ 102945 w 192"/>
                <a:gd name="T29" fmla="*/ 3737 h 323"/>
                <a:gd name="T30" fmla="*/ 89628 w 192"/>
                <a:gd name="T31" fmla="*/ 3521 h 323"/>
                <a:gd name="T32" fmla="*/ 71687 w 192"/>
                <a:gd name="T33" fmla="*/ 3366 h 323"/>
                <a:gd name="T34" fmla="*/ 67310 w 192"/>
                <a:gd name="T35" fmla="*/ 3366 h 323"/>
                <a:gd name="T36" fmla="*/ 58289 w 192"/>
                <a:gd name="T37" fmla="*/ 3441 h 323"/>
                <a:gd name="T38" fmla="*/ 58289 w 192"/>
                <a:gd name="T39" fmla="*/ 3441 h 323"/>
                <a:gd name="T40" fmla="*/ 58289 w 192"/>
                <a:gd name="T41" fmla="*/ 3521 h 323"/>
                <a:gd name="T42" fmla="*/ 49258 w 192"/>
                <a:gd name="T43" fmla="*/ 3521 h 323"/>
                <a:gd name="T44" fmla="*/ 40369 w 192"/>
                <a:gd name="T45" fmla="*/ 3441 h 323"/>
                <a:gd name="T46" fmla="*/ 35972 w 192"/>
                <a:gd name="T47" fmla="*/ 3298 h 323"/>
                <a:gd name="T48" fmla="*/ 31338 w 192"/>
                <a:gd name="T49" fmla="*/ 3072 h 323"/>
                <a:gd name="T50" fmla="*/ 31338 w 192"/>
                <a:gd name="T51" fmla="*/ 3072 h 323"/>
                <a:gd name="T52" fmla="*/ 26944 w 192"/>
                <a:gd name="T53" fmla="*/ 2706 h 323"/>
                <a:gd name="T54" fmla="*/ 18052 w 192"/>
                <a:gd name="T55" fmla="*/ 2114 h 323"/>
                <a:gd name="T56" fmla="*/ 9028 w 192"/>
                <a:gd name="T57" fmla="*/ 1532 h 323"/>
                <a:gd name="T58" fmla="*/ 4377 w 192"/>
                <a:gd name="T59" fmla="*/ 878 h 323"/>
                <a:gd name="T60" fmla="*/ 0 w 192"/>
                <a:gd name="T61" fmla="*/ 436 h 323"/>
                <a:gd name="T62" fmla="*/ 4377 w 192"/>
                <a:gd name="T63" fmla="*/ 80 h 323"/>
                <a:gd name="T64" fmla="*/ 4377 w 192"/>
                <a:gd name="T65" fmla="*/ 0 h 323"/>
                <a:gd name="T66" fmla="*/ 9028 w 192"/>
                <a:gd name="T67" fmla="*/ 0 h 323"/>
                <a:gd name="T68" fmla="*/ 13320 w 192"/>
                <a:gd name="T69" fmla="*/ 143 h 323"/>
                <a:gd name="T70" fmla="*/ 22315 w 192"/>
                <a:gd name="T71" fmla="*/ 293 h 3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2"/>
                <a:gd name="T109" fmla="*/ 0 h 323"/>
                <a:gd name="T110" fmla="*/ 192 w 192"/>
                <a:gd name="T111" fmla="*/ 323 h 3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2" h="323">
                  <a:moveTo>
                    <a:pt x="30" y="24"/>
                  </a:moveTo>
                  <a:lnTo>
                    <a:pt x="42" y="48"/>
                  </a:lnTo>
                  <a:lnTo>
                    <a:pt x="54" y="72"/>
                  </a:lnTo>
                  <a:lnTo>
                    <a:pt x="84" y="131"/>
                  </a:lnTo>
                  <a:lnTo>
                    <a:pt x="120" y="197"/>
                  </a:lnTo>
                  <a:lnTo>
                    <a:pt x="138" y="227"/>
                  </a:lnTo>
                  <a:lnTo>
                    <a:pt x="156" y="245"/>
                  </a:lnTo>
                  <a:lnTo>
                    <a:pt x="180" y="275"/>
                  </a:lnTo>
                  <a:lnTo>
                    <a:pt x="192" y="305"/>
                  </a:lnTo>
                  <a:lnTo>
                    <a:pt x="180" y="323"/>
                  </a:lnTo>
                  <a:lnTo>
                    <a:pt x="168" y="323"/>
                  </a:lnTo>
                  <a:lnTo>
                    <a:pt x="156" y="323"/>
                  </a:lnTo>
                  <a:lnTo>
                    <a:pt x="138" y="305"/>
                  </a:lnTo>
                  <a:lnTo>
                    <a:pt x="120" y="287"/>
                  </a:lnTo>
                  <a:lnTo>
                    <a:pt x="96" y="275"/>
                  </a:lnTo>
                  <a:lnTo>
                    <a:pt x="90" y="275"/>
                  </a:lnTo>
                  <a:lnTo>
                    <a:pt x="78" y="281"/>
                  </a:lnTo>
                  <a:lnTo>
                    <a:pt x="78" y="287"/>
                  </a:lnTo>
                  <a:lnTo>
                    <a:pt x="66" y="287"/>
                  </a:lnTo>
                  <a:lnTo>
                    <a:pt x="54" y="281"/>
                  </a:lnTo>
                  <a:lnTo>
                    <a:pt x="48" y="269"/>
                  </a:lnTo>
                  <a:lnTo>
                    <a:pt x="42" y="251"/>
                  </a:lnTo>
                  <a:lnTo>
                    <a:pt x="36" y="221"/>
                  </a:lnTo>
                  <a:lnTo>
                    <a:pt x="24" y="173"/>
                  </a:lnTo>
                  <a:lnTo>
                    <a:pt x="12" y="125"/>
                  </a:lnTo>
                  <a:lnTo>
                    <a:pt x="6" y="72"/>
                  </a:lnTo>
                  <a:lnTo>
                    <a:pt x="0" y="36"/>
                  </a:lnTo>
                  <a:lnTo>
                    <a:pt x="6" y="6"/>
                  </a:lnTo>
                  <a:lnTo>
                    <a:pt x="6" y="0"/>
                  </a:lnTo>
                  <a:lnTo>
                    <a:pt x="12" y="0"/>
                  </a:lnTo>
                  <a:lnTo>
                    <a:pt x="18" y="12"/>
                  </a:lnTo>
                  <a:lnTo>
                    <a:pt x="30" y="24"/>
                  </a:lnTo>
                  <a:close/>
                </a:path>
              </a:pathLst>
            </a:custGeom>
            <a:solidFill>
              <a:srgbClr val="F2AD8C"/>
            </a:solidFill>
            <a:ln w="9525">
              <a:noFill/>
              <a:round/>
              <a:headEnd/>
              <a:tailEnd/>
            </a:ln>
          </p:spPr>
          <p:txBody>
            <a:bodyPr/>
            <a:lstStyle/>
            <a:p>
              <a:endParaRPr lang="fr-FR"/>
            </a:p>
          </p:txBody>
        </p:sp>
        <p:sp>
          <p:nvSpPr>
            <p:cNvPr id="28781" name="Freeform 25"/>
            <p:cNvSpPr>
              <a:spLocks/>
            </p:cNvSpPr>
            <p:nvPr/>
          </p:nvSpPr>
          <p:spPr bwMode="auto">
            <a:xfrm flipH="1">
              <a:off x="2221" y="1487"/>
              <a:ext cx="480" cy="427"/>
            </a:xfrm>
            <a:custGeom>
              <a:avLst/>
              <a:gdLst>
                <a:gd name="T0" fmla="*/ 22790 w 186"/>
                <a:gd name="T1" fmla="*/ 361 h 299"/>
                <a:gd name="T2" fmla="*/ 31933 w 186"/>
                <a:gd name="T3" fmla="*/ 586 h 299"/>
                <a:gd name="T4" fmla="*/ 36643 w 186"/>
                <a:gd name="T5" fmla="*/ 873 h 299"/>
                <a:gd name="T6" fmla="*/ 59378 w 186"/>
                <a:gd name="T7" fmla="*/ 1524 h 299"/>
                <a:gd name="T8" fmla="*/ 82408 w 186"/>
                <a:gd name="T9" fmla="*/ 2176 h 299"/>
                <a:gd name="T10" fmla="*/ 114341 w 186"/>
                <a:gd name="T11" fmla="*/ 2749 h 299"/>
                <a:gd name="T12" fmla="*/ 114341 w 186"/>
                <a:gd name="T13" fmla="*/ 2749 h 299"/>
                <a:gd name="T14" fmla="*/ 132661 w 186"/>
                <a:gd name="T15" fmla="*/ 3190 h 299"/>
                <a:gd name="T16" fmla="*/ 141786 w 186"/>
                <a:gd name="T17" fmla="*/ 3482 h 299"/>
                <a:gd name="T18" fmla="*/ 132661 w 186"/>
                <a:gd name="T19" fmla="*/ 3625 h 299"/>
                <a:gd name="T20" fmla="*/ 123517 w 186"/>
                <a:gd name="T21" fmla="*/ 3625 h 299"/>
                <a:gd name="T22" fmla="*/ 114341 w 186"/>
                <a:gd name="T23" fmla="*/ 3546 h 299"/>
                <a:gd name="T24" fmla="*/ 114341 w 186"/>
                <a:gd name="T25" fmla="*/ 3546 h 299"/>
                <a:gd name="T26" fmla="*/ 100728 w 186"/>
                <a:gd name="T27" fmla="*/ 3402 h 299"/>
                <a:gd name="T28" fmla="*/ 86877 w 186"/>
                <a:gd name="T29" fmla="*/ 3190 h 299"/>
                <a:gd name="T30" fmla="*/ 68575 w 186"/>
                <a:gd name="T31" fmla="*/ 3039 h 299"/>
                <a:gd name="T32" fmla="*/ 64088 w 186"/>
                <a:gd name="T33" fmla="*/ 3039 h 299"/>
                <a:gd name="T34" fmla="*/ 54942 w 186"/>
                <a:gd name="T35" fmla="*/ 3110 h 299"/>
                <a:gd name="T36" fmla="*/ 54942 w 186"/>
                <a:gd name="T37" fmla="*/ 3110 h 299"/>
                <a:gd name="T38" fmla="*/ 54942 w 186"/>
                <a:gd name="T39" fmla="*/ 3190 h 299"/>
                <a:gd name="T40" fmla="*/ 50255 w 186"/>
                <a:gd name="T41" fmla="*/ 3190 h 299"/>
                <a:gd name="T42" fmla="*/ 41076 w 186"/>
                <a:gd name="T43" fmla="*/ 3110 h 299"/>
                <a:gd name="T44" fmla="*/ 36643 w 186"/>
                <a:gd name="T45" fmla="*/ 2972 h 299"/>
                <a:gd name="T46" fmla="*/ 31933 w 186"/>
                <a:gd name="T47" fmla="*/ 2749 h 299"/>
                <a:gd name="T48" fmla="*/ 31933 w 186"/>
                <a:gd name="T49" fmla="*/ 2749 h 299"/>
                <a:gd name="T50" fmla="*/ 22790 w 186"/>
                <a:gd name="T51" fmla="*/ 2315 h 299"/>
                <a:gd name="T52" fmla="*/ 18320 w 186"/>
                <a:gd name="T53" fmla="*/ 1805 h 299"/>
                <a:gd name="T54" fmla="*/ 9143 w 186"/>
                <a:gd name="T55" fmla="*/ 1292 h 299"/>
                <a:gd name="T56" fmla="*/ 0 w 186"/>
                <a:gd name="T57" fmla="*/ 795 h 299"/>
                <a:gd name="T58" fmla="*/ 0 w 186"/>
                <a:gd name="T59" fmla="*/ 361 h 299"/>
                <a:gd name="T60" fmla="*/ 0 w 186"/>
                <a:gd name="T61" fmla="*/ 80 h 299"/>
                <a:gd name="T62" fmla="*/ 4488 w 186"/>
                <a:gd name="T63" fmla="*/ 0 h 299"/>
                <a:gd name="T64" fmla="*/ 9143 w 186"/>
                <a:gd name="T65" fmla="*/ 80 h 299"/>
                <a:gd name="T66" fmla="*/ 13613 w 186"/>
                <a:gd name="T67" fmla="*/ 143 h 299"/>
                <a:gd name="T68" fmla="*/ 22790 w 186"/>
                <a:gd name="T69" fmla="*/ 361 h 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99"/>
                <a:gd name="T107" fmla="*/ 186 w 186"/>
                <a:gd name="T108" fmla="*/ 299 h 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99">
                  <a:moveTo>
                    <a:pt x="30" y="30"/>
                  </a:moveTo>
                  <a:lnTo>
                    <a:pt x="42" y="48"/>
                  </a:lnTo>
                  <a:lnTo>
                    <a:pt x="48" y="72"/>
                  </a:lnTo>
                  <a:lnTo>
                    <a:pt x="78" y="125"/>
                  </a:lnTo>
                  <a:lnTo>
                    <a:pt x="108" y="179"/>
                  </a:lnTo>
                  <a:lnTo>
                    <a:pt x="150" y="227"/>
                  </a:lnTo>
                  <a:lnTo>
                    <a:pt x="174" y="263"/>
                  </a:lnTo>
                  <a:lnTo>
                    <a:pt x="186" y="287"/>
                  </a:lnTo>
                  <a:lnTo>
                    <a:pt x="174" y="299"/>
                  </a:lnTo>
                  <a:lnTo>
                    <a:pt x="162" y="299"/>
                  </a:lnTo>
                  <a:lnTo>
                    <a:pt x="150" y="293"/>
                  </a:lnTo>
                  <a:lnTo>
                    <a:pt x="132" y="281"/>
                  </a:lnTo>
                  <a:lnTo>
                    <a:pt x="114" y="263"/>
                  </a:lnTo>
                  <a:lnTo>
                    <a:pt x="90" y="251"/>
                  </a:lnTo>
                  <a:lnTo>
                    <a:pt x="84" y="251"/>
                  </a:lnTo>
                  <a:lnTo>
                    <a:pt x="72" y="257"/>
                  </a:lnTo>
                  <a:lnTo>
                    <a:pt x="72" y="263"/>
                  </a:lnTo>
                  <a:lnTo>
                    <a:pt x="66" y="263"/>
                  </a:lnTo>
                  <a:lnTo>
                    <a:pt x="54" y="257"/>
                  </a:lnTo>
                  <a:lnTo>
                    <a:pt x="48" y="245"/>
                  </a:lnTo>
                  <a:lnTo>
                    <a:pt x="42" y="227"/>
                  </a:lnTo>
                  <a:lnTo>
                    <a:pt x="30" y="191"/>
                  </a:lnTo>
                  <a:lnTo>
                    <a:pt x="24" y="149"/>
                  </a:lnTo>
                  <a:lnTo>
                    <a:pt x="12" y="107"/>
                  </a:lnTo>
                  <a:lnTo>
                    <a:pt x="0" y="66"/>
                  </a:lnTo>
                  <a:lnTo>
                    <a:pt x="0" y="30"/>
                  </a:lnTo>
                  <a:lnTo>
                    <a:pt x="0" y="6"/>
                  </a:lnTo>
                  <a:lnTo>
                    <a:pt x="6" y="0"/>
                  </a:lnTo>
                  <a:lnTo>
                    <a:pt x="12" y="6"/>
                  </a:lnTo>
                  <a:lnTo>
                    <a:pt x="18" y="12"/>
                  </a:lnTo>
                  <a:lnTo>
                    <a:pt x="30" y="30"/>
                  </a:lnTo>
                  <a:close/>
                </a:path>
              </a:pathLst>
            </a:custGeom>
            <a:solidFill>
              <a:srgbClr val="EAA584"/>
            </a:solidFill>
            <a:ln w="9525">
              <a:noFill/>
              <a:round/>
              <a:headEnd/>
              <a:tailEnd/>
            </a:ln>
          </p:spPr>
          <p:txBody>
            <a:bodyPr/>
            <a:lstStyle/>
            <a:p>
              <a:endParaRPr lang="fr-FR"/>
            </a:p>
          </p:txBody>
        </p:sp>
        <p:sp>
          <p:nvSpPr>
            <p:cNvPr id="28782" name="Freeform 26"/>
            <p:cNvSpPr>
              <a:spLocks/>
            </p:cNvSpPr>
            <p:nvPr/>
          </p:nvSpPr>
          <p:spPr bwMode="auto">
            <a:xfrm flipH="1">
              <a:off x="2236" y="1529"/>
              <a:ext cx="465" cy="377"/>
            </a:xfrm>
            <a:custGeom>
              <a:avLst/>
              <a:gdLst>
                <a:gd name="T0" fmla="*/ 18393 w 180"/>
                <a:gd name="T1" fmla="*/ 224 h 263"/>
                <a:gd name="T2" fmla="*/ 36825 w 180"/>
                <a:gd name="T3" fmla="*/ 740 h 263"/>
                <a:gd name="T4" fmla="*/ 55219 w 180"/>
                <a:gd name="T5" fmla="*/ 1326 h 263"/>
                <a:gd name="T6" fmla="*/ 78474 w 180"/>
                <a:gd name="T7" fmla="*/ 2000 h 263"/>
                <a:gd name="T8" fmla="*/ 106098 w 180"/>
                <a:gd name="T9" fmla="*/ 2445 h 263"/>
                <a:gd name="T10" fmla="*/ 106098 w 180"/>
                <a:gd name="T11" fmla="*/ 2445 h 263"/>
                <a:gd name="T12" fmla="*/ 128975 w 180"/>
                <a:gd name="T13" fmla="*/ 2901 h 263"/>
                <a:gd name="T14" fmla="*/ 138198 w 180"/>
                <a:gd name="T15" fmla="*/ 3195 h 263"/>
                <a:gd name="T16" fmla="*/ 128975 w 180"/>
                <a:gd name="T17" fmla="*/ 3267 h 263"/>
                <a:gd name="T18" fmla="*/ 110574 w 180"/>
                <a:gd name="T19" fmla="*/ 3195 h 263"/>
                <a:gd name="T20" fmla="*/ 110574 w 180"/>
                <a:gd name="T21" fmla="*/ 3195 h 263"/>
                <a:gd name="T22" fmla="*/ 96875 w 180"/>
                <a:gd name="T23" fmla="*/ 3045 h 263"/>
                <a:gd name="T24" fmla="*/ 82979 w 180"/>
                <a:gd name="T25" fmla="*/ 2821 h 263"/>
                <a:gd name="T26" fmla="*/ 69251 w 180"/>
                <a:gd name="T27" fmla="*/ 2678 h 263"/>
                <a:gd name="T28" fmla="*/ 60083 w 180"/>
                <a:gd name="T29" fmla="*/ 2678 h 263"/>
                <a:gd name="T30" fmla="*/ 50861 w 180"/>
                <a:gd name="T31" fmla="*/ 2748 h 263"/>
                <a:gd name="T32" fmla="*/ 50861 w 180"/>
                <a:gd name="T33" fmla="*/ 2748 h 263"/>
                <a:gd name="T34" fmla="*/ 50861 w 180"/>
                <a:gd name="T35" fmla="*/ 2821 h 263"/>
                <a:gd name="T36" fmla="*/ 46014 w 180"/>
                <a:gd name="T37" fmla="*/ 2821 h 263"/>
                <a:gd name="T38" fmla="*/ 41636 w 180"/>
                <a:gd name="T39" fmla="*/ 2748 h 263"/>
                <a:gd name="T40" fmla="*/ 36825 w 180"/>
                <a:gd name="T41" fmla="*/ 2602 h 263"/>
                <a:gd name="T42" fmla="*/ 32460 w 180"/>
                <a:gd name="T43" fmla="*/ 2378 h 263"/>
                <a:gd name="T44" fmla="*/ 32460 w 180"/>
                <a:gd name="T45" fmla="*/ 2378 h 263"/>
                <a:gd name="T46" fmla="*/ 27616 w 180"/>
                <a:gd name="T47" fmla="*/ 2000 h 263"/>
                <a:gd name="T48" fmla="*/ 18393 w 180"/>
                <a:gd name="T49" fmla="*/ 1555 h 263"/>
                <a:gd name="T50" fmla="*/ 9222 w 180"/>
                <a:gd name="T51" fmla="*/ 1034 h 263"/>
                <a:gd name="T52" fmla="*/ 4725 w 180"/>
                <a:gd name="T53" fmla="*/ 601 h 263"/>
                <a:gd name="T54" fmla="*/ 0 w 180"/>
                <a:gd name="T55" fmla="*/ 224 h 263"/>
                <a:gd name="T56" fmla="*/ 0 w 180"/>
                <a:gd name="T57" fmla="*/ 0 h 263"/>
                <a:gd name="T58" fmla="*/ 9222 w 180"/>
                <a:gd name="T59" fmla="*/ 0 h 263"/>
                <a:gd name="T60" fmla="*/ 13947 w 180"/>
                <a:gd name="T61" fmla="*/ 80 h 263"/>
                <a:gd name="T62" fmla="*/ 18393 w 180"/>
                <a:gd name="T63" fmla="*/ 224 h 2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263"/>
                <a:gd name="T98" fmla="*/ 180 w 180"/>
                <a:gd name="T99" fmla="*/ 263 h 2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263">
                  <a:moveTo>
                    <a:pt x="24" y="18"/>
                  </a:moveTo>
                  <a:lnTo>
                    <a:pt x="48" y="59"/>
                  </a:lnTo>
                  <a:lnTo>
                    <a:pt x="72" y="107"/>
                  </a:lnTo>
                  <a:lnTo>
                    <a:pt x="102" y="161"/>
                  </a:lnTo>
                  <a:lnTo>
                    <a:pt x="138" y="197"/>
                  </a:lnTo>
                  <a:lnTo>
                    <a:pt x="168" y="233"/>
                  </a:lnTo>
                  <a:lnTo>
                    <a:pt x="180" y="257"/>
                  </a:lnTo>
                  <a:lnTo>
                    <a:pt x="168" y="263"/>
                  </a:lnTo>
                  <a:lnTo>
                    <a:pt x="144" y="257"/>
                  </a:lnTo>
                  <a:lnTo>
                    <a:pt x="126" y="245"/>
                  </a:lnTo>
                  <a:lnTo>
                    <a:pt x="108" y="227"/>
                  </a:lnTo>
                  <a:lnTo>
                    <a:pt x="90" y="215"/>
                  </a:lnTo>
                  <a:lnTo>
                    <a:pt x="78" y="215"/>
                  </a:lnTo>
                  <a:lnTo>
                    <a:pt x="66" y="221"/>
                  </a:lnTo>
                  <a:lnTo>
                    <a:pt x="66" y="227"/>
                  </a:lnTo>
                  <a:lnTo>
                    <a:pt x="60" y="227"/>
                  </a:lnTo>
                  <a:lnTo>
                    <a:pt x="54" y="221"/>
                  </a:lnTo>
                  <a:lnTo>
                    <a:pt x="48" y="209"/>
                  </a:lnTo>
                  <a:lnTo>
                    <a:pt x="42" y="191"/>
                  </a:lnTo>
                  <a:lnTo>
                    <a:pt x="36" y="161"/>
                  </a:lnTo>
                  <a:lnTo>
                    <a:pt x="24" y="125"/>
                  </a:lnTo>
                  <a:lnTo>
                    <a:pt x="12" y="83"/>
                  </a:lnTo>
                  <a:lnTo>
                    <a:pt x="6" y="48"/>
                  </a:lnTo>
                  <a:lnTo>
                    <a:pt x="0" y="18"/>
                  </a:lnTo>
                  <a:lnTo>
                    <a:pt x="0" y="0"/>
                  </a:lnTo>
                  <a:lnTo>
                    <a:pt x="12" y="0"/>
                  </a:lnTo>
                  <a:lnTo>
                    <a:pt x="18" y="6"/>
                  </a:lnTo>
                  <a:lnTo>
                    <a:pt x="24" y="18"/>
                  </a:lnTo>
                  <a:close/>
                </a:path>
              </a:pathLst>
            </a:custGeom>
            <a:solidFill>
              <a:srgbClr val="E09B7A"/>
            </a:solidFill>
            <a:ln w="9525">
              <a:noFill/>
              <a:round/>
              <a:headEnd/>
              <a:tailEnd/>
            </a:ln>
          </p:spPr>
          <p:txBody>
            <a:bodyPr/>
            <a:lstStyle/>
            <a:p>
              <a:endParaRPr lang="fr-FR"/>
            </a:p>
          </p:txBody>
        </p:sp>
        <p:sp>
          <p:nvSpPr>
            <p:cNvPr id="28783" name="Freeform 27"/>
            <p:cNvSpPr>
              <a:spLocks/>
            </p:cNvSpPr>
            <p:nvPr/>
          </p:nvSpPr>
          <p:spPr bwMode="auto">
            <a:xfrm flipH="1">
              <a:off x="2253" y="1564"/>
              <a:ext cx="433" cy="342"/>
            </a:xfrm>
            <a:custGeom>
              <a:avLst/>
              <a:gdLst>
                <a:gd name="T0" fmla="*/ 13544 w 168"/>
                <a:gd name="T1" fmla="*/ 293 h 239"/>
                <a:gd name="T2" fmla="*/ 27310 w 168"/>
                <a:gd name="T3" fmla="*/ 721 h 239"/>
                <a:gd name="T4" fmla="*/ 45372 w 168"/>
                <a:gd name="T5" fmla="*/ 1244 h 239"/>
                <a:gd name="T6" fmla="*/ 68004 w 168"/>
                <a:gd name="T7" fmla="*/ 1759 h 239"/>
                <a:gd name="T8" fmla="*/ 95312 w 168"/>
                <a:gd name="T9" fmla="*/ 2197 h 239"/>
                <a:gd name="T10" fmla="*/ 95312 w 168"/>
                <a:gd name="T11" fmla="*/ 2197 h 239"/>
                <a:gd name="T12" fmla="*/ 117833 w 168"/>
                <a:gd name="T13" fmla="*/ 2567 h 239"/>
                <a:gd name="T14" fmla="*/ 126918 w 168"/>
                <a:gd name="T15" fmla="*/ 2862 h 239"/>
                <a:gd name="T16" fmla="*/ 117833 w 168"/>
                <a:gd name="T17" fmla="*/ 2936 h 239"/>
                <a:gd name="T18" fmla="*/ 99644 w 168"/>
                <a:gd name="T19" fmla="*/ 2789 h 239"/>
                <a:gd name="T20" fmla="*/ 99644 w 168"/>
                <a:gd name="T21" fmla="*/ 2789 h 239"/>
                <a:gd name="T22" fmla="*/ 86224 w 168"/>
                <a:gd name="T23" fmla="*/ 2646 h 239"/>
                <a:gd name="T24" fmla="*/ 77097 w 168"/>
                <a:gd name="T25" fmla="*/ 2423 h 239"/>
                <a:gd name="T26" fmla="*/ 58916 w 168"/>
                <a:gd name="T27" fmla="*/ 2347 h 239"/>
                <a:gd name="T28" fmla="*/ 54499 w 168"/>
                <a:gd name="T29" fmla="*/ 2347 h 239"/>
                <a:gd name="T30" fmla="*/ 45372 w 168"/>
                <a:gd name="T31" fmla="*/ 2423 h 239"/>
                <a:gd name="T32" fmla="*/ 45372 w 168"/>
                <a:gd name="T33" fmla="*/ 2423 h 239"/>
                <a:gd name="T34" fmla="*/ 45372 w 168"/>
                <a:gd name="T35" fmla="*/ 2423 h 239"/>
                <a:gd name="T36" fmla="*/ 40733 w 168"/>
                <a:gd name="T37" fmla="*/ 2490 h 239"/>
                <a:gd name="T38" fmla="*/ 36403 w 168"/>
                <a:gd name="T39" fmla="*/ 2347 h 239"/>
                <a:gd name="T40" fmla="*/ 31640 w 168"/>
                <a:gd name="T41" fmla="*/ 2197 h 239"/>
                <a:gd name="T42" fmla="*/ 27310 w 168"/>
                <a:gd name="T43" fmla="*/ 1973 h 239"/>
                <a:gd name="T44" fmla="*/ 27310 w 168"/>
                <a:gd name="T45" fmla="*/ 1973 h 239"/>
                <a:gd name="T46" fmla="*/ 22501 w 168"/>
                <a:gd name="T47" fmla="*/ 1606 h 239"/>
                <a:gd name="T48" fmla="*/ 13544 w 168"/>
                <a:gd name="T49" fmla="*/ 1244 h 239"/>
                <a:gd name="T50" fmla="*/ 9093 w 168"/>
                <a:gd name="T51" fmla="*/ 797 h 239"/>
                <a:gd name="T52" fmla="*/ 0 w 168"/>
                <a:gd name="T53" fmla="*/ 431 h 239"/>
                <a:gd name="T54" fmla="*/ 0 w 168"/>
                <a:gd name="T55" fmla="*/ 143 h 239"/>
                <a:gd name="T56" fmla="*/ 0 w 168"/>
                <a:gd name="T57" fmla="*/ 0 h 239"/>
                <a:gd name="T58" fmla="*/ 4451 w 168"/>
                <a:gd name="T59" fmla="*/ 0 h 239"/>
                <a:gd name="T60" fmla="*/ 13544 w 168"/>
                <a:gd name="T61" fmla="*/ 293 h 2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239"/>
                <a:gd name="T95" fmla="*/ 168 w 168"/>
                <a:gd name="T96" fmla="*/ 239 h 2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239">
                  <a:moveTo>
                    <a:pt x="18" y="24"/>
                  </a:moveTo>
                  <a:lnTo>
                    <a:pt x="36" y="59"/>
                  </a:lnTo>
                  <a:lnTo>
                    <a:pt x="60" y="101"/>
                  </a:lnTo>
                  <a:lnTo>
                    <a:pt x="90" y="143"/>
                  </a:lnTo>
                  <a:lnTo>
                    <a:pt x="126" y="179"/>
                  </a:lnTo>
                  <a:lnTo>
                    <a:pt x="156" y="209"/>
                  </a:lnTo>
                  <a:lnTo>
                    <a:pt x="168" y="233"/>
                  </a:lnTo>
                  <a:lnTo>
                    <a:pt x="156" y="239"/>
                  </a:lnTo>
                  <a:lnTo>
                    <a:pt x="132" y="227"/>
                  </a:lnTo>
                  <a:lnTo>
                    <a:pt x="114" y="215"/>
                  </a:lnTo>
                  <a:lnTo>
                    <a:pt x="102" y="197"/>
                  </a:lnTo>
                  <a:lnTo>
                    <a:pt x="78" y="191"/>
                  </a:lnTo>
                  <a:lnTo>
                    <a:pt x="72" y="191"/>
                  </a:lnTo>
                  <a:lnTo>
                    <a:pt x="60" y="197"/>
                  </a:lnTo>
                  <a:lnTo>
                    <a:pt x="54" y="203"/>
                  </a:lnTo>
                  <a:lnTo>
                    <a:pt x="48" y="191"/>
                  </a:lnTo>
                  <a:lnTo>
                    <a:pt x="42" y="179"/>
                  </a:lnTo>
                  <a:lnTo>
                    <a:pt x="36" y="161"/>
                  </a:lnTo>
                  <a:lnTo>
                    <a:pt x="30" y="131"/>
                  </a:lnTo>
                  <a:lnTo>
                    <a:pt x="18" y="101"/>
                  </a:lnTo>
                  <a:lnTo>
                    <a:pt x="12" y="65"/>
                  </a:lnTo>
                  <a:lnTo>
                    <a:pt x="0" y="35"/>
                  </a:lnTo>
                  <a:lnTo>
                    <a:pt x="0" y="12"/>
                  </a:lnTo>
                  <a:lnTo>
                    <a:pt x="0" y="0"/>
                  </a:lnTo>
                  <a:lnTo>
                    <a:pt x="6" y="0"/>
                  </a:lnTo>
                  <a:lnTo>
                    <a:pt x="18" y="24"/>
                  </a:lnTo>
                  <a:close/>
                </a:path>
              </a:pathLst>
            </a:custGeom>
            <a:solidFill>
              <a:srgbClr val="D89372"/>
            </a:solidFill>
            <a:ln w="9525">
              <a:noFill/>
              <a:round/>
              <a:headEnd/>
              <a:tailEnd/>
            </a:ln>
          </p:spPr>
          <p:txBody>
            <a:bodyPr/>
            <a:lstStyle/>
            <a:p>
              <a:endParaRPr lang="fr-FR"/>
            </a:p>
          </p:txBody>
        </p:sp>
        <p:sp>
          <p:nvSpPr>
            <p:cNvPr id="28784" name="Freeform 28"/>
            <p:cNvSpPr>
              <a:spLocks/>
            </p:cNvSpPr>
            <p:nvPr/>
          </p:nvSpPr>
          <p:spPr bwMode="auto">
            <a:xfrm flipH="1">
              <a:off x="2267" y="1598"/>
              <a:ext cx="419" cy="308"/>
            </a:xfrm>
            <a:custGeom>
              <a:avLst/>
              <a:gdLst>
                <a:gd name="T0" fmla="*/ 14135 w 162"/>
                <a:gd name="T1" fmla="*/ 284 h 215"/>
                <a:gd name="T2" fmla="*/ 27876 w 162"/>
                <a:gd name="T3" fmla="*/ 739 h 215"/>
                <a:gd name="T4" fmla="*/ 41890 w 162"/>
                <a:gd name="T5" fmla="*/ 1176 h 215"/>
                <a:gd name="T6" fmla="*/ 60421 w 162"/>
                <a:gd name="T7" fmla="*/ 1623 h 215"/>
                <a:gd name="T8" fmla="*/ 88295 w 162"/>
                <a:gd name="T9" fmla="*/ 2064 h 215"/>
                <a:gd name="T10" fmla="*/ 88295 w 162"/>
                <a:gd name="T11" fmla="*/ 2064 h 215"/>
                <a:gd name="T12" fmla="*/ 116218 w 162"/>
                <a:gd name="T13" fmla="*/ 2438 h 215"/>
                <a:gd name="T14" fmla="*/ 125475 w 162"/>
                <a:gd name="T15" fmla="*/ 2660 h 215"/>
                <a:gd name="T16" fmla="*/ 120592 w 162"/>
                <a:gd name="T17" fmla="*/ 2660 h 215"/>
                <a:gd name="T18" fmla="*/ 97547 w 162"/>
                <a:gd name="T19" fmla="*/ 2514 h 215"/>
                <a:gd name="T20" fmla="*/ 97547 w 162"/>
                <a:gd name="T21" fmla="*/ 2514 h 215"/>
                <a:gd name="T22" fmla="*/ 88295 w 162"/>
                <a:gd name="T23" fmla="*/ 2372 h 215"/>
                <a:gd name="T24" fmla="*/ 79069 w 162"/>
                <a:gd name="T25" fmla="*/ 2143 h 215"/>
                <a:gd name="T26" fmla="*/ 64935 w 162"/>
                <a:gd name="T27" fmla="*/ 2064 h 215"/>
                <a:gd name="T28" fmla="*/ 55678 w 162"/>
                <a:gd name="T29" fmla="*/ 2064 h 215"/>
                <a:gd name="T30" fmla="*/ 46406 w 162"/>
                <a:gd name="T31" fmla="*/ 2143 h 215"/>
                <a:gd name="T32" fmla="*/ 46406 w 162"/>
                <a:gd name="T33" fmla="*/ 2143 h 215"/>
                <a:gd name="T34" fmla="*/ 46406 w 162"/>
                <a:gd name="T35" fmla="*/ 2216 h 215"/>
                <a:gd name="T36" fmla="*/ 41890 w 162"/>
                <a:gd name="T37" fmla="*/ 2216 h 215"/>
                <a:gd name="T38" fmla="*/ 37146 w 162"/>
                <a:gd name="T39" fmla="*/ 2064 h 215"/>
                <a:gd name="T40" fmla="*/ 32612 w 162"/>
                <a:gd name="T41" fmla="*/ 1918 h 215"/>
                <a:gd name="T42" fmla="*/ 27876 w 162"/>
                <a:gd name="T43" fmla="*/ 1698 h 215"/>
                <a:gd name="T44" fmla="*/ 27876 w 162"/>
                <a:gd name="T45" fmla="*/ 1698 h 215"/>
                <a:gd name="T46" fmla="*/ 23361 w 162"/>
                <a:gd name="T47" fmla="*/ 1324 h 215"/>
                <a:gd name="T48" fmla="*/ 18529 w 162"/>
                <a:gd name="T49" fmla="*/ 953 h 215"/>
                <a:gd name="T50" fmla="*/ 9259 w 162"/>
                <a:gd name="T51" fmla="*/ 583 h 215"/>
                <a:gd name="T52" fmla="*/ 4743 w 162"/>
                <a:gd name="T53" fmla="*/ 284 h 215"/>
                <a:gd name="T54" fmla="*/ 0 w 162"/>
                <a:gd name="T55" fmla="*/ 80 h 215"/>
                <a:gd name="T56" fmla="*/ 0 w 162"/>
                <a:gd name="T57" fmla="*/ 0 h 215"/>
                <a:gd name="T58" fmla="*/ 4743 w 162"/>
                <a:gd name="T59" fmla="*/ 0 h 215"/>
                <a:gd name="T60" fmla="*/ 14135 w 162"/>
                <a:gd name="T61" fmla="*/ 284 h 2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2"/>
                <a:gd name="T94" fmla="*/ 0 h 215"/>
                <a:gd name="T95" fmla="*/ 162 w 162"/>
                <a:gd name="T96" fmla="*/ 215 h 2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2" h="215">
                  <a:moveTo>
                    <a:pt x="18" y="23"/>
                  </a:moveTo>
                  <a:lnTo>
                    <a:pt x="36" y="59"/>
                  </a:lnTo>
                  <a:lnTo>
                    <a:pt x="54" y="95"/>
                  </a:lnTo>
                  <a:lnTo>
                    <a:pt x="78" y="131"/>
                  </a:lnTo>
                  <a:lnTo>
                    <a:pt x="114" y="167"/>
                  </a:lnTo>
                  <a:lnTo>
                    <a:pt x="150" y="197"/>
                  </a:lnTo>
                  <a:lnTo>
                    <a:pt x="162" y="215"/>
                  </a:lnTo>
                  <a:lnTo>
                    <a:pt x="156" y="215"/>
                  </a:lnTo>
                  <a:lnTo>
                    <a:pt x="126" y="203"/>
                  </a:lnTo>
                  <a:lnTo>
                    <a:pt x="114" y="191"/>
                  </a:lnTo>
                  <a:lnTo>
                    <a:pt x="102" y="173"/>
                  </a:lnTo>
                  <a:lnTo>
                    <a:pt x="84" y="167"/>
                  </a:lnTo>
                  <a:lnTo>
                    <a:pt x="72" y="167"/>
                  </a:lnTo>
                  <a:lnTo>
                    <a:pt x="60" y="173"/>
                  </a:lnTo>
                  <a:lnTo>
                    <a:pt x="60" y="179"/>
                  </a:lnTo>
                  <a:lnTo>
                    <a:pt x="54" y="179"/>
                  </a:lnTo>
                  <a:lnTo>
                    <a:pt x="48" y="167"/>
                  </a:lnTo>
                  <a:lnTo>
                    <a:pt x="42" y="155"/>
                  </a:lnTo>
                  <a:lnTo>
                    <a:pt x="36" y="137"/>
                  </a:lnTo>
                  <a:lnTo>
                    <a:pt x="30" y="107"/>
                  </a:lnTo>
                  <a:lnTo>
                    <a:pt x="24" y="77"/>
                  </a:lnTo>
                  <a:lnTo>
                    <a:pt x="12" y="47"/>
                  </a:lnTo>
                  <a:lnTo>
                    <a:pt x="6" y="23"/>
                  </a:lnTo>
                  <a:lnTo>
                    <a:pt x="0" y="6"/>
                  </a:lnTo>
                  <a:lnTo>
                    <a:pt x="0" y="0"/>
                  </a:lnTo>
                  <a:lnTo>
                    <a:pt x="6" y="0"/>
                  </a:lnTo>
                  <a:lnTo>
                    <a:pt x="18" y="23"/>
                  </a:lnTo>
                  <a:close/>
                </a:path>
              </a:pathLst>
            </a:custGeom>
            <a:solidFill>
              <a:srgbClr val="D18C6B"/>
            </a:solidFill>
            <a:ln w="9525">
              <a:noFill/>
              <a:round/>
              <a:headEnd/>
              <a:tailEnd/>
            </a:ln>
          </p:spPr>
          <p:txBody>
            <a:bodyPr/>
            <a:lstStyle/>
            <a:p>
              <a:endParaRPr lang="fr-FR"/>
            </a:p>
          </p:txBody>
        </p:sp>
        <p:sp>
          <p:nvSpPr>
            <p:cNvPr id="28785" name="Freeform 29"/>
            <p:cNvSpPr>
              <a:spLocks/>
            </p:cNvSpPr>
            <p:nvPr/>
          </p:nvSpPr>
          <p:spPr bwMode="auto">
            <a:xfrm flipH="1">
              <a:off x="2206" y="3641"/>
              <a:ext cx="386" cy="84"/>
            </a:xfrm>
            <a:custGeom>
              <a:avLst/>
              <a:gdLst>
                <a:gd name="T0" fmla="*/ 112046 w 150"/>
                <a:gd name="T1" fmla="*/ 0 h 59"/>
                <a:gd name="T2" fmla="*/ 103131 w 150"/>
                <a:gd name="T3" fmla="*/ 0 h 59"/>
                <a:gd name="T4" fmla="*/ 94099 w 150"/>
                <a:gd name="T5" fmla="*/ 0 h 59"/>
                <a:gd name="T6" fmla="*/ 80689 w 150"/>
                <a:gd name="T7" fmla="*/ 77 h 59"/>
                <a:gd name="T8" fmla="*/ 67360 w 150"/>
                <a:gd name="T9" fmla="*/ 216 h 59"/>
                <a:gd name="T10" fmla="*/ 58332 w 150"/>
                <a:gd name="T11" fmla="*/ 279 h 59"/>
                <a:gd name="T12" fmla="*/ 49333 w 150"/>
                <a:gd name="T13" fmla="*/ 359 h 59"/>
                <a:gd name="T14" fmla="*/ 31356 w 150"/>
                <a:gd name="T15" fmla="*/ 484 h 59"/>
                <a:gd name="T16" fmla="*/ 18065 w 150"/>
                <a:gd name="T17" fmla="*/ 554 h 59"/>
                <a:gd name="T18" fmla="*/ 13325 w 150"/>
                <a:gd name="T19" fmla="*/ 625 h 59"/>
                <a:gd name="T20" fmla="*/ 4377 w 150"/>
                <a:gd name="T21" fmla="*/ 702 h 59"/>
                <a:gd name="T22" fmla="*/ 0 w 150"/>
                <a:gd name="T23" fmla="*/ 702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59"/>
                <a:gd name="T38" fmla="*/ 150 w 15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59">
                  <a:moveTo>
                    <a:pt x="150" y="0"/>
                  </a:moveTo>
                  <a:lnTo>
                    <a:pt x="138" y="0"/>
                  </a:lnTo>
                  <a:lnTo>
                    <a:pt x="126" y="0"/>
                  </a:lnTo>
                  <a:lnTo>
                    <a:pt x="108" y="6"/>
                  </a:lnTo>
                  <a:lnTo>
                    <a:pt x="90" y="18"/>
                  </a:lnTo>
                  <a:lnTo>
                    <a:pt x="78" y="24"/>
                  </a:lnTo>
                  <a:lnTo>
                    <a:pt x="66" y="30"/>
                  </a:lnTo>
                  <a:lnTo>
                    <a:pt x="42" y="41"/>
                  </a:lnTo>
                  <a:lnTo>
                    <a:pt x="24" y="47"/>
                  </a:lnTo>
                  <a:lnTo>
                    <a:pt x="18" y="53"/>
                  </a:lnTo>
                  <a:lnTo>
                    <a:pt x="6" y="59"/>
                  </a:lnTo>
                  <a:lnTo>
                    <a:pt x="0" y="59"/>
                  </a:lnTo>
                </a:path>
              </a:pathLst>
            </a:custGeom>
            <a:noFill/>
            <a:ln w="0">
              <a:solidFill>
                <a:srgbClr val="FFE57F"/>
              </a:solidFill>
              <a:prstDash val="solid"/>
              <a:round/>
              <a:headEnd/>
              <a:tailEnd/>
            </a:ln>
          </p:spPr>
          <p:txBody>
            <a:bodyPr/>
            <a:lstStyle/>
            <a:p>
              <a:endParaRPr lang="fr-FR"/>
            </a:p>
          </p:txBody>
        </p:sp>
        <p:sp>
          <p:nvSpPr>
            <p:cNvPr id="28786" name="Freeform 30"/>
            <p:cNvSpPr>
              <a:spLocks/>
            </p:cNvSpPr>
            <p:nvPr/>
          </p:nvSpPr>
          <p:spPr bwMode="auto">
            <a:xfrm flipH="1">
              <a:off x="2206" y="3658"/>
              <a:ext cx="401" cy="84"/>
            </a:xfrm>
            <a:custGeom>
              <a:avLst/>
              <a:gdLst>
                <a:gd name="T0" fmla="*/ 115699 w 156"/>
                <a:gd name="T1" fmla="*/ 0 h 59"/>
                <a:gd name="T2" fmla="*/ 106751 w 156"/>
                <a:gd name="T3" fmla="*/ 0 h 59"/>
                <a:gd name="T4" fmla="*/ 97746 w 156"/>
                <a:gd name="T5" fmla="*/ 77 h 59"/>
                <a:gd name="T6" fmla="*/ 84531 w 156"/>
                <a:gd name="T7" fmla="*/ 77 h 59"/>
                <a:gd name="T8" fmla="*/ 71249 w 156"/>
                <a:gd name="T9" fmla="*/ 216 h 59"/>
                <a:gd name="T10" fmla="*/ 62302 w 156"/>
                <a:gd name="T11" fmla="*/ 279 h 59"/>
                <a:gd name="T12" fmla="*/ 49035 w 156"/>
                <a:gd name="T13" fmla="*/ 340 h 59"/>
                <a:gd name="T14" fmla="*/ 31221 w 156"/>
                <a:gd name="T15" fmla="*/ 484 h 59"/>
                <a:gd name="T16" fmla="*/ 22214 w 156"/>
                <a:gd name="T17" fmla="*/ 554 h 59"/>
                <a:gd name="T18" fmla="*/ 13228 w 156"/>
                <a:gd name="T19" fmla="*/ 625 h 59"/>
                <a:gd name="T20" fmla="*/ 4367 w 156"/>
                <a:gd name="T21" fmla="*/ 702 h 59"/>
                <a:gd name="T22" fmla="*/ 0 w 156"/>
                <a:gd name="T23" fmla="*/ 702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59"/>
                <a:gd name="T38" fmla="*/ 156 w 156"/>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59">
                  <a:moveTo>
                    <a:pt x="156" y="0"/>
                  </a:moveTo>
                  <a:lnTo>
                    <a:pt x="144" y="0"/>
                  </a:lnTo>
                  <a:lnTo>
                    <a:pt x="132" y="6"/>
                  </a:lnTo>
                  <a:lnTo>
                    <a:pt x="114" y="6"/>
                  </a:lnTo>
                  <a:lnTo>
                    <a:pt x="96" y="18"/>
                  </a:lnTo>
                  <a:lnTo>
                    <a:pt x="84" y="24"/>
                  </a:lnTo>
                  <a:lnTo>
                    <a:pt x="66" y="29"/>
                  </a:lnTo>
                  <a:lnTo>
                    <a:pt x="42" y="41"/>
                  </a:lnTo>
                  <a:lnTo>
                    <a:pt x="30" y="47"/>
                  </a:lnTo>
                  <a:lnTo>
                    <a:pt x="18" y="53"/>
                  </a:lnTo>
                  <a:lnTo>
                    <a:pt x="6" y="59"/>
                  </a:lnTo>
                  <a:lnTo>
                    <a:pt x="0" y="59"/>
                  </a:lnTo>
                </a:path>
              </a:pathLst>
            </a:custGeom>
            <a:solidFill>
              <a:srgbClr val="F8C9A6"/>
            </a:solidFill>
            <a:ln w="0">
              <a:solidFill>
                <a:srgbClr val="FFE57F"/>
              </a:solidFill>
              <a:prstDash val="solid"/>
              <a:round/>
              <a:headEnd/>
              <a:tailEnd/>
            </a:ln>
          </p:spPr>
          <p:txBody>
            <a:bodyPr/>
            <a:lstStyle/>
            <a:p>
              <a:endParaRPr lang="fr-FR"/>
            </a:p>
          </p:txBody>
        </p:sp>
        <p:sp>
          <p:nvSpPr>
            <p:cNvPr id="28787" name="Freeform 31"/>
            <p:cNvSpPr>
              <a:spLocks/>
            </p:cNvSpPr>
            <p:nvPr/>
          </p:nvSpPr>
          <p:spPr bwMode="auto">
            <a:xfrm flipH="1">
              <a:off x="2406" y="2205"/>
              <a:ext cx="78" cy="103"/>
            </a:xfrm>
            <a:custGeom>
              <a:avLst/>
              <a:gdLst>
                <a:gd name="T0" fmla="*/ 0 w 30"/>
                <a:gd name="T1" fmla="*/ 293 h 72"/>
                <a:gd name="T2" fmla="*/ 0 w 30"/>
                <a:gd name="T3" fmla="*/ 293 h 72"/>
                <a:gd name="T4" fmla="*/ 4976 w 30"/>
                <a:gd name="T5" fmla="*/ 223 h 72"/>
                <a:gd name="T6" fmla="*/ 14479 w 30"/>
                <a:gd name="T7" fmla="*/ 223 h 72"/>
                <a:gd name="T8" fmla="*/ 19139 w 30"/>
                <a:gd name="T9" fmla="*/ 80 h 72"/>
                <a:gd name="T10" fmla="*/ 19139 w 30"/>
                <a:gd name="T11" fmla="*/ 80 h 72"/>
                <a:gd name="T12" fmla="*/ 24133 w 30"/>
                <a:gd name="T13" fmla="*/ 0 h 72"/>
                <a:gd name="T14" fmla="*/ 24133 w 30"/>
                <a:gd name="T15" fmla="*/ 143 h 72"/>
                <a:gd name="T16" fmla="*/ 19139 w 30"/>
                <a:gd name="T17" fmla="*/ 372 h 72"/>
                <a:gd name="T18" fmla="*/ 19139 w 30"/>
                <a:gd name="T19" fmla="*/ 372 h 72"/>
                <a:gd name="T20" fmla="*/ 19139 w 30"/>
                <a:gd name="T21" fmla="*/ 515 h 72"/>
                <a:gd name="T22" fmla="*/ 19139 w 30"/>
                <a:gd name="T23" fmla="*/ 659 h 72"/>
                <a:gd name="T24" fmla="*/ 14479 w 30"/>
                <a:gd name="T25" fmla="*/ 804 h 72"/>
                <a:gd name="T26" fmla="*/ 9646 w 30"/>
                <a:gd name="T27" fmla="*/ 878 h 72"/>
                <a:gd name="T28" fmla="*/ 9646 w 30"/>
                <a:gd name="T29" fmla="*/ 878 h 72"/>
                <a:gd name="T30" fmla="*/ 9646 w 30"/>
                <a:gd name="T31" fmla="*/ 804 h 72"/>
                <a:gd name="T32" fmla="*/ 4976 w 30"/>
                <a:gd name="T33" fmla="*/ 659 h 72"/>
                <a:gd name="T34" fmla="*/ 4976 w 30"/>
                <a:gd name="T35" fmla="*/ 443 h 72"/>
                <a:gd name="T36" fmla="*/ 0 w 30"/>
                <a:gd name="T37" fmla="*/ 293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72"/>
                <a:gd name="T59" fmla="*/ 30 w 30"/>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72">
                  <a:moveTo>
                    <a:pt x="0" y="24"/>
                  </a:moveTo>
                  <a:lnTo>
                    <a:pt x="0" y="24"/>
                  </a:lnTo>
                  <a:lnTo>
                    <a:pt x="6" y="18"/>
                  </a:lnTo>
                  <a:lnTo>
                    <a:pt x="18" y="18"/>
                  </a:lnTo>
                  <a:lnTo>
                    <a:pt x="24" y="6"/>
                  </a:lnTo>
                  <a:lnTo>
                    <a:pt x="30" y="0"/>
                  </a:lnTo>
                  <a:lnTo>
                    <a:pt x="30" y="12"/>
                  </a:lnTo>
                  <a:lnTo>
                    <a:pt x="24" y="30"/>
                  </a:lnTo>
                  <a:lnTo>
                    <a:pt x="24" y="42"/>
                  </a:lnTo>
                  <a:lnTo>
                    <a:pt x="24" y="54"/>
                  </a:lnTo>
                  <a:lnTo>
                    <a:pt x="18" y="66"/>
                  </a:lnTo>
                  <a:lnTo>
                    <a:pt x="12" y="72"/>
                  </a:lnTo>
                  <a:lnTo>
                    <a:pt x="12" y="66"/>
                  </a:lnTo>
                  <a:lnTo>
                    <a:pt x="6" y="54"/>
                  </a:lnTo>
                  <a:lnTo>
                    <a:pt x="6" y="36"/>
                  </a:lnTo>
                  <a:lnTo>
                    <a:pt x="0" y="24"/>
                  </a:lnTo>
                  <a:close/>
                </a:path>
              </a:pathLst>
            </a:custGeom>
            <a:solidFill>
              <a:srgbClr val="DD8C70"/>
            </a:solidFill>
            <a:ln w="9525">
              <a:noFill/>
              <a:round/>
              <a:headEnd/>
              <a:tailEnd/>
            </a:ln>
          </p:spPr>
          <p:txBody>
            <a:bodyPr/>
            <a:lstStyle/>
            <a:p>
              <a:endParaRPr lang="fr-FR"/>
            </a:p>
          </p:txBody>
        </p:sp>
        <p:sp>
          <p:nvSpPr>
            <p:cNvPr id="28788" name="Freeform 32"/>
            <p:cNvSpPr>
              <a:spLocks/>
            </p:cNvSpPr>
            <p:nvPr/>
          </p:nvSpPr>
          <p:spPr bwMode="auto">
            <a:xfrm>
              <a:off x="1992" y="1105"/>
              <a:ext cx="157" cy="131"/>
            </a:xfrm>
            <a:custGeom>
              <a:avLst/>
              <a:gdLst>
                <a:gd name="T0" fmla="*/ 157 w 157"/>
                <a:gd name="T1" fmla="*/ 131 h 131"/>
                <a:gd name="T2" fmla="*/ 57 w 157"/>
                <a:gd name="T3" fmla="*/ 31 h 131"/>
                <a:gd name="T4" fmla="*/ 0 w 157"/>
                <a:gd name="T5" fmla="*/ 3 h 131"/>
                <a:gd name="T6" fmla="*/ 0 60000 65536"/>
                <a:gd name="T7" fmla="*/ 0 60000 65536"/>
                <a:gd name="T8" fmla="*/ 0 60000 65536"/>
                <a:gd name="T9" fmla="*/ 0 w 157"/>
                <a:gd name="T10" fmla="*/ 0 h 131"/>
                <a:gd name="T11" fmla="*/ 157 w 157"/>
                <a:gd name="T12" fmla="*/ 131 h 131"/>
              </a:gdLst>
              <a:ahLst/>
              <a:cxnLst>
                <a:cxn ang="T6">
                  <a:pos x="T0" y="T1"/>
                </a:cxn>
                <a:cxn ang="T7">
                  <a:pos x="T2" y="T3"/>
                </a:cxn>
                <a:cxn ang="T8">
                  <a:pos x="T4" y="T5"/>
                </a:cxn>
              </a:cxnLst>
              <a:rect l="T9" t="T10" r="T11" b="T12"/>
              <a:pathLst>
                <a:path w="157" h="131">
                  <a:moveTo>
                    <a:pt x="157" y="131"/>
                  </a:moveTo>
                  <a:cubicBezTo>
                    <a:pt x="132" y="56"/>
                    <a:pt x="155" y="96"/>
                    <a:pt x="57" y="31"/>
                  </a:cubicBezTo>
                  <a:cubicBezTo>
                    <a:pt x="11" y="0"/>
                    <a:pt x="31" y="3"/>
                    <a:pt x="0" y="3"/>
                  </a:cubicBezTo>
                </a:path>
              </a:pathLst>
            </a:custGeom>
            <a:noFill/>
            <a:ln w="9525">
              <a:solidFill>
                <a:schemeClr val="tx1"/>
              </a:solidFill>
              <a:round/>
              <a:headEnd/>
              <a:tailEnd/>
            </a:ln>
          </p:spPr>
          <p:txBody>
            <a:bodyPr wrap="none" anchor="ctr"/>
            <a:lstStyle/>
            <a:p>
              <a:endParaRPr lang="fr-FR"/>
            </a:p>
          </p:txBody>
        </p:sp>
        <p:grpSp>
          <p:nvGrpSpPr>
            <p:cNvPr id="28789" name="Group 33"/>
            <p:cNvGrpSpPr>
              <a:grpSpLocks/>
            </p:cNvGrpSpPr>
            <p:nvPr/>
          </p:nvGrpSpPr>
          <p:grpSpPr bwMode="auto">
            <a:xfrm>
              <a:off x="1968" y="624"/>
              <a:ext cx="726" cy="3178"/>
              <a:chOff x="1567" y="528"/>
              <a:chExt cx="726" cy="3178"/>
            </a:xfrm>
          </p:grpSpPr>
          <p:sp>
            <p:nvSpPr>
              <p:cNvPr id="28790" name="Freeform 34"/>
              <p:cNvSpPr>
                <a:spLocks/>
              </p:cNvSpPr>
              <p:nvPr/>
            </p:nvSpPr>
            <p:spPr bwMode="auto">
              <a:xfrm flipH="1">
                <a:off x="1584" y="528"/>
                <a:ext cx="556" cy="744"/>
              </a:xfrm>
              <a:custGeom>
                <a:avLst/>
                <a:gdLst>
                  <a:gd name="T0" fmla="*/ 44737 w 216"/>
                  <a:gd name="T1" fmla="*/ 0 h 520"/>
                  <a:gd name="T2" fmla="*/ 76530 w 216"/>
                  <a:gd name="T3" fmla="*/ 80 h 520"/>
                  <a:gd name="T4" fmla="*/ 103303 w 216"/>
                  <a:gd name="T5" fmla="*/ 293 h 520"/>
                  <a:gd name="T6" fmla="*/ 121267 w 216"/>
                  <a:gd name="T7" fmla="*/ 517 h 520"/>
                  <a:gd name="T8" fmla="*/ 139342 w 216"/>
                  <a:gd name="T9" fmla="*/ 878 h 520"/>
                  <a:gd name="T10" fmla="*/ 157438 w 216"/>
                  <a:gd name="T11" fmla="*/ 1691 h 520"/>
                  <a:gd name="T12" fmla="*/ 161737 w 216"/>
                  <a:gd name="T13" fmla="*/ 2645 h 520"/>
                  <a:gd name="T14" fmla="*/ 157438 w 216"/>
                  <a:gd name="T15" fmla="*/ 3670 h 520"/>
                  <a:gd name="T16" fmla="*/ 143741 w 216"/>
                  <a:gd name="T17" fmla="*/ 4700 h 520"/>
                  <a:gd name="T18" fmla="*/ 130305 w 216"/>
                  <a:gd name="T19" fmla="*/ 5498 h 520"/>
                  <a:gd name="T20" fmla="*/ 121267 w 216"/>
                  <a:gd name="T21" fmla="*/ 5873 h 520"/>
                  <a:gd name="T22" fmla="*/ 112340 w 216"/>
                  <a:gd name="T23" fmla="*/ 6092 h 520"/>
                  <a:gd name="T24" fmla="*/ 112340 w 216"/>
                  <a:gd name="T25" fmla="*/ 6092 h 520"/>
                  <a:gd name="T26" fmla="*/ 98870 w 216"/>
                  <a:gd name="T27" fmla="*/ 6305 h 520"/>
                  <a:gd name="T28" fmla="*/ 85210 w 216"/>
                  <a:gd name="T29" fmla="*/ 6378 h 520"/>
                  <a:gd name="T30" fmla="*/ 71871 w 216"/>
                  <a:gd name="T31" fmla="*/ 6235 h 520"/>
                  <a:gd name="T32" fmla="*/ 58434 w 216"/>
                  <a:gd name="T33" fmla="*/ 5935 h 520"/>
                  <a:gd name="T34" fmla="*/ 40470 w 216"/>
                  <a:gd name="T35" fmla="*/ 5498 h 520"/>
                  <a:gd name="T36" fmla="*/ 31432 w 216"/>
                  <a:gd name="T37" fmla="*/ 4993 h 520"/>
                  <a:gd name="T38" fmla="*/ 18096 w 216"/>
                  <a:gd name="T39" fmla="*/ 4407 h 520"/>
                  <a:gd name="T40" fmla="*/ 9038 w 216"/>
                  <a:gd name="T41" fmla="*/ 3744 h 520"/>
                  <a:gd name="T42" fmla="*/ 0 w 216"/>
                  <a:gd name="T43" fmla="*/ 2425 h 520"/>
                  <a:gd name="T44" fmla="*/ 0 w 216"/>
                  <a:gd name="T45" fmla="*/ 1768 h 520"/>
                  <a:gd name="T46" fmla="*/ 0 w 216"/>
                  <a:gd name="T47" fmla="*/ 1175 h 520"/>
                  <a:gd name="T48" fmla="*/ 4386 w 216"/>
                  <a:gd name="T49" fmla="*/ 740 h 520"/>
                  <a:gd name="T50" fmla="*/ 13357 w 216"/>
                  <a:gd name="T51" fmla="*/ 293 h 520"/>
                  <a:gd name="T52" fmla="*/ 26999 w 216"/>
                  <a:gd name="T53" fmla="*/ 80 h 520"/>
                  <a:gd name="T54" fmla="*/ 44737 w 216"/>
                  <a:gd name="T55" fmla="*/ 0 h 5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520"/>
                  <a:gd name="T86" fmla="*/ 216 w 216"/>
                  <a:gd name="T87" fmla="*/ 520 h 5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520">
                    <a:moveTo>
                      <a:pt x="60" y="0"/>
                    </a:moveTo>
                    <a:lnTo>
                      <a:pt x="102" y="6"/>
                    </a:lnTo>
                    <a:lnTo>
                      <a:pt x="138" y="24"/>
                    </a:lnTo>
                    <a:lnTo>
                      <a:pt x="162" y="42"/>
                    </a:lnTo>
                    <a:lnTo>
                      <a:pt x="186" y="72"/>
                    </a:lnTo>
                    <a:lnTo>
                      <a:pt x="210" y="138"/>
                    </a:lnTo>
                    <a:lnTo>
                      <a:pt x="216" y="215"/>
                    </a:lnTo>
                    <a:lnTo>
                      <a:pt x="210" y="299"/>
                    </a:lnTo>
                    <a:lnTo>
                      <a:pt x="192" y="383"/>
                    </a:lnTo>
                    <a:lnTo>
                      <a:pt x="174" y="448"/>
                    </a:lnTo>
                    <a:lnTo>
                      <a:pt x="162" y="478"/>
                    </a:lnTo>
                    <a:lnTo>
                      <a:pt x="150" y="496"/>
                    </a:lnTo>
                    <a:lnTo>
                      <a:pt x="132" y="514"/>
                    </a:lnTo>
                    <a:lnTo>
                      <a:pt x="114" y="520"/>
                    </a:lnTo>
                    <a:lnTo>
                      <a:pt x="96" y="508"/>
                    </a:lnTo>
                    <a:lnTo>
                      <a:pt x="78" y="484"/>
                    </a:lnTo>
                    <a:lnTo>
                      <a:pt x="54" y="448"/>
                    </a:lnTo>
                    <a:lnTo>
                      <a:pt x="42" y="407"/>
                    </a:lnTo>
                    <a:lnTo>
                      <a:pt x="24" y="359"/>
                    </a:lnTo>
                    <a:lnTo>
                      <a:pt x="12" y="305"/>
                    </a:lnTo>
                    <a:lnTo>
                      <a:pt x="0" y="198"/>
                    </a:lnTo>
                    <a:lnTo>
                      <a:pt x="0" y="144"/>
                    </a:lnTo>
                    <a:lnTo>
                      <a:pt x="0" y="96"/>
                    </a:lnTo>
                    <a:lnTo>
                      <a:pt x="6" y="60"/>
                    </a:lnTo>
                    <a:lnTo>
                      <a:pt x="18" y="24"/>
                    </a:lnTo>
                    <a:lnTo>
                      <a:pt x="36" y="6"/>
                    </a:lnTo>
                    <a:lnTo>
                      <a:pt x="60" y="0"/>
                    </a:lnTo>
                    <a:close/>
                  </a:path>
                </a:pathLst>
              </a:custGeom>
              <a:solidFill>
                <a:srgbClr val="FCC19B"/>
              </a:solidFill>
              <a:ln w="9525">
                <a:noFill/>
                <a:round/>
                <a:headEnd/>
                <a:tailEnd/>
              </a:ln>
            </p:spPr>
            <p:txBody>
              <a:bodyPr/>
              <a:lstStyle/>
              <a:p>
                <a:endParaRPr lang="fr-FR"/>
              </a:p>
            </p:txBody>
          </p:sp>
          <p:sp>
            <p:nvSpPr>
              <p:cNvPr id="28791" name="Freeform 35"/>
              <p:cNvSpPr>
                <a:spLocks/>
              </p:cNvSpPr>
              <p:nvPr/>
            </p:nvSpPr>
            <p:spPr bwMode="auto">
              <a:xfrm flipH="1">
                <a:off x="1615" y="1043"/>
                <a:ext cx="473" cy="2463"/>
              </a:xfrm>
              <a:custGeom>
                <a:avLst/>
                <a:gdLst>
                  <a:gd name="T0" fmla="*/ 331 w 473"/>
                  <a:gd name="T1" fmla="*/ 0 h 2463"/>
                  <a:gd name="T2" fmla="*/ 379 w 473"/>
                  <a:gd name="T3" fmla="*/ 47 h 2463"/>
                  <a:gd name="T4" fmla="*/ 426 w 473"/>
                  <a:gd name="T5" fmla="*/ 79 h 2463"/>
                  <a:gd name="T6" fmla="*/ 458 w 473"/>
                  <a:gd name="T7" fmla="*/ 174 h 2463"/>
                  <a:gd name="T8" fmla="*/ 410 w 473"/>
                  <a:gd name="T9" fmla="*/ 316 h 2463"/>
                  <a:gd name="T10" fmla="*/ 395 w 473"/>
                  <a:gd name="T11" fmla="*/ 363 h 2463"/>
                  <a:gd name="T12" fmla="*/ 410 w 473"/>
                  <a:gd name="T13" fmla="*/ 411 h 2463"/>
                  <a:gd name="T14" fmla="*/ 473 w 473"/>
                  <a:gd name="T15" fmla="*/ 505 h 2463"/>
                  <a:gd name="T16" fmla="*/ 395 w 473"/>
                  <a:gd name="T17" fmla="*/ 726 h 2463"/>
                  <a:gd name="T18" fmla="*/ 379 w 473"/>
                  <a:gd name="T19" fmla="*/ 837 h 2463"/>
                  <a:gd name="T20" fmla="*/ 379 w 473"/>
                  <a:gd name="T21" fmla="*/ 1026 h 2463"/>
                  <a:gd name="T22" fmla="*/ 284 w 473"/>
                  <a:gd name="T23" fmla="*/ 1089 h 2463"/>
                  <a:gd name="T24" fmla="*/ 252 w 473"/>
                  <a:gd name="T25" fmla="*/ 1231 h 2463"/>
                  <a:gd name="T26" fmla="*/ 221 w 473"/>
                  <a:gd name="T27" fmla="*/ 1389 h 2463"/>
                  <a:gd name="T28" fmla="*/ 174 w 473"/>
                  <a:gd name="T29" fmla="*/ 1405 h 2463"/>
                  <a:gd name="T30" fmla="*/ 126 w 473"/>
                  <a:gd name="T31" fmla="*/ 1437 h 2463"/>
                  <a:gd name="T32" fmla="*/ 47 w 473"/>
                  <a:gd name="T33" fmla="*/ 1673 h 2463"/>
                  <a:gd name="T34" fmla="*/ 63 w 473"/>
                  <a:gd name="T35" fmla="*/ 1721 h 2463"/>
                  <a:gd name="T36" fmla="*/ 31 w 473"/>
                  <a:gd name="T37" fmla="*/ 1815 h 2463"/>
                  <a:gd name="T38" fmla="*/ 47 w 473"/>
                  <a:gd name="T39" fmla="*/ 2021 h 2463"/>
                  <a:gd name="T40" fmla="*/ 16 w 473"/>
                  <a:gd name="T41" fmla="*/ 2115 h 2463"/>
                  <a:gd name="T42" fmla="*/ 95 w 473"/>
                  <a:gd name="T43" fmla="*/ 2194 h 2463"/>
                  <a:gd name="T44" fmla="*/ 63 w 473"/>
                  <a:gd name="T45" fmla="*/ 2242 h 2463"/>
                  <a:gd name="T46" fmla="*/ 0 w 473"/>
                  <a:gd name="T47" fmla="*/ 2463 h 2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2463"/>
                  <a:gd name="T74" fmla="*/ 473 w 473"/>
                  <a:gd name="T75" fmla="*/ 2463 h 2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2463">
                    <a:moveTo>
                      <a:pt x="331" y="0"/>
                    </a:moveTo>
                    <a:cubicBezTo>
                      <a:pt x="347" y="16"/>
                      <a:pt x="362" y="33"/>
                      <a:pt x="379" y="47"/>
                    </a:cubicBezTo>
                    <a:cubicBezTo>
                      <a:pt x="394" y="59"/>
                      <a:pt x="416" y="63"/>
                      <a:pt x="426" y="79"/>
                    </a:cubicBezTo>
                    <a:cubicBezTo>
                      <a:pt x="444" y="107"/>
                      <a:pt x="458" y="174"/>
                      <a:pt x="458" y="174"/>
                    </a:cubicBezTo>
                    <a:cubicBezTo>
                      <a:pt x="447" y="206"/>
                      <a:pt x="423" y="276"/>
                      <a:pt x="410" y="316"/>
                    </a:cubicBezTo>
                    <a:cubicBezTo>
                      <a:pt x="405" y="332"/>
                      <a:pt x="395" y="363"/>
                      <a:pt x="395" y="363"/>
                    </a:cubicBezTo>
                    <a:cubicBezTo>
                      <a:pt x="400" y="379"/>
                      <a:pt x="402" y="396"/>
                      <a:pt x="410" y="411"/>
                    </a:cubicBezTo>
                    <a:cubicBezTo>
                      <a:pt x="428" y="444"/>
                      <a:pt x="473" y="505"/>
                      <a:pt x="473" y="505"/>
                    </a:cubicBezTo>
                    <a:cubicBezTo>
                      <a:pt x="457" y="587"/>
                      <a:pt x="441" y="657"/>
                      <a:pt x="395" y="726"/>
                    </a:cubicBezTo>
                    <a:cubicBezTo>
                      <a:pt x="390" y="763"/>
                      <a:pt x="379" y="800"/>
                      <a:pt x="379" y="837"/>
                    </a:cubicBezTo>
                    <a:cubicBezTo>
                      <a:pt x="379" y="927"/>
                      <a:pt x="449" y="906"/>
                      <a:pt x="379" y="1026"/>
                    </a:cubicBezTo>
                    <a:cubicBezTo>
                      <a:pt x="360" y="1059"/>
                      <a:pt x="284" y="1089"/>
                      <a:pt x="284" y="1089"/>
                    </a:cubicBezTo>
                    <a:cubicBezTo>
                      <a:pt x="243" y="1151"/>
                      <a:pt x="229" y="1159"/>
                      <a:pt x="252" y="1231"/>
                    </a:cubicBezTo>
                    <a:cubicBezTo>
                      <a:pt x="251" y="1238"/>
                      <a:pt x="240" y="1370"/>
                      <a:pt x="221" y="1389"/>
                    </a:cubicBezTo>
                    <a:cubicBezTo>
                      <a:pt x="209" y="1401"/>
                      <a:pt x="189" y="1398"/>
                      <a:pt x="174" y="1405"/>
                    </a:cubicBezTo>
                    <a:cubicBezTo>
                      <a:pt x="157" y="1414"/>
                      <a:pt x="142" y="1426"/>
                      <a:pt x="126" y="1437"/>
                    </a:cubicBezTo>
                    <a:cubicBezTo>
                      <a:pt x="76" y="1513"/>
                      <a:pt x="62" y="1585"/>
                      <a:pt x="47" y="1673"/>
                    </a:cubicBezTo>
                    <a:cubicBezTo>
                      <a:pt x="52" y="1689"/>
                      <a:pt x="65" y="1704"/>
                      <a:pt x="63" y="1721"/>
                    </a:cubicBezTo>
                    <a:cubicBezTo>
                      <a:pt x="59" y="1754"/>
                      <a:pt x="31" y="1815"/>
                      <a:pt x="31" y="1815"/>
                    </a:cubicBezTo>
                    <a:cubicBezTo>
                      <a:pt x="48" y="1899"/>
                      <a:pt x="70" y="1936"/>
                      <a:pt x="47" y="2021"/>
                    </a:cubicBezTo>
                    <a:cubicBezTo>
                      <a:pt x="38" y="2053"/>
                      <a:pt x="16" y="2115"/>
                      <a:pt x="16" y="2115"/>
                    </a:cubicBezTo>
                    <a:cubicBezTo>
                      <a:pt x="36" y="2129"/>
                      <a:pt x="95" y="2160"/>
                      <a:pt x="95" y="2194"/>
                    </a:cubicBezTo>
                    <a:cubicBezTo>
                      <a:pt x="95" y="2213"/>
                      <a:pt x="74" y="2226"/>
                      <a:pt x="63" y="2242"/>
                    </a:cubicBezTo>
                    <a:cubicBezTo>
                      <a:pt x="39" y="2338"/>
                      <a:pt x="0" y="2358"/>
                      <a:pt x="0" y="2463"/>
                    </a:cubicBezTo>
                  </a:path>
                </a:pathLst>
              </a:custGeom>
              <a:noFill/>
              <a:ln w="76200" cmpd="sng">
                <a:solidFill>
                  <a:schemeClr val="accent2"/>
                </a:solidFill>
                <a:round/>
                <a:headEnd/>
                <a:tailEnd/>
              </a:ln>
            </p:spPr>
            <p:txBody>
              <a:bodyPr wrap="none" anchor="ctr"/>
              <a:lstStyle/>
              <a:p>
                <a:endParaRPr lang="fr-FR"/>
              </a:p>
            </p:txBody>
          </p:sp>
          <p:sp>
            <p:nvSpPr>
              <p:cNvPr id="28792" name="Freeform 36"/>
              <p:cNvSpPr>
                <a:spLocks/>
              </p:cNvSpPr>
              <p:nvPr/>
            </p:nvSpPr>
            <p:spPr bwMode="auto">
              <a:xfrm flipH="1">
                <a:off x="1670" y="1359"/>
                <a:ext cx="519" cy="1121"/>
              </a:xfrm>
              <a:custGeom>
                <a:avLst/>
                <a:gdLst>
                  <a:gd name="T0" fmla="*/ 511 w 519"/>
                  <a:gd name="T1" fmla="*/ 0 h 1121"/>
                  <a:gd name="T2" fmla="*/ 448 w 519"/>
                  <a:gd name="T3" fmla="*/ 79 h 1121"/>
                  <a:gd name="T4" fmla="*/ 417 w 519"/>
                  <a:gd name="T5" fmla="*/ 126 h 1121"/>
                  <a:gd name="T6" fmla="*/ 322 w 519"/>
                  <a:gd name="T7" fmla="*/ 158 h 1121"/>
                  <a:gd name="T8" fmla="*/ 275 w 519"/>
                  <a:gd name="T9" fmla="*/ 173 h 1121"/>
                  <a:gd name="T10" fmla="*/ 243 w 519"/>
                  <a:gd name="T11" fmla="*/ 221 h 1121"/>
                  <a:gd name="T12" fmla="*/ 211 w 519"/>
                  <a:gd name="T13" fmla="*/ 316 h 1121"/>
                  <a:gd name="T14" fmla="*/ 259 w 519"/>
                  <a:gd name="T15" fmla="*/ 347 h 1121"/>
                  <a:gd name="T16" fmla="*/ 164 w 519"/>
                  <a:gd name="T17" fmla="*/ 363 h 1121"/>
                  <a:gd name="T18" fmla="*/ 101 w 519"/>
                  <a:gd name="T19" fmla="*/ 473 h 1121"/>
                  <a:gd name="T20" fmla="*/ 53 w 519"/>
                  <a:gd name="T21" fmla="*/ 600 h 1121"/>
                  <a:gd name="T22" fmla="*/ 6 w 519"/>
                  <a:gd name="T23" fmla="*/ 631 h 1121"/>
                  <a:gd name="T24" fmla="*/ 22 w 519"/>
                  <a:gd name="T25" fmla="*/ 679 h 1121"/>
                  <a:gd name="T26" fmla="*/ 164 w 519"/>
                  <a:gd name="T27" fmla="*/ 663 h 1121"/>
                  <a:gd name="T28" fmla="*/ 148 w 519"/>
                  <a:gd name="T29" fmla="*/ 584 h 1121"/>
                  <a:gd name="T30" fmla="*/ 196 w 519"/>
                  <a:gd name="T31" fmla="*/ 552 h 1121"/>
                  <a:gd name="T32" fmla="*/ 211 w 519"/>
                  <a:gd name="T33" fmla="*/ 631 h 1121"/>
                  <a:gd name="T34" fmla="*/ 290 w 519"/>
                  <a:gd name="T35" fmla="*/ 615 h 1121"/>
                  <a:gd name="T36" fmla="*/ 180 w 519"/>
                  <a:gd name="T37" fmla="*/ 742 h 1121"/>
                  <a:gd name="T38" fmla="*/ 227 w 519"/>
                  <a:gd name="T39" fmla="*/ 773 h 1121"/>
                  <a:gd name="T40" fmla="*/ 164 w 519"/>
                  <a:gd name="T41" fmla="*/ 836 h 1121"/>
                  <a:gd name="T42" fmla="*/ 196 w 519"/>
                  <a:gd name="T43" fmla="*/ 915 h 1121"/>
                  <a:gd name="T44" fmla="*/ 117 w 519"/>
                  <a:gd name="T45" fmla="*/ 994 h 1121"/>
                  <a:gd name="T46" fmla="*/ 164 w 519"/>
                  <a:gd name="T47" fmla="*/ 1026 h 1121"/>
                  <a:gd name="T48" fmla="*/ 227 w 519"/>
                  <a:gd name="T49" fmla="*/ 1121 h 1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9"/>
                  <a:gd name="T76" fmla="*/ 0 h 1121"/>
                  <a:gd name="T77" fmla="*/ 519 w 519"/>
                  <a:gd name="T78" fmla="*/ 1121 h 1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9" h="1121">
                    <a:moveTo>
                      <a:pt x="511" y="0"/>
                    </a:moveTo>
                    <a:cubicBezTo>
                      <a:pt x="482" y="91"/>
                      <a:pt x="519" y="8"/>
                      <a:pt x="448" y="79"/>
                    </a:cubicBezTo>
                    <a:cubicBezTo>
                      <a:pt x="435" y="92"/>
                      <a:pt x="433" y="116"/>
                      <a:pt x="417" y="126"/>
                    </a:cubicBezTo>
                    <a:cubicBezTo>
                      <a:pt x="389" y="144"/>
                      <a:pt x="354" y="148"/>
                      <a:pt x="322" y="158"/>
                    </a:cubicBezTo>
                    <a:cubicBezTo>
                      <a:pt x="306" y="163"/>
                      <a:pt x="275" y="173"/>
                      <a:pt x="275" y="173"/>
                    </a:cubicBezTo>
                    <a:cubicBezTo>
                      <a:pt x="264" y="189"/>
                      <a:pt x="251" y="203"/>
                      <a:pt x="243" y="221"/>
                    </a:cubicBezTo>
                    <a:cubicBezTo>
                      <a:pt x="229" y="251"/>
                      <a:pt x="211" y="316"/>
                      <a:pt x="211" y="316"/>
                    </a:cubicBezTo>
                    <a:cubicBezTo>
                      <a:pt x="227" y="326"/>
                      <a:pt x="259" y="328"/>
                      <a:pt x="259" y="347"/>
                    </a:cubicBezTo>
                    <a:cubicBezTo>
                      <a:pt x="259" y="409"/>
                      <a:pt x="176" y="367"/>
                      <a:pt x="164" y="363"/>
                    </a:cubicBezTo>
                    <a:cubicBezTo>
                      <a:pt x="91" y="388"/>
                      <a:pt x="75" y="397"/>
                      <a:pt x="101" y="473"/>
                    </a:cubicBezTo>
                    <a:cubicBezTo>
                      <a:pt x="34" y="518"/>
                      <a:pt x="29" y="522"/>
                      <a:pt x="53" y="600"/>
                    </a:cubicBezTo>
                    <a:cubicBezTo>
                      <a:pt x="37" y="610"/>
                      <a:pt x="13" y="614"/>
                      <a:pt x="6" y="631"/>
                    </a:cubicBezTo>
                    <a:cubicBezTo>
                      <a:pt x="0" y="647"/>
                      <a:pt x="5" y="676"/>
                      <a:pt x="22" y="679"/>
                    </a:cubicBezTo>
                    <a:cubicBezTo>
                      <a:pt x="69" y="688"/>
                      <a:pt x="117" y="668"/>
                      <a:pt x="164" y="663"/>
                    </a:cubicBezTo>
                    <a:cubicBezTo>
                      <a:pt x="159" y="637"/>
                      <a:pt x="141" y="610"/>
                      <a:pt x="148" y="584"/>
                    </a:cubicBezTo>
                    <a:cubicBezTo>
                      <a:pt x="153" y="566"/>
                      <a:pt x="181" y="541"/>
                      <a:pt x="196" y="552"/>
                    </a:cubicBezTo>
                    <a:cubicBezTo>
                      <a:pt x="217" y="568"/>
                      <a:pt x="206" y="605"/>
                      <a:pt x="211" y="631"/>
                    </a:cubicBezTo>
                    <a:cubicBezTo>
                      <a:pt x="237" y="626"/>
                      <a:pt x="271" y="596"/>
                      <a:pt x="290" y="615"/>
                    </a:cubicBezTo>
                    <a:cubicBezTo>
                      <a:pt x="356" y="680"/>
                      <a:pt x="206" y="733"/>
                      <a:pt x="180" y="742"/>
                    </a:cubicBezTo>
                    <a:cubicBezTo>
                      <a:pt x="196" y="752"/>
                      <a:pt x="220" y="756"/>
                      <a:pt x="227" y="773"/>
                    </a:cubicBezTo>
                    <a:cubicBezTo>
                      <a:pt x="247" y="824"/>
                      <a:pt x="187" y="829"/>
                      <a:pt x="164" y="836"/>
                    </a:cubicBezTo>
                    <a:cubicBezTo>
                      <a:pt x="112" y="991"/>
                      <a:pt x="167" y="774"/>
                      <a:pt x="196" y="915"/>
                    </a:cubicBezTo>
                    <a:cubicBezTo>
                      <a:pt x="202" y="946"/>
                      <a:pt x="132" y="984"/>
                      <a:pt x="117" y="994"/>
                    </a:cubicBezTo>
                    <a:cubicBezTo>
                      <a:pt x="133" y="1005"/>
                      <a:pt x="145" y="1023"/>
                      <a:pt x="164" y="1026"/>
                    </a:cubicBezTo>
                    <a:cubicBezTo>
                      <a:pt x="263" y="1040"/>
                      <a:pt x="227" y="921"/>
                      <a:pt x="227" y="1121"/>
                    </a:cubicBezTo>
                  </a:path>
                </a:pathLst>
              </a:custGeom>
              <a:noFill/>
              <a:ln w="76200" cmpd="sng">
                <a:solidFill>
                  <a:schemeClr val="accent2"/>
                </a:solidFill>
                <a:round/>
                <a:headEnd/>
                <a:tailEnd/>
              </a:ln>
            </p:spPr>
            <p:txBody>
              <a:bodyPr wrap="none" anchor="ctr"/>
              <a:lstStyle/>
              <a:p>
                <a:endParaRPr lang="fr-FR"/>
              </a:p>
            </p:txBody>
          </p:sp>
          <p:sp>
            <p:nvSpPr>
              <p:cNvPr id="28793" name="Freeform 37"/>
              <p:cNvSpPr>
                <a:spLocks/>
              </p:cNvSpPr>
              <p:nvPr/>
            </p:nvSpPr>
            <p:spPr bwMode="auto">
              <a:xfrm flipH="1">
                <a:off x="1567" y="2101"/>
                <a:ext cx="726" cy="1605"/>
              </a:xfrm>
              <a:custGeom>
                <a:avLst/>
                <a:gdLst>
                  <a:gd name="T0" fmla="*/ 521 w 726"/>
                  <a:gd name="T1" fmla="*/ 0 h 1605"/>
                  <a:gd name="T2" fmla="*/ 552 w 726"/>
                  <a:gd name="T3" fmla="*/ 126 h 1605"/>
                  <a:gd name="T4" fmla="*/ 694 w 726"/>
                  <a:gd name="T5" fmla="*/ 205 h 1605"/>
                  <a:gd name="T6" fmla="*/ 647 w 726"/>
                  <a:gd name="T7" fmla="*/ 394 h 1605"/>
                  <a:gd name="T8" fmla="*/ 663 w 726"/>
                  <a:gd name="T9" fmla="*/ 442 h 1605"/>
                  <a:gd name="T10" fmla="*/ 694 w 726"/>
                  <a:gd name="T11" fmla="*/ 489 h 1605"/>
                  <a:gd name="T12" fmla="*/ 726 w 726"/>
                  <a:gd name="T13" fmla="*/ 584 h 1605"/>
                  <a:gd name="T14" fmla="*/ 552 w 726"/>
                  <a:gd name="T15" fmla="*/ 710 h 1605"/>
                  <a:gd name="T16" fmla="*/ 505 w 726"/>
                  <a:gd name="T17" fmla="*/ 915 h 1605"/>
                  <a:gd name="T18" fmla="*/ 473 w 726"/>
                  <a:gd name="T19" fmla="*/ 1010 h 1605"/>
                  <a:gd name="T20" fmla="*/ 568 w 726"/>
                  <a:gd name="T21" fmla="*/ 994 h 1605"/>
                  <a:gd name="T22" fmla="*/ 615 w 726"/>
                  <a:gd name="T23" fmla="*/ 978 h 1605"/>
                  <a:gd name="T24" fmla="*/ 600 w 726"/>
                  <a:gd name="T25" fmla="*/ 1042 h 1605"/>
                  <a:gd name="T26" fmla="*/ 568 w 726"/>
                  <a:gd name="T27" fmla="*/ 1152 h 1605"/>
                  <a:gd name="T28" fmla="*/ 473 w 726"/>
                  <a:gd name="T29" fmla="*/ 1199 h 1605"/>
                  <a:gd name="T30" fmla="*/ 489 w 726"/>
                  <a:gd name="T31" fmla="*/ 1342 h 1605"/>
                  <a:gd name="T32" fmla="*/ 394 w 726"/>
                  <a:gd name="T33" fmla="*/ 1373 h 1605"/>
                  <a:gd name="T34" fmla="*/ 205 w 726"/>
                  <a:gd name="T35" fmla="*/ 1452 h 1605"/>
                  <a:gd name="T36" fmla="*/ 173 w 726"/>
                  <a:gd name="T37" fmla="*/ 1499 h 1605"/>
                  <a:gd name="T38" fmla="*/ 157 w 726"/>
                  <a:gd name="T39" fmla="*/ 1547 h 1605"/>
                  <a:gd name="T40" fmla="*/ 110 w 726"/>
                  <a:gd name="T41" fmla="*/ 1563 h 1605"/>
                  <a:gd name="T42" fmla="*/ 0 w 726"/>
                  <a:gd name="T43" fmla="*/ 1547 h 1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6"/>
                  <a:gd name="T67" fmla="*/ 0 h 1605"/>
                  <a:gd name="T68" fmla="*/ 726 w 726"/>
                  <a:gd name="T69" fmla="*/ 1605 h 1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6" h="1605">
                    <a:moveTo>
                      <a:pt x="521" y="0"/>
                    </a:moveTo>
                    <a:cubicBezTo>
                      <a:pt x="531" y="42"/>
                      <a:pt x="542" y="84"/>
                      <a:pt x="552" y="126"/>
                    </a:cubicBezTo>
                    <a:cubicBezTo>
                      <a:pt x="561" y="164"/>
                      <a:pt x="654" y="191"/>
                      <a:pt x="694" y="205"/>
                    </a:cubicBezTo>
                    <a:cubicBezTo>
                      <a:pt x="722" y="288"/>
                      <a:pt x="689" y="330"/>
                      <a:pt x="647" y="394"/>
                    </a:cubicBezTo>
                    <a:cubicBezTo>
                      <a:pt x="652" y="410"/>
                      <a:pt x="656" y="427"/>
                      <a:pt x="663" y="442"/>
                    </a:cubicBezTo>
                    <a:cubicBezTo>
                      <a:pt x="671" y="459"/>
                      <a:pt x="686" y="472"/>
                      <a:pt x="694" y="489"/>
                    </a:cubicBezTo>
                    <a:cubicBezTo>
                      <a:pt x="708" y="520"/>
                      <a:pt x="726" y="584"/>
                      <a:pt x="726" y="584"/>
                    </a:cubicBezTo>
                    <a:cubicBezTo>
                      <a:pt x="687" y="697"/>
                      <a:pt x="664" y="687"/>
                      <a:pt x="552" y="710"/>
                    </a:cubicBezTo>
                    <a:cubicBezTo>
                      <a:pt x="469" y="964"/>
                      <a:pt x="571" y="634"/>
                      <a:pt x="505" y="915"/>
                    </a:cubicBezTo>
                    <a:cubicBezTo>
                      <a:pt x="497" y="948"/>
                      <a:pt x="440" y="1016"/>
                      <a:pt x="473" y="1010"/>
                    </a:cubicBezTo>
                    <a:cubicBezTo>
                      <a:pt x="505" y="1005"/>
                      <a:pt x="536" y="999"/>
                      <a:pt x="568" y="994"/>
                    </a:cubicBezTo>
                    <a:cubicBezTo>
                      <a:pt x="584" y="989"/>
                      <a:pt x="606" y="964"/>
                      <a:pt x="615" y="978"/>
                    </a:cubicBezTo>
                    <a:cubicBezTo>
                      <a:pt x="627" y="996"/>
                      <a:pt x="606" y="1021"/>
                      <a:pt x="600" y="1042"/>
                    </a:cubicBezTo>
                    <a:cubicBezTo>
                      <a:pt x="590" y="1079"/>
                      <a:pt x="589" y="1120"/>
                      <a:pt x="568" y="1152"/>
                    </a:cubicBezTo>
                    <a:cubicBezTo>
                      <a:pt x="549" y="1180"/>
                      <a:pt x="502" y="1190"/>
                      <a:pt x="473" y="1199"/>
                    </a:cubicBezTo>
                    <a:cubicBezTo>
                      <a:pt x="478" y="1213"/>
                      <a:pt x="532" y="1311"/>
                      <a:pt x="489" y="1342"/>
                    </a:cubicBezTo>
                    <a:cubicBezTo>
                      <a:pt x="462" y="1361"/>
                      <a:pt x="394" y="1373"/>
                      <a:pt x="394" y="1373"/>
                    </a:cubicBezTo>
                    <a:cubicBezTo>
                      <a:pt x="273" y="1454"/>
                      <a:pt x="337" y="1430"/>
                      <a:pt x="205" y="1452"/>
                    </a:cubicBezTo>
                    <a:cubicBezTo>
                      <a:pt x="194" y="1468"/>
                      <a:pt x="182" y="1482"/>
                      <a:pt x="173" y="1499"/>
                    </a:cubicBezTo>
                    <a:cubicBezTo>
                      <a:pt x="165" y="1514"/>
                      <a:pt x="169" y="1535"/>
                      <a:pt x="157" y="1547"/>
                    </a:cubicBezTo>
                    <a:cubicBezTo>
                      <a:pt x="145" y="1559"/>
                      <a:pt x="126" y="1559"/>
                      <a:pt x="110" y="1563"/>
                    </a:cubicBezTo>
                    <a:cubicBezTo>
                      <a:pt x="6" y="1586"/>
                      <a:pt x="28" y="1605"/>
                      <a:pt x="0" y="1547"/>
                    </a:cubicBezTo>
                  </a:path>
                </a:pathLst>
              </a:custGeom>
              <a:noFill/>
              <a:ln w="76200" cmpd="sng">
                <a:solidFill>
                  <a:schemeClr val="accent2"/>
                </a:solidFill>
                <a:round/>
                <a:headEnd/>
                <a:tailEnd/>
              </a:ln>
            </p:spPr>
            <p:txBody>
              <a:bodyPr wrap="none" anchor="ctr"/>
              <a:lstStyle/>
              <a:p>
                <a:endParaRPr lang="fr-FR"/>
              </a:p>
            </p:txBody>
          </p:sp>
          <p:sp>
            <p:nvSpPr>
              <p:cNvPr id="28794" name="Freeform 38"/>
              <p:cNvSpPr>
                <a:spLocks/>
              </p:cNvSpPr>
              <p:nvPr/>
            </p:nvSpPr>
            <p:spPr bwMode="auto">
              <a:xfrm>
                <a:off x="1824" y="1056"/>
                <a:ext cx="52" cy="215"/>
              </a:xfrm>
              <a:custGeom>
                <a:avLst/>
                <a:gdLst>
                  <a:gd name="T0" fmla="*/ 10 w 52"/>
                  <a:gd name="T1" fmla="*/ 215 h 215"/>
                  <a:gd name="T2" fmla="*/ 38 w 52"/>
                  <a:gd name="T3" fmla="*/ 172 h 215"/>
                  <a:gd name="T4" fmla="*/ 52 w 52"/>
                  <a:gd name="T5" fmla="*/ 0 h 215"/>
                  <a:gd name="T6" fmla="*/ 0 60000 65536"/>
                  <a:gd name="T7" fmla="*/ 0 60000 65536"/>
                  <a:gd name="T8" fmla="*/ 0 60000 65536"/>
                  <a:gd name="T9" fmla="*/ 0 w 52"/>
                  <a:gd name="T10" fmla="*/ 0 h 215"/>
                  <a:gd name="T11" fmla="*/ 52 w 52"/>
                  <a:gd name="T12" fmla="*/ 215 h 215"/>
                </a:gdLst>
                <a:ahLst/>
                <a:cxnLst>
                  <a:cxn ang="T6">
                    <a:pos x="T0" y="T1"/>
                  </a:cxn>
                  <a:cxn ang="T7">
                    <a:pos x="T2" y="T3"/>
                  </a:cxn>
                  <a:cxn ang="T8">
                    <a:pos x="T4" y="T5"/>
                  </a:cxn>
                </a:cxnLst>
                <a:rect l="T9" t="T10" r="T11" b="T12"/>
                <a:pathLst>
                  <a:path w="52" h="215">
                    <a:moveTo>
                      <a:pt x="10" y="215"/>
                    </a:moveTo>
                    <a:cubicBezTo>
                      <a:pt x="19" y="201"/>
                      <a:pt x="36" y="189"/>
                      <a:pt x="38" y="172"/>
                    </a:cubicBezTo>
                    <a:cubicBezTo>
                      <a:pt x="45" y="105"/>
                      <a:pt x="0" y="56"/>
                      <a:pt x="52" y="0"/>
                    </a:cubicBezTo>
                  </a:path>
                </a:pathLst>
              </a:custGeom>
              <a:noFill/>
              <a:ln w="9525">
                <a:solidFill>
                  <a:schemeClr val="accent2"/>
                </a:solidFill>
                <a:round/>
                <a:headEnd/>
                <a:tailEnd/>
              </a:ln>
            </p:spPr>
            <p:txBody>
              <a:bodyPr wrap="none" anchor="ctr"/>
              <a:lstStyle/>
              <a:p>
                <a:endParaRPr lang="fr-FR"/>
              </a:p>
            </p:txBody>
          </p:sp>
        </p:grpSp>
      </p:grpSp>
      <p:grpSp>
        <p:nvGrpSpPr>
          <p:cNvPr id="28675" name="Group 39"/>
          <p:cNvGrpSpPr>
            <a:grpSpLocks/>
          </p:cNvGrpSpPr>
          <p:nvPr/>
        </p:nvGrpSpPr>
        <p:grpSpPr bwMode="auto">
          <a:xfrm>
            <a:off x="7324725" y="701675"/>
            <a:ext cx="1143000" cy="5502275"/>
            <a:chOff x="5712" y="288"/>
            <a:chExt cx="720" cy="3466"/>
          </a:xfrm>
        </p:grpSpPr>
        <p:grpSp>
          <p:nvGrpSpPr>
            <p:cNvPr id="28716" name="Group 40"/>
            <p:cNvGrpSpPr>
              <a:grpSpLocks/>
            </p:cNvGrpSpPr>
            <p:nvPr/>
          </p:nvGrpSpPr>
          <p:grpSpPr bwMode="auto">
            <a:xfrm flipH="1">
              <a:off x="5712" y="288"/>
              <a:ext cx="720" cy="3444"/>
              <a:chOff x="96" y="432"/>
              <a:chExt cx="720" cy="3444"/>
            </a:xfrm>
          </p:grpSpPr>
          <p:sp>
            <p:nvSpPr>
              <p:cNvPr id="28723" name="Freeform 41"/>
              <p:cNvSpPr>
                <a:spLocks/>
              </p:cNvSpPr>
              <p:nvPr/>
            </p:nvSpPr>
            <p:spPr bwMode="auto">
              <a:xfrm>
                <a:off x="254" y="3405"/>
                <a:ext cx="487" cy="471"/>
              </a:xfrm>
              <a:custGeom>
                <a:avLst/>
                <a:gdLst>
                  <a:gd name="T0" fmla="*/ 3238 w 353"/>
                  <a:gd name="T1" fmla="*/ 0 h 329"/>
                  <a:gd name="T2" fmla="*/ 3304 w 353"/>
                  <a:gd name="T3" fmla="*/ 80 h 329"/>
                  <a:gd name="T4" fmla="*/ 3359 w 353"/>
                  <a:gd name="T5" fmla="*/ 223 h 329"/>
                  <a:gd name="T6" fmla="*/ 3359 w 353"/>
                  <a:gd name="T7" fmla="*/ 223 h 329"/>
                  <a:gd name="T8" fmla="*/ 3304 w 353"/>
                  <a:gd name="T9" fmla="*/ 374 h 329"/>
                  <a:gd name="T10" fmla="*/ 3238 w 353"/>
                  <a:gd name="T11" fmla="*/ 660 h 329"/>
                  <a:gd name="T12" fmla="*/ 3184 w 353"/>
                  <a:gd name="T13" fmla="*/ 1034 h 329"/>
                  <a:gd name="T14" fmla="*/ 3129 w 353"/>
                  <a:gd name="T15" fmla="*/ 1549 h 329"/>
                  <a:gd name="T16" fmla="*/ 2904 w 353"/>
                  <a:gd name="T17" fmla="*/ 2591 h 329"/>
                  <a:gd name="T18" fmla="*/ 2799 w 353"/>
                  <a:gd name="T19" fmla="*/ 3019 h 329"/>
                  <a:gd name="T20" fmla="*/ 2739 w 353"/>
                  <a:gd name="T21" fmla="*/ 3390 h 329"/>
                  <a:gd name="T22" fmla="*/ 2566 w 353"/>
                  <a:gd name="T23" fmla="*/ 3466 h 329"/>
                  <a:gd name="T24" fmla="*/ 2453 w 353"/>
                  <a:gd name="T25" fmla="*/ 3390 h 329"/>
                  <a:gd name="T26" fmla="*/ 2566 w 353"/>
                  <a:gd name="T27" fmla="*/ 1701 h 329"/>
                  <a:gd name="T28" fmla="*/ 2511 w 353"/>
                  <a:gd name="T29" fmla="*/ 1772 h 329"/>
                  <a:gd name="T30" fmla="*/ 2453 w 353"/>
                  <a:gd name="T31" fmla="*/ 2074 h 329"/>
                  <a:gd name="T32" fmla="*/ 2398 w 353"/>
                  <a:gd name="T33" fmla="*/ 2289 h 329"/>
                  <a:gd name="T34" fmla="*/ 2340 w 353"/>
                  <a:gd name="T35" fmla="*/ 2591 h 329"/>
                  <a:gd name="T36" fmla="*/ 2340 w 353"/>
                  <a:gd name="T37" fmla="*/ 2591 h 329"/>
                  <a:gd name="T38" fmla="*/ 2282 w 353"/>
                  <a:gd name="T39" fmla="*/ 2888 h 329"/>
                  <a:gd name="T40" fmla="*/ 2174 w 353"/>
                  <a:gd name="T41" fmla="*/ 3167 h 329"/>
                  <a:gd name="T42" fmla="*/ 2054 w 353"/>
                  <a:gd name="T43" fmla="*/ 3466 h 329"/>
                  <a:gd name="T44" fmla="*/ 1882 w 353"/>
                  <a:gd name="T45" fmla="*/ 3689 h 329"/>
                  <a:gd name="T46" fmla="*/ 1882 w 353"/>
                  <a:gd name="T47" fmla="*/ 3689 h 329"/>
                  <a:gd name="T48" fmla="*/ 1776 w 353"/>
                  <a:gd name="T49" fmla="*/ 3765 h 329"/>
                  <a:gd name="T50" fmla="*/ 1538 w 353"/>
                  <a:gd name="T51" fmla="*/ 3911 h 329"/>
                  <a:gd name="T52" fmla="*/ 1084 w 353"/>
                  <a:gd name="T53" fmla="*/ 4054 h 329"/>
                  <a:gd name="T54" fmla="*/ 512 w 353"/>
                  <a:gd name="T55" fmla="*/ 4054 h 329"/>
                  <a:gd name="T56" fmla="*/ 0 w 353"/>
                  <a:gd name="T57" fmla="*/ 3971 h 329"/>
                  <a:gd name="T58" fmla="*/ 0 w 353"/>
                  <a:gd name="T59" fmla="*/ 3971 h 329"/>
                  <a:gd name="T60" fmla="*/ 0 w 353"/>
                  <a:gd name="T61" fmla="*/ 3911 h 329"/>
                  <a:gd name="T62" fmla="*/ 0 w 353"/>
                  <a:gd name="T63" fmla="*/ 3765 h 329"/>
                  <a:gd name="T64" fmla="*/ 0 w 353"/>
                  <a:gd name="T65" fmla="*/ 3765 h 329"/>
                  <a:gd name="T66" fmla="*/ 0 w 353"/>
                  <a:gd name="T67" fmla="*/ 3765 h 329"/>
                  <a:gd name="T68" fmla="*/ 116 w 353"/>
                  <a:gd name="T69" fmla="*/ 3689 h 329"/>
                  <a:gd name="T70" fmla="*/ 400 w 353"/>
                  <a:gd name="T71" fmla="*/ 3466 h 329"/>
                  <a:gd name="T72" fmla="*/ 746 w 353"/>
                  <a:gd name="T73" fmla="*/ 3167 h 329"/>
                  <a:gd name="T74" fmla="*/ 1029 w 353"/>
                  <a:gd name="T75" fmla="*/ 3019 h 329"/>
                  <a:gd name="T76" fmla="*/ 1029 w 353"/>
                  <a:gd name="T77" fmla="*/ 3019 h 329"/>
                  <a:gd name="T78" fmla="*/ 1084 w 353"/>
                  <a:gd name="T79" fmla="*/ 2945 h 329"/>
                  <a:gd name="T80" fmla="*/ 1253 w 353"/>
                  <a:gd name="T81" fmla="*/ 2888 h 329"/>
                  <a:gd name="T82" fmla="*/ 1596 w 353"/>
                  <a:gd name="T83" fmla="*/ 2591 h 329"/>
                  <a:gd name="T84" fmla="*/ 1937 w 353"/>
                  <a:gd name="T85" fmla="*/ 2289 h 329"/>
                  <a:gd name="T86" fmla="*/ 2054 w 353"/>
                  <a:gd name="T87" fmla="*/ 2142 h 329"/>
                  <a:gd name="T88" fmla="*/ 2174 w 353"/>
                  <a:gd name="T89" fmla="*/ 1918 h 329"/>
                  <a:gd name="T90" fmla="*/ 2174 w 353"/>
                  <a:gd name="T91" fmla="*/ 1918 h 329"/>
                  <a:gd name="T92" fmla="*/ 2340 w 353"/>
                  <a:gd name="T93" fmla="*/ 1402 h 329"/>
                  <a:gd name="T94" fmla="*/ 2566 w 353"/>
                  <a:gd name="T95" fmla="*/ 809 h 329"/>
                  <a:gd name="T96" fmla="*/ 2854 w 353"/>
                  <a:gd name="T97" fmla="*/ 293 h 329"/>
                  <a:gd name="T98" fmla="*/ 3072 w 353"/>
                  <a:gd name="T99" fmla="*/ 80 h 329"/>
                  <a:gd name="T100" fmla="*/ 3238 w 353"/>
                  <a:gd name="T101" fmla="*/ 0 h 3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3"/>
                  <a:gd name="T154" fmla="*/ 0 h 329"/>
                  <a:gd name="T155" fmla="*/ 353 w 353"/>
                  <a:gd name="T156" fmla="*/ 329 h 3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3" h="329">
                    <a:moveTo>
                      <a:pt x="341" y="0"/>
                    </a:moveTo>
                    <a:lnTo>
                      <a:pt x="347" y="6"/>
                    </a:lnTo>
                    <a:lnTo>
                      <a:pt x="353" y="18"/>
                    </a:lnTo>
                    <a:lnTo>
                      <a:pt x="347" y="30"/>
                    </a:lnTo>
                    <a:lnTo>
                      <a:pt x="341" y="54"/>
                    </a:lnTo>
                    <a:lnTo>
                      <a:pt x="335" y="84"/>
                    </a:lnTo>
                    <a:lnTo>
                      <a:pt x="329" y="126"/>
                    </a:lnTo>
                    <a:lnTo>
                      <a:pt x="305" y="210"/>
                    </a:lnTo>
                    <a:lnTo>
                      <a:pt x="294" y="245"/>
                    </a:lnTo>
                    <a:lnTo>
                      <a:pt x="288" y="275"/>
                    </a:lnTo>
                    <a:lnTo>
                      <a:pt x="270" y="281"/>
                    </a:lnTo>
                    <a:lnTo>
                      <a:pt x="258" y="275"/>
                    </a:lnTo>
                    <a:lnTo>
                      <a:pt x="270" y="138"/>
                    </a:lnTo>
                    <a:lnTo>
                      <a:pt x="264" y="144"/>
                    </a:lnTo>
                    <a:lnTo>
                      <a:pt x="258" y="168"/>
                    </a:lnTo>
                    <a:lnTo>
                      <a:pt x="252" y="186"/>
                    </a:lnTo>
                    <a:lnTo>
                      <a:pt x="246" y="210"/>
                    </a:lnTo>
                    <a:lnTo>
                      <a:pt x="240" y="234"/>
                    </a:lnTo>
                    <a:lnTo>
                      <a:pt x="228" y="257"/>
                    </a:lnTo>
                    <a:lnTo>
                      <a:pt x="216" y="281"/>
                    </a:lnTo>
                    <a:lnTo>
                      <a:pt x="198" y="299"/>
                    </a:lnTo>
                    <a:lnTo>
                      <a:pt x="186" y="305"/>
                    </a:lnTo>
                    <a:lnTo>
                      <a:pt x="162" y="317"/>
                    </a:lnTo>
                    <a:lnTo>
                      <a:pt x="114" y="329"/>
                    </a:lnTo>
                    <a:lnTo>
                      <a:pt x="54" y="329"/>
                    </a:lnTo>
                    <a:lnTo>
                      <a:pt x="0" y="323"/>
                    </a:lnTo>
                    <a:lnTo>
                      <a:pt x="0" y="317"/>
                    </a:lnTo>
                    <a:lnTo>
                      <a:pt x="0" y="305"/>
                    </a:lnTo>
                    <a:lnTo>
                      <a:pt x="12" y="299"/>
                    </a:lnTo>
                    <a:lnTo>
                      <a:pt x="42" y="281"/>
                    </a:lnTo>
                    <a:lnTo>
                      <a:pt x="78" y="257"/>
                    </a:lnTo>
                    <a:lnTo>
                      <a:pt x="108" y="245"/>
                    </a:lnTo>
                    <a:lnTo>
                      <a:pt x="114" y="239"/>
                    </a:lnTo>
                    <a:lnTo>
                      <a:pt x="132" y="234"/>
                    </a:lnTo>
                    <a:lnTo>
                      <a:pt x="168" y="210"/>
                    </a:lnTo>
                    <a:lnTo>
                      <a:pt x="204" y="186"/>
                    </a:lnTo>
                    <a:lnTo>
                      <a:pt x="216" y="174"/>
                    </a:lnTo>
                    <a:lnTo>
                      <a:pt x="228" y="156"/>
                    </a:lnTo>
                    <a:lnTo>
                      <a:pt x="246" y="114"/>
                    </a:lnTo>
                    <a:lnTo>
                      <a:pt x="270" y="66"/>
                    </a:lnTo>
                    <a:lnTo>
                      <a:pt x="300" y="24"/>
                    </a:lnTo>
                    <a:lnTo>
                      <a:pt x="323" y="6"/>
                    </a:lnTo>
                    <a:lnTo>
                      <a:pt x="341" y="0"/>
                    </a:lnTo>
                    <a:close/>
                  </a:path>
                </a:pathLst>
              </a:custGeom>
              <a:solidFill>
                <a:srgbClr val="FFCC19"/>
              </a:solidFill>
              <a:ln w="9525">
                <a:noFill/>
                <a:round/>
                <a:headEnd/>
                <a:tailEnd/>
              </a:ln>
            </p:spPr>
            <p:txBody>
              <a:bodyPr/>
              <a:lstStyle/>
              <a:p>
                <a:endParaRPr lang="fr-FR"/>
              </a:p>
            </p:txBody>
          </p:sp>
          <p:sp>
            <p:nvSpPr>
              <p:cNvPr id="28724" name="Freeform 42"/>
              <p:cNvSpPr>
                <a:spLocks/>
              </p:cNvSpPr>
              <p:nvPr/>
            </p:nvSpPr>
            <p:spPr bwMode="auto">
              <a:xfrm>
                <a:off x="254" y="3405"/>
                <a:ext cx="487" cy="471"/>
              </a:xfrm>
              <a:custGeom>
                <a:avLst/>
                <a:gdLst>
                  <a:gd name="T0" fmla="*/ 3238 w 353"/>
                  <a:gd name="T1" fmla="*/ 0 h 329"/>
                  <a:gd name="T2" fmla="*/ 3304 w 353"/>
                  <a:gd name="T3" fmla="*/ 80 h 329"/>
                  <a:gd name="T4" fmla="*/ 3359 w 353"/>
                  <a:gd name="T5" fmla="*/ 223 h 329"/>
                  <a:gd name="T6" fmla="*/ 3359 w 353"/>
                  <a:gd name="T7" fmla="*/ 223 h 329"/>
                  <a:gd name="T8" fmla="*/ 3304 w 353"/>
                  <a:gd name="T9" fmla="*/ 374 h 329"/>
                  <a:gd name="T10" fmla="*/ 3238 w 353"/>
                  <a:gd name="T11" fmla="*/ 660 h 329"/>
                  <a:gd name="T12" fmla="*/ 3184 w 353"/>
                  <a:gd name="T13" fmla="*/ 1034 h 329"/>
                  <a:gd name="T14" fmla="*/ 3129 w 353"/>
                  <a:gd name="T15" fmla="*/ 1549 h 329"/>
                  <a:gd name="T16" fmla="*/ 2904 w 353"/>
                  <a:gd name="T17" fmla="*/ 2591 h 329"/>
                  <a:gd name="T18" fmla="*/ 2799 w 353"/>
                  <a:gd name="T19" fmla="*/ 3019 h 329"/>
                  <a:gd name="T20" fmla="*/ 2739 w 353"/>
                  <a:gd name="T21" fmla="*/ 3390 h 329"/>
                  <a:gd name="T22" fmla="*/ 2566 w 353"/>
                  <a:gd name="T23" fmla="*/ 3466 h 329"/>
                  <a:gd name="T24" fmla="*/ 2453 w 353"/>
                  <a:gd name="T25" fmla="*/ 3390 h 329"/>
                  <a:gd name="T26" fmla="*/ 2566 w 353"/>
                  <a:gd name="T27" fmla="*/ 1701 h 329"/>
                  <a:gd name="T28" fmla="*/ 2511 w 353"/>
                  <a:gd name="T29" fmla="*/ 1772 h 329"/>
                  <a:gd name="T30" fmla="*/ 2453 w 353"/>
                  <a:gd name="T31" fmla="*/ 2074 h 329"/>
                  <a:gd name="T32" fmla="*/ 2398 w 353"/>
                  <a:gd name="T33" fmla="*/ 2289 h 329"/>
                  <a:gd name="T34" fmla="*/ 2340 w 353"/>
                  <a:gd name="T35" fmla="*/ 2591 h 329"/>
                  <a:gd name="T36" fmla="*/ 2340 w 353"/>
                  <a:gd name="T37" fmla="*/ 2591 h 329"/>
                  <a:gd name="T38" fmla="*/ 2282 w 353"/>
                  <a:gd name="T39" fmla="*/ 2888 h 329"/>
                  <a:gd name="T40" fmla="*/ 2174 w 353"/>
                  <a:gd name="T41" fmla="*/ 3167 h 329"/>
                  <a:gd name="T42" fmla="*/ 2054 w 353"/>
                  <a:gd name="T43" fmla="*/ 3466 h 329"/>
                  <a:gd name="T44" fmla="*/ 1882 w 353"/>
                  <a:gd name="T45" fmla="*/ 3689 h 329"/>
                  <a:gd name="T46" fmla="*/ 1882 w 353"/>
                  <a:gd name="T47" fmla="*/ 3689 h 329"/>
                  <a:gd name="T48" fmla="*/ 1776 w 353"/>
                  <a:gd name="T49" fmla="*/ 3765 h 329"/>
                  <a:gd name="T50" fmla="*/ 1538 w 353"/>
                  <a:gd name="T51" fmla="*/ 3911 h 329"/>
                  <a:gd name="T52" fmla="*/ 1084 w 353"/>
                  <a:gd name="T53" fmla="*/ 4054 h 329"/>
                  <a:gd name="T54" fmla="*/ 512 w 353"/>
                  <a:gd name="T55" fmla="*/ 4054 h 329"/>
                  <a:gd name="T56" fmla="*/ 0 w 353"/>
                  <a:gd name="T57" fmla="*/ 3971 h 329"/>
                  <a:gd name="T58" fmla="*/ 0 w 353"/>
                  <a:gd name="T59" fmla="*/ 3971 h 329"/>
                  <a:gd name="T60" fmla="*/ 0 w 353"/>
                  <a:gd name="T61" fmla="*/ 3911 h 329"/>
                  <a:gd name="T62" fmla="*/ 0 w 353"/>
                  <a:gd name="T63" fmla="*/ 3765 h 329"/>
                  <a:gd name="T64" fmla="*/ 0 w 353"/>
                  <a:gd name="T65" fmla="*/ 3765 h 329"/>
                  <a:gd name="T66" fmla="*/ 0 w 353"/>
                  <a:gd name="T67" fmla="*/ 3765 h 329"/>
                  <a:gd name="T68" fmla="*/ 116 w 353"/>
                  <a:gd name="T69" fmla="*/ 3689 h 329"/>
                  <a:gd name="T70" fmla="*/ 400 w 353"/>
                  <a:gd name="T71" fmla="*/ 3466 h 329"/>
                  <a:gd name="T72" fmla="*/ 746 w 353"/>
                  <a:gd name="T73" fmla="*/ 3167 h 329"/>
                  <a:gd name="T74" fmla="*/ 1029 w 353"/>
                  <a:gd name="T75" fmla="*/ 3019 h 329"/>
                  <a:gd name="T76" fmla="*/ 1029 w 353"/>
                  <a:gd name="T77" fmla="*/ 3019 h 329"/>
                  <a:gd name="T78" fmla="*/ 1084 w 353"/>
                  <a:gd name="T79" fmla="*/ 2945 h 329"/>
                  <a:gd name="T80" fmla="*/ 1253 w 353"/>
                  <a:gd name="T81" fmla="*/ 2888 h 329"/>
                  <a:gd name="T82" fmla="*/ 1596 w 353"/>
                  <a:gd name="T83" fmla="*/ 2591 h 329"/>
                  <a:gd name="T84" fmla="*/ 1937 w 353"/>
                  <a:gd name="T85" fmla="*/ 2289 h 329"/>
                  <a:gd name="T86" fmla="*/ 2054 w 353"/>
                  <a:gd name="T87" fmla="*/ 2142 h 329"/>
                  <a:gd name="T88" fmla="*/ 2174 w 353"/>
                  <a:gd name="T89" fmla="*/ 1918 h 329"/>
                  <a:gd name="T90" fmla="*/ 2174 w 353"/>
                  <a:gd name="T91" fmla="*/ 1918 h 329"/>
                  <a:gd name="T92" fmla="*/ 2340 w 353"/>
                  <a:gd name="T93" fmla="*/ 1402 h 329"/>
                  <a:gd name="T94" fmla="*/ 2566 w 353"/>
                  <a:gd name="T95" fmla="*/ 809 h 329"/>
                  <a:gd name="T96" fmla="*/ 2854 w 353"/>
                  <a:gd name="T97" fmla="*/ 293 h 329"/>
                  <a:gd name="T98" fmla="*/ 3072 w 353"/>
                  <a:gd name="T99" fmla="*/ 80 h 329"/>
                  <a:gd name="T100" fmla="*/ 3238 w 353"/>
                  <a:gd name="T101" fmla="*/ 0 h 3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3"/>
                  <a:gd name="T154" fmla="*/ 0 h 329"/>
                  <a:gd name="T155" fmla="*/ 353 w 353"/>
                  <a:gd name="T156" fmla="*/ 329 h 3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3" h="329">
                    <a:moveTo>
                      <a:pt x="341" y="0"/>
                    </a:moveTo>
                    <a:lnTo>
                      <a:pt x="347" y="6"/>
                    </a:lnTo>
                    <a:lnTo>
                      <a:pt x="353" y="18"/>
                    </a:lnTo>
                    <a:lnTo>
                      <a:pt x="347" y="30"/>
                    </a:lnTo>
                    <a:lnTo>
                      <a:pt x="341" y="54"/>
                    </a:lnTo>
                    <a:lnTo>
                      <a:pt x="335" y="84"/>
                    </a:lnTo>
                    <a:lnTo>
                      <a:pt x="329" y="126"/>
                    </a:lnTo>
                    <a:lnTo>
                      <a:pt x="305" y="210"/>
                    </a:lnTo>
                    <a:lnTo>
                      <a:pt x="294" y="245"/>
                    </a:lnTo>
                    <a:lnTo>
                      <a:pt x="288" y="275"/>
                    </a:lnTo>
                    <a:lnTo>
                      <a:pt x="270" y="281"/>
                    </a:lnTo>
                    <a:lnTo>
                      <a:pt x="258" y="275"/>
                    </a:lnTo>
                    <a:lnTo>
                      <a:pt x="270" y="138"/>
                    </a:lnTo>
                    <a:lnTo>
                      <a:pt x="264" y="144"/>
                    </a:lnTo>
                    <a:lnTo>
                      <a:pt x="258" y="168"/>
                    </a:lnTo>
                    <a:lnTo>
                      <a:pt x="252" y="186"/>
                    </a:lnTo>
                    <a:lnTo>
                      <a:pt x="246" y="210"/>
                    </a:lnTo>
                    <a:lnTo>
                      <a:pt x="240" y="234"/>
                    </a:lnTo>
                    <a:lnTo>
                      <a:pt x="228" y="257"/>
                    </a:lnTo>
                    <a:lnTo>
                      <a:pt x="216" y="281"/>
                    </a:lnTo>
                    <a:lnTo>
                      <a:pt x="198" y="299"/>
                    </a:lnTo>
                    <a:lnTo>
                      <a:pt x="186" y="305"/>
                    </a:lnTo>
                    <a:lnTo>
                      <a:pt x="162" y="317"/>
                    </a:lnTo>
                    <a:lnTo>
                      <a:pt x="114" y="329"/>
                    </a:lnTo>
                    <a:lnTo>
                      <a:pt x="54" y="329"/>
                    </a:lnTo>
                    <a:lnTo>
                      <a:pt x="0" y="323"/>
                    </a:lnTo>
                    <a:lnTo>
                      <a:pt x="0" y="317"/>
                    </a:lnTo>
                    <a:lnTo>
                      <a:pt x="0" y="305"/>
                    </a:lnTo>
                    <a:lnTo>
                      <a:pt x="12" y="299"/>
                    </a:lnTo>
                    <a:lnTo>
                      <a:pt x="42" y="281"/>
                    </a:lnTo>
                    <a:lnTo>
                      <a:pt x="78" y="257"/>
                    </a:lnTo>
                    <a:lnTo>
                      <a:pt x="108" y="245"/>
                    </a:lnTo>
                    <a:lnTo>
                      <a:pt x="114" y="239"/>
                    </a:lnTo>
                    <a:lnTo>
                      <a:pt x="132" y="234"/>
                    </a:lnTo>
                    <a:lnTo>
                      <a:pt x="168" y="210"/>
                    </a:lnTo>
                    <a:lnTo>
                      <a:pt x="204" y="186"/>
                    </a:lnTo>
                    <a:lnTo>
                      <a:pt x="216" y="174"/>
                    </a:lnTo>
                    <a:lnTo>
                      <a:pt x="228" y="156"/>
                    </a:lnTo>
                    <a:lnTo>
                      <a:pt x="246" y="114"/>
                    </a:lnTo>
                    <a:lnTo>
                      <a:pt x="270" y="66"/>
                    </a:lnTo>
                    <a:lnTo>
                      <a:pt x="300" y="24"/>
                    </a:lnTo>
                    <a:lnTo>
                      <a:pt x="323" y="6"/>
                    </a:lnTo>
                    <a:lnTo>
                      <a:pt x="341" y="0"/>
                    </a:lnTo>
                  </a:path>
                </a:pathLst>
              </a:custGeom>
              <a:noFill/>
              <a:ln w="0">
                <a:solidFill>
                  <a:srgbClr val="000000"/>
                </a:solidFill>
                <a:prstDash val="solid"/>
                <a:round/>
                <a:headEnd/>
                <a:tailEnd/>
              </a:ln>
            </p:spPr>
            <p:txBody>
              <a:bodyPr/>
              <a:lstStyle/>
              <a:p>
                <a:endParaRPr lang="fr-FR"/>
              </a:p>
            </p:txBody>
          </p:sp>
          <p:sp>
            <p:nvSpPr>
              <p:cNvPr id="28725" name="Freeform 43"/>
              <p:cNvSpPr>
                <a:spLocks/>
              </p:cNvSpPr>
              <p:nvPr/>
            </p:nvSpPr>
            <p:spPr bwMode="auto">
              <a:xfrm>
                <a:off x="577" y="3405"/>
                <a:ext cx="148" cy="258"/>
              </a:xfrm>
              <a:custGeom>
                <a:avLst/>
                <a:gdLst>
                  <a:gd name="T0" fmla="*/ 982 w 107"/>
                  <a:gd name="T1" fmla="*/ 0 h 180"/>
                  <a:gd name="T2" fmla="*/ 1040 w 107"/>
                  <a:gd name="T3" fmla="*/ 80 h 180"/>
                  <a:gd name="T4" fmla="*/ 1040 w 107"/>
                  <a:gd name="T5" fmla="*/ 143 h 180"/>
                  <a:gd name="T6" fmla="*/ 982 w 107"/>
                  <a:gd name="T7" fmla="*/ 224 h 180"/>
                  <a:gd name="T8" fmla="*/ 982 w 107"/>
                  <a:gd name="T9" fmla="*/ 224 h 180"/>
                  <a:gd name="T10" fmla="*/ 860 w 107"/>
                  <a:gd name="T11" fmla="*/ 294 h 180"/>
                  <a:gd name="T12" fmla="*/ 752 w 107"/>
                  <a:gd name="T13" fmla="*/ 517 h 180"/>
                  <a:gd name="T14" fmla="*/ 638 w 107"/>
                  <a:gd name="T15" fmla="*/ 665 h 180"/>
                  <a:gd name="T16" fmla="*/ 526 w 107"/>
                  <a:gd name="T17" fmla="*/ 821 h 180"/>
                  <a:gd name="T18" fmla="*/ 526 w 107"/>
                  <a:gd name="T19" fmla="*/ 821 h 180"/>
                  <a:gd name="T20" fmla="*/ 408 w 107"/>
                  <a:gd name="T21" fmla="*/ 1042 h 180"/>
                  <a:gd name="T22" fmla="*/ 289 w 107"/>
                  <a:gd name="T23" fmla="*/ 1266 h 180"/>
                  <a:gd name="T24" fmla="*/ 289 w 107"/>
                  <a:gd name="T25" fmla="*/ 1266 h 180"/>
                  <a:gd name="T26" fmla="*/ 235 w 107"/>
                  <a:gd name="T27" fmla="*/ 1494 h 180"/>
                  <a:gd name="T28" fmla="*/ 123 w 107"/>
                  <a:gd name="T29" fmla="*/ 1786 h 180"/>
                  <a:gd name="T30" fmla="*/ 55 w 107"/>
                  <a:gd name="T31" fmla="*/ 2087 h 180"/>
                  <a:gd name="T32" fmla="*/ 0 w 107"/>
                  <a:gd name="T33" fmla="*/ 2237 h 180"/>
                  <a:gd name="T34" fmla="*/ 0 w 107"/>
                  <a:gd name="T35" fmla="*/ 2237 h 180"/>
                  <a:gd name="T36" fmla="*/ 0 w 107"/>
                  <a:gd name="T37" fmla="*/ 2237 h 180"/>
                  <a:gd name="T38" fmla="*/ 0 w 107"/>
                  <a:gd name="T39" fmla="*/ 2087 h 180"/>
                  <a:gd name="T40" fmla="*/ 55 w 107"/>
                  <a:gd name="T41" fmla="*/ 1637 h 180"/>
                  <a:gd name="T42" fmla="*/ 55 w 107"/>
                  <a:gd name="T43" fmla="*/ 1637 h 180"/>
                  <a:gd name="T44" fmla="*/ 55 w 107"/>
                  <a:gd name="T45" fmla="*/ 1494 h 180"/>
                  <a:gd name="T46" fmla="*/ 123 w 107"/>
                  <a:gd name="T47" fmla="*/ 1343 h 180"/>
                  <a:gd name="T48" fmla="*/ 346 w 107"/>
                  <a:gd name="T49" fmla="*/ 821 h 180"/>
                  <a:gd name="T50" fmla="*/ 581 w 107"/>
                  <a:gd name="T51" fmla="*/ 294 h 180"/>
                  <a:gd name="T52" fmla="*/ 752 w 107"/>
                  <a:gd name="T53" fmla="*/ 143 h 180"/>
                  <a:gd name="T54" fmla="*/ 982 w 107"/>
                  <a:gd name="T55" fmla="*/ 0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7"/>
                  <a:gd name="T85" fmla="*/ 0 h 180"/>
                  <a:gd name="T86" fmla="*/ 107 w 107"/>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7" h="180">
                    <a:moveTo>
                      <a:pt x="101" y="0"/>
                    </a:moveTo>
                    <a:lnTo>
                      <a:pt x="107" y="6"/>
                    </a:lnTo>
                    <a:lnTo>
                      <a:pt x="107" y="12"/>
                    </a:lnTo>
                    <a:lnTo>
                      <a:pt x="101" y="18"/>
                    </a:lnTo>
                    <a:lnTo>
                      <a:pt x="89" y="24"/>
                    </a:lnTo>
                    <a:lnTo>
                      <a:pt x="77" y="42"/>
                    </a:lnTo>
                    <a:lnTo>
                      <a:pt x="66" y="54"/>
                    </a:lnTo>
                    <a:lnTo>
                      <a:pt x="54" y="66"/>
                    </a:lnTo>
                    <a:lnTo>
                      <a:pt x="42" y="84"/>
                    </a:lnTo>
                    <a:lnTo>
                      <a:pt x="30" y="102"/>
                    </a:lnTo>
                    <a:lnTo>
                      <a:pt x="24" y="120"/>
                    </a:lnTo>
                    <a:lnTo>
                      <a:pt x="12" y="144"/>
                    </a:lnTo>
                    <a:lnTo>
                      <a:pt x="6" y="168"/>
                    </a:lnTo>
                    <a:lnTo>
                      <a:pt x="0" y="180"/>
                    </a:lnTo>
                    <a:lnTo>
                      <a:pt x="0" y="168"/>
                    </a:lnTo>
                    <a:lnTo>
                      <a:pt x="6" y="132"/>
                    </a:lnTo>
                    <a:lnTo>
                      <a:pt x="6" y="120"/>
                    </a:lnTo>
                    <a:lnTo>
                      <a:pt x="12" y="108"/>
                    </a:lnTo>
                    <a:lnTo>
                      <a:pt x="36" y="66"/>
                    </a:lnTo>
                    <a:lnTo>
                      <a:pt x="60" y="24"/>
                    </a:lnTo>
                    <a:lnTo>
                      <a:pt x="77" y="12"/>
                    </a:lnTo>
                    <a:lnTo>
                      <a:pt x="101" y="0"/>
                    </a:lnTo>
                    <a:close/>
                  </a:path>
                </a:pathLst>
              </a:custGeom>
              <a:solidFill>
                <a:srgbClr val="BF8C00"/>
              </a:solidFill>
              <a:ln w="9525">
                <a:noFill/>
                <a:round/>
                <a:headEnd/>
                <a:tailEnd/>
              </a:ln>
            </p:spPr>
            <p:txBody>
              <a:bodyPr/>
              <a:lstStyle/>
              <a:p>
                <a:endParaRPr lang="fr-FR"/>
              </a:p>
            </p:txBody>
          </p:sp>
          <p:sp>
            <p:nvSpPr>
              <p:cNvPr id="28726" name="Freeform 44"/>
              <p:cNvSpPr>
                <a:spLocks/>
              </p:cNvSpPr>
              <p:nvPr/>
            </p:nvSpPr>
            <p:spPr bwMode="auto">
              <a:xfrm>
                <a:off x="96" y="432"/>
                <a:ext cx="720" cy="3367"/>
              </a:xfrm>
              <a:custGeom>
                <a:avLst/>
                <a:gdLst>
                  <a:gd name="T0" fmla="*/ 4726 w 521"/>
                  <a:gd name="T1" fmla="*/ 2782 h 2354"/>
                  <a:gd name="T2" fmla="*/ 5015 w 521"/>
                  <a:gd name="T3" fmla="*/ 4610 h 2354"/>
                  <a:gd name="T4" fmla="*/ 4960 w 521"/>
                  <a:gd name="T5" fmla="*/ 5554 h 2354"/>
                  <a:gd name="T6" fmla="*/ 4610 w 521"/>
                  <a:gd name="T7" fmla="*/ 7107 h 2354"/>
                  <a:gd name="T8" fmla="*/ 4610 w 521"/>
                  <a:gd name="T9" fmla="*/ 7821 h 2354"/>
                  <a:gd name="T10" fmla="*/ 4319 w 521"/>
                  <a:gd name="T11" fmla="*/ 10327 h 2354"/>
                  <a:gd name="T12" fmla="*/ 4209 w 521"/>
                  <a:gd name="T13" fmla="*/ 11048 h 2354"/>
                  <a:gd name="T14" fmla="*/ 3981 w 521"/>
                  <a:gd name="T15" fmla="*/ 13830 h 2354"/>
                  <a:gd name="T16" fmla="*/ 3926 w 521"/>
                  <a:gd name="T17" fmla="*/ 14708 h 2354"/>
                  <a:gd name="T18" fmla="*/ 4154 w 521"/>
                  <a:gd name="T19" fmla="*/ 16107 h 2354"/>
                  <a:gd name="T20" fmla="*/ 4209 w 521"/>
                  <a:gd name="T21" fmla="*/ 16679 h 2354"/>
                  <a:gd name="T22" fmla="*/ 4319 w 521"/>
                  <a:gd name="T23" fmla="*/ 17334 h 2354"/>
                  <a:gd name="T24" fmla="*/ 4381 w 521"/>
                  <a:gd name="T25" fmla="*/ 19325 h 2354"/>
                  <a:gd name="T26" fmla="*/ 3981 w 521"/>
                  <a:gd name="T27" fmla="*/ 20637 h 2354"/>
                  <a:gd name="T28" fmla="*/ 3811 w 521"/>
                  <a:gd name="T29" fmla="*/ 22325 h 2354"/>
                  <a:gd name="T30" fmla="*/ 3756 w 521"/>
                  <a:gd name="T31" fmla="*/ 22978 h 2354"/>
                  <a:gd name="T32" fmla="*/ 3697 w 521"/>
                  <a:gd name="T33" fmla="*/ 24221 h 2354"/>
                  <a:gd name="T34" fmla="*/ 4154 w 521"/>
                  <a:gd name="T35" fmla="*/ 24736 h 2354"/>
                  <a:gd name="T36" fmla="*/ 4381 w 521"/>
                  <a:gd name="T37" fmla="*/ 25406 h 2354"/>
                  <a:gd name="T38" fmla="*/ 3981 w 521"/>
                  <a:gd name="T39" fmla="*/ 26046 h 2354"/>
                  <a:gd name="T40" fmla="*/ 3579 w 521"/>
                  <a:gd name="T41" fmla="*/ 26719 h 2354"/>
                  <a:gd name="T42" fmla="*/ 3119 w 521"/>
                  <a:gd name="T43" fmla="*/ 28395 h 2354"/>
                  <a:gd name="T44" fmla="*/ 3006 w 521"/>
                  <a:gd name="T45" fmla="*/ 28614 h 2354"/>
                  <a:gd name="T46" fmla="*/ 2313 w 521"/>
                  <a:gd name="T47" fmla="*/ 28830 h 2354"/>
                  <a:gd name="T48" fmla="*/ 1732 w 521"/>
                  <a:gd name="T49" fmla="*/ 28687 h 2354"/>
                  <a:gd name="T50" fmla="*/ 1911 w 521"/>
                  <a:gd name="T51" fmla="*/ 28034 h 2354"/>
                  <a:gd name="T52" fmla="*/ 2081 w 521"/>
                  <a:gd name="T53" fmla="*/ 25902 h 2354"/>
                  <a:gd name="T54" fmla="*/ 2137 w 521"/>
                  <a:gd name="T55" fmla="*/ 24522 h 2354"/>
                  <a:gd name="T56" fmla="*/ 2192 w 521"/>
                  <a:gd name="T57" fmla="*/ 23120 h 2354"/>
                  <a:gd name="T58" fmla="*/ 2246 w 521"/>
                  <a:gd name="T59" fmla="*/ 21516 h 2354"/>
                  <a:gd name="T60" fmla="*/ 2246 w 521"/>
                  <a:gd name="T61" fmla="*/ 19325 h 2354"/>
                  <a:gd name="T62" fmla="*/ 2246 w 521"/>
                  <a:gd name="T63" fmla="*/ 18224 h 2354"/>
                  <a:gd name="T64" fmla="*/ 2246 w 521"/>
                  <a:gd name="T65" fmla="*/ 16536 h 2354"/>
                  <a:gd name="T66" fmla="*/ 2137 w 521"/>
                  <a:gd name="T67" fmla="*/ 15960 h 2354"/>
                  <a:gd name="T68" fmla="*/ 1791 w 521"/>
                  <a:gd name="T69" fmla="*/ 14931 h 2354"/>
                  <a:gd name="T70" fmla="*/ 1732 w 521"/>
                  <a:gd name="T71" fmla="*/ 14632 h 2354"/>
                  <a:gd name="T72" fmla="*/ 1732 w 521"/>
                  <a:gd name="T73" fmla="*/ 13897 h 2354"/>
                  <a:gd name="T74" fmla="*/ 1621 w 521"/>
                  <a:gd name="T75" fmla="*/ 12518 h 2354"/>
                  <a:gd name="T76" fmla="*/ 1506 w 521"/>
                  <a:gd name="T77" fmla="*/ 11782 h 2354"/>
                  <a:gd name="T78" fmla="*/ 1270 w 521"/>
                  <a:gd name="T79" fmla="*/ 10250 h 2354"/>
                  <a:gd name="T80" fmla="*/ 1099 w 521"/>
                  <a:gd name="T81" fmla="*/ 7682 h 2354"/>
                  <a:gd name="T82" fmla="*/ 1154 w 521"/>
                  <a:gd name="T83" fmla="*/ 6886 h 2354"/>
                  <a:gd name="T84" fmla="*/ 1099 w 521"/>
                  <a:gd name="T85" fmla="*/ 5492 h 2354"/>
                  <a:gd name="T86" fmla="*/ 861 w 521"/>
                  <a:gd name="T87" fmla="*/ 4978 h 2354"/>
                  <a:gd name="T88" fmla="*/ 174 w 521"/>
                  <a:gd name="T89" fmla="*/ 3737 h 2354"/>
                  <a:gd name="T90" fmla="*/ 0 w 521"/>
                  <a:gd name="T91" fmla="*/ 2706 h 2354"/>
                  <a:gd name="T92" fmla="*/ 525 w 521"/>
                  <a:gd name="T93" fmla="*/ 515 h 2354"/>
                  <a:gd name="T94" fmla="*/ 1506 w 521"/>
                  <a:gd name="T95" fmla="*/ 0 h 2354"/>
                  <a:gd name="T96" fmla="*/ 2370 w 521"/>
                  <a:gd name="T97" fmla="*/ 293 h 2354"/>
                  <a:gd name="T98" fmla="*/ 3469 w 521"/>
                  <a:gd name="T99" fmla="*/ 1028 h 2354"/>
                  <a:gd name="T100" fmla="*/ 3981 w 521"/>
                  <a:gd name="T101" fmla="*/ 1539 h 23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1"/>
                  <a:gd name="T154" fmla="*/ 0 h 2354"/>
                  <a:gd name="T155" fmla="*/ 521 w 521"/>
                  <a:gd name="T156" fmla="*/ 2354 h 23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1" h="2354">
                    <a:moveTo>
                      <a:pt x="414" y="126"/>
                    </a:moveTo>
                    <a:lnTo>
                      <a:pt x="455" y="173"/>
                    </a:lnTo>
                    <a:lnTo>
                      <a:pt x="491" y="227"/>
                    </a:lnTo>
                    <a:lnTo>
                      <a:pt x="515" y="299"/>
                    </a:lnTo>
                    <a:lnTo>
                      <a:pt x="521" y="335"/>
                    </a:lnTo>
                    <a:lnTo>
                      <a:pt x="521" y="376"/>
                    </a:lnTo>
                    <a:lnTo>
                      <a:pt x="521" y="418"/>
                    </a:lnTo>
                    <a:lnTo>
                      <a:pt x="515" y="454"/>
                    </a:lnTo>
                    <a:lnTo>
                      <a:pt x="497" y="502"/>
                    </a:lnTo>
                    <a:lnTo>
                      <a:pt x="485" y="544"/>
                    </a:lnTo>
                    <a:lnTo>
                      <a:pt x="479" y="580"/>
                    </a:lnTo>
                    <a:lnTo>
                      <a:pt x="479" y="604"/>
                    </a:lnTo>
                    <a:lnTo>
                      <a:pt x="479" y="639"/>
                    </a:lnTo>
                    <a:lnTo>
                      <a:pt x="467" y="723"/>
                    </a:lnTo>
                    <a:lnTo>
                      <a:pt x="461" y="807"/>
                    </a:lnTo>
                    <a:lnTo>
                      <a:pt x="449" y="843"/>
                    </a:lnTo>
                    <a:lnTo>
                      <a:pt x="443" y="872"/>
                    </a:lnTo>
                    <a:lnTo>
                      <a:pt x="437" y="902"/>
                    </a:lnTo>
                    <a:lnTo>
                      <a:pt x="431" y="944"/>
                    </a:lnTo>
                    <a:lnTo>
                      <a:pt x="419" y="1034"/>
                    </a:lnTo>
                    <a:lnTo>
                      <a:pt x="414" y="1129"/>
                    </a:lnTo>
                    <a:lnTo>
                      <a:pt x="408" y="1171"/>
                    </a:lnTo>
                    <a:lnTo>
                      <a:pt x="408" y="1201"/>
                    </a:lnTo>
                    <a:lnTo>
                      <a:pt x="414" y="1249"/>
                    </a:lnTo>
                    <a:lnTo>
                      <a:pt x="419" y="1285"/>
                    </a:lnTo>
                    <a:lnTo>
                      <a:pt x="431" y="1315"/>
                    </a:lnTo>
                    <a:lnTo>
                      <a:pt x="431" y="1327"/>
                    </a:lnTo>
                    <a:lnTo>
                      <a:pt x="437" y="1362"/>
                    </a:lnTo>
                    <a:lnTo>
                      <a:pt x="443" y="1386"/>
                    </a:lnTo>
                    <a:lnTo>
                      <a:pt x="449" y="1416"/>
                    </a:lnTo>
                    <a:lnTo>
                      <a:pt x="461" y="1464"/>
                    </a:lnTo>
                    <a:lnTo>
                      <a:pt x="461" y="1518"/>
                    </a:lnTo>
                    <a:lnTo>
                      <a:pt x="455" y="1578"/>
                    </a:lnTo>
                    <a:lnTo>
                      <a:pt x="431" y="1631"/>
                    </a:lnTo>
                    <a:lnTo>
                      <a:pt x="414" y="1685"/>
                    </a:lnTo>
                    <a:lnTo>
                      <a:pt x="402" y="1745"/>
                    </a:lnTo>
                    <a:lnTo>
                      <a:pt x="396" y="1805"/>
                    </a:lnTo>
                    <a:lnTo>
                      <a:pt x="396" y="1823"/>
                    </a:lnTo>
                    <a:lnTo>
                      <a:pt x="390" y="1840"/>
                    </a:lnTo>
                    <a:lnTo>
                      <a:pt x="390" y="1876"/>
                    </a:lnTo>
                    <a:lnTo>
                      <a:pt x="384" y="1918"/>
                    </a:lnTo>
                    <a:lnTo>
                      <a:pt x="384" y="1954"/>
                    </a:lnTo>
                    <a:lnTo>
                      <a:pt x="384" y="1978"/>
                    </a:lnTo>
                    <a:lnTo>
                      <a:pt x="408" y="1996"/>
                    </a:lnTo>
                    <a:lnTo>
                      <a:pt x="431" y="2020"/>
                    </a:lnTo>
                    <a:lnTo>
                      <a:pt x="455" y="2050"/>
                    </a:lnTo>
                    <a:lnTo>
                      <a:pt x="461" y="2062"/>
                    </a:lnTo>
                    <a:lnTo>
                      <a:pt x="455" y="2074"/>
                    </a:lnTo>
                    <a:lnTo>
                      <a:pt x="443" y="2103"/>
                    </a:lnTo>
                    <a:lnTo>
                      <a:pt x="414" y="2127"/>
                    </a:lnTo>
                    <a:lnTo>
                      <a:pt x="390" y="2151"/>
                    </a:lnTo>
                    <a:lnTo>
                      <a:pt x="372" y="2181"/>
                    </a:lnTo>
                    <a:lnTo>
                      <a:pt x="360" y="2229"/>
                    </a:lnTo>
                    <a:lnTo>
                      <a:pt x="342" y="2277"/>
                    </a:lnTo>
                    <a:lnTo>
                      <a:pt x="324" y="2318"/>
                    </a:lnTo>
                    <a:lnTo>
                      <a:pt x="318" y="2330"/>
                    </a:lnTo>
                    <a:lnTo>
                      <a:pt x="312" y="2336"/>
                    </a:lnTo>
                    <a:lnTo>
                      <a:pt x="306" y="2342"/>
                    </a:lnTo>
                    <a:lnTo>
                      <a:pt x="288" y="2348"/>
                    </a:lnTo>
                    <a:lnTo>
                      <a:pt x="240" y="2354"/>
                    </a:lnTo>
                    <a:lnTo>
                      <a:pt x="216" y="2354"/>
                    </a:lnTo>
                    <a:lnTo>
                      <a:pt x="192" y="2348"/>
                    </a:lnTo>
                    <a:lnTo>
                      <a:pt x="180" y="2342"/>
                    </a:lnTo>
                    <a:lnTo>
                      <a:pt x="180" y="2330"/>
                    </a:lnTo>
                    <a:lnTo>
                      <a:pt x="198" y="2289"/>
                    </a:lnTo>
                    <a:lnTo>
                      <a:pt x="204" y="2241"/>
                    </a:lnTo>
                    <a:lnTo>
                      <a:pt x="216" y="2175"/>
                    </a:lnTo>
                    <a:lnTo>
                      <a:pt x="216" y="2115"/>
                    </a:lnTo>
                    <a:lnTo>
                      <a:pt x="216" y="2062"/>
                    </a:lnTo>
                    <a:lnTo>
                      <a:pt x="222" y="2002"/>
                    </a:lnTo>
                    <a:lnTo>
                      <a:pt x="222" y="1942"/>
                    </a:lnTo>
                    <a:lnTo>
                      <a:pt x="228" y="1888"/>
                    </a:lnTo>
                    <a:lnTo>
                      <a:pt x="234" y="1858"/>
                    </a:lnTo>
                    <a:lnTo>
                      <a:pt x="234" y="1811"/>
                    </a:lnTo>
                    <a:lnTo>
                      <a:pt x="234" y="1757"/>
                    </a:lnTo>
                    <a:lnTo>
                      <a:pt x="234" y="1697"/>
                    </a:lnTo>
                    <a:lnTo>
                      <a:pt x="234" y="1637"/>
                    </a:lnTo>
                    <a:lnTo>
                      <a:pt x="234" y="1578"/>
                    </a:lnTo>
                    <a:lnTo>
                      <a:pt x="234" y="1524"/>
                    </a:lnTo>
                    <a:lnTo>
                      <a:pt x="234" y="1488"/>
                    </a:lnTo>
                    <a:lnTo>
                      <a:pt x="234" y="1434"/>
                    </a:lnTo>
                    <a:lnTo>
                      <a:pt x="234" y="1392"/>
                    </a:lnTo>
                    <a:lnTo>
                      <a:pt x="234" y="1350"/>
                    </a:lnTo>
                    <a:lnTo>
                      <a:pt x="228" y="1321"/>
                    </a:lnTo>
                    <a:lnTo>
                      <a:pt x="222" y="1303"/>
                    </a:lnTo>
                    <a:lnTo>
                      <a:pt x="204" y="1279"/>
                    </a:lnTo>
                    <a:lnTo>
                      <a:pt x="192" y="1255"/>
                    </a:lnTo>
                    <a:lnTo>
                      <a:pt x="186" y="1219"/>
                    </a:lnTo>
                    <a:lnTo>
                      <a:pt x="186" y="1213"/>
                    </a:lnTo>
                    <a:lnTo>
                      <a:pt x="180" y="1195"/>
                    </a:lnTo>
                    <a:lnTo>
                      <a:pt x="180" y="1165"/>
                    </a:lnTo>
                    <a:lnTo>
                      <a:pt x="180" y="1135"/>
                    </a:lnTo>
                    <a:lnTo>
                      <a:pt x="180" y="1100"/>
                    </a:lnTo>
                    <a:lnTo>
                      <a:pt x="174" y="1058"/>
                    </a:lnTo>
                    <a:lnTo>
                      <a:pt x="168" y="1022"/>
                    </a:lnTo>
                    <a:lnTo>
                      <a:pt x="162" y="986"/>
                    </a:lnTo>
                    <a:lnTo>
                      <a:pt x="156" y="962"/>
                    </a:lnTo>
                    <a:lnTo>
                      <a:pt x="150" y="932"/>
                    </a:lnTo>
                    <a:lnTo>
                      <a:pt x="144" y="884"/>
                    </a:lnTo>
                    <a:lnTo>
                      <a:pt x="132" y="837"/>
                    </a:lnTo>
                    <a:lnTo>
                      <a:pt x="120" y="723"/>
                    </a:lnTo>
                    <a:lnTo>
                      <a:pt x="114" y="675"/>
                    </a:lnTo>
                    <a:lnTo>
                      <a:pt x="114" y="627"/>
                    </a:lnTo>
                    <a:lnTo>
                      <a:pt x="114" y="592"/>
                    </a:lnTo>
                    <a:lnTo>
                      <a:pt x="120" y="562"/>
                    </a:lnTo>
                    <a:lnTo>
                      <a:pt x="120" y="526"/>
                    </a:lnTo>
                    <a:lnTo>
                      <a:pt x="120" y="490"/>
                    </a:lnTo>
                    <a:lnTo>
                      <a:pt x="114" y="448"/>
                    </a:lnTo>
                    <a:lnTo>
                      <a:pt x="108" y="424"/>
                    </a:lnTo>
                    <a:lnTo>
                      <a:pt x="90" y="406"/>
                    </a:lnTo>
                    <a:lnTo>
                      <a:pt x="54" y="365"/>
                    </a:lnTo>
                    <a:lnTo>
                      <a:pt x="30" y="335"/>
                    </a:lnTo>
                    <a:lnTo>
                      <a:pt x="18" y="305"/>
                    </a:lnTo>
                    <a:lnTo>
                      <a:pt x="6" y="269"/>
                    </a:lnTo>
                    <a:lnTo>
                      <a:pt x="0" y="221"/>
                    </a:lnTo>
                    <a:lnTo>
                      <a:pt x="18" y="126"/>
                    </a:lnTo>
                    <a:lnTo>
                      <a:pt x="30" y="78"/>
                    </a:lnTo>
                    <a:lnTo>
                      <a:pt x="54" y="42"/>
                    </a:lnTo>
                    <a:lnTo>
                      <a:pt x="84" y="18"/>
                    </a:lnTo>
                    <a:lnTo>
                      <a:pt x="114" y="0"/>
                    </a:lnTo>
                    <a:lnTo>
                      <a:pt x="156" y="0"/>
                    </a:lnTo>
                    <a:lnTo>
                      <a:pt x="198" y="6"/>
                    </a:lnTo>
                    <a:lnTo>
                      <a:pt x="246" y="24"/>
                    </a:lnTo>
                    <a:lnTo>
                      <a:pt x="288" y="48"/>
                    </a:lnTo>
                    <a:lnTo>
                      <a:pt x="330" y="66"/>
                    </a:lnTo>
                    <a:lnTo>
                      <a:pt x="360" y="84"/>
                    </a:lnTo>
                    <a:lnTo>
                      <a:pt x="384" y="102"/>
                    </a:lnTo>
                    <a:lnTo>
                      <a:pt x="402" y="114"/>
                    </a:lnTo>
                    <a:lnTo>
                      <a:pt x="414" y="126"/>
                    </a:lnTo>
                    <a:close/>
                  </a:path>
                </a:pathLst>
              </a:custGeom>
              <a:solidFill>
                <a:srgbClr val="F2AD8C"/>
              </a:solidFill>
              <a:ln w="9525">
                <a:noFill/>
                <a:round/>
                <a:headEnd/>
                <a:tailEnd/>
              </a:ln>
            </p:spPr>
            <p:txBody>
              <a:bodyPr/>
              <a:lstStyle/>
              <a:p>
                <a:endParaRPr lang="fr-FR"/>
              </a:p>
            </p:txBody>
          </p:sp>
          <p:sp>
            <p:nvSpPr>
              <p:cNvPr id="28727" name="Freeform 45"/>
              <p:cNvSpPr>
                <a:spLocks/>
              </p:cNvSpPr>
              <p:nvPr/>
            </p:nvSpPr>
            <p:spPr bwMode="auto">
              <a:xfrm>
                <a:off x="270" y="578"/>
                <a:ext cx="455" cy="1084"/>
              </a:xfrm>
              <a:custGeom>
                <a:avLst/>
                <a:gdLst>
                  <a:gd name="T0" fmla="*/ 526 w 329"/>
                  <a:gd name="T1" fmla="*/ 0 h 758"/>
                  <a:gd name="T2" fmla="*/ 1279 w 329"/>
                  <a:gd name="T3" fmla="*/ 80 h 758"/>
                  <a:gd name="T4" fmla="*/ 1918 w 329"/>
                  <a:gd name="T5" fmla="*/ 352 h 758"/>
                  <a:gd name="T6" fmla="*/ 2377 w 329"/>
                  <a:gd name="T7" fmla="*/ 719 h 758"/>
                  <a:gd name="T8" fmla="*/ 2723 w 329"/>
                  <a:gd name="T9" fmla="*/ 1233 h 758"/>
                  <a:gd name="T10" fmla="*/ 3011 w 329"/>
                  <a:gd name="T11" fmla="*/ 1896 h 758"/>
                  <a:gd name="T12" fmla="*/ 3127 w 329"/>
                  <a:gd name="T13" fmla="*/ 2558 h 758"/>
                  <a:gd name="T14" fmla="*/ 3182 w 329"/>
                  <a:gd name="T15" fmla="*/ 3296 h 758"/>
                  <a:gd name="T16" fmla="*/ 3182 w 329"/>
                  <a:gd name="T17" fmla="*/ 4093 h 758"/>
                  <a:gd name="T18" fmla="*/ 3127 w 329"/>
                  <a:gd name="T19" fmla="*/ 4894 h 758"/>
                  <a:gd name="T20" fmla="*/ 2955 w 329"/>
                  <a:gd name="T21" fmla="*/ 5692 h 758"/>
                  <a:gd name="T22" fmla="*/ 2831 w 329"/>
                  <a:gd name="T23" fmla="*/ 6425 h 758"/>
                  <a:gd name="T24" fmla="*/ 2611 w 329"/>
                  <a:gd name="T25" fmla="*/ 7160 h 758"/>
                  <a:gd name="T26" fmla="*/ 2444 w 329"/>
                  <a:gd name="T27" fmla="*/ 7741 h 758"/>
                  <a:gd name="T28" fmla="*/ 2267 w 329"/>
                  <a:gd name="T29" fmla="*/ 8332 h 758"/>
                  <a:gd name="T30" fmla="*/ 2094 w 329"/>
                  <a:gd name="T31" fmla="*/ 8696 h 758"/>
                  <a:gd name="T32" fmla="*/ 1918 w 329"/>
                  <a:gd name="T33" fmla="*/ 8988 h 758"/>
                  <a:gd name="T34" fmla="*/ 1918 w 329"/>
                  <a:gd name="T35" fmla="*/ 8988 h 758"/>
                  <a:gd name="T36" fmla="*/ 1796 w 329"/>
                  <a:gd name="T37" fmla="*/ 9134 h 758"/>
                  <a:gd name="T38" fmla="*/ 1687 w 329"/>
                  <a:gd name="T39" fmla="*/ 9271 h 758"/>
                  <a:gd name="T40" fmla="*/ 1449 w 329"/>
                  <a:gd name="T41" fmla="*/ 9210 h 758"/>
                  <a:gd name="T42" fmla="*/ 1220 w 329"/>
                  <a:gd name="T43" fmla="*/ 8988 h 758"/>
                  <a:gd name="T44" fmla="*/ 987 w 329"/>
                  <a:gd name="T45" fmla="*/ 8473 h 758"/>
                  <a:gd name="T46" fmla="*/ 754 w 329"/>
                  <a:gd name="T47" fmla="*/ 7888 h 758"/>
                  <a:gd name="T48" fmla="*/ 581 w 329"/>
                  <a:gd name="T49" fmla="*/ 7080 h 758"/>
                  <a:gd name="T50" fmla="*/ 408 w 329"/>
                  <a:gd name="T51" fmla="*/ 6207 h 758"/>
                  <a:gd name="T52" fmla="*/ 235 w 329"/>
                  <a:gd name="T53" fmla="*/ 5338 h 758"/>
                  <a:gd name="T54" fmla="*/ 0 w 329"/>
                  <a:gd name="T55" fmla="*/ 3422 h 758"/>
                  <a:gd name="T56" fmla="*/ 0 w 329"/>
                  <a:gd name="T57" fmla="*/ 2558 h 758"/>
                  <a:gd name="T58" fmla="*/ 0 w 329"/>
                  <a:gd name="T59" fmla="*/ 1753 h 758"/>
                  <a:gd name="T60" fmla="*/ 0 w 329"/>
                  <a:gd name="T61" fmla="*/ 1018 h 758"/>
                  <a:gd name="T62" fmla="*/ 123 w 329"/>
                  <a:gd name="T63" fmla="*/ 429 h 758"/>
                  <a:gd name="T64" fmla="*/ 289 w 329"/>
                  <a:gd name="T65" fmla="*/ 143 h 758"/>
                  <a:gd name="T66" fmla="*/ 526 w 329"/>
                  <a:gd name="T67" fmla="*/ 0 h 7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758"/>
                  <a:gd name="T104" fmla="*/ 329 w 329"/>
                  <a:gd name="T105" fmla="*/ 758 h 7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758">
                    <a:moveTo>
                      <a:pt x="54" y="0"/>
                    </a:moveTo>
                    <a:lnTo>
                      <a:pt x="132" y="6"/>
                    </a:lnTo>
                    <a:lnTo>
                      <a:pt x="198" y="29"/>
                    </a:lnTo>
                    <a:lnTo>
                      <a:pt x="246" y="59"/>
                    </a:lnTo>
                    <a:lnTo>
                      <a:pt x="282" y="101"/>
                    </a:lnTo>
                    <a:lnTo>
                      <a:pt x="311" y="155"/>
                    </a:lnTo>
                    <a:lnTo>
                      <a:pt x="323" y="209"/>
                    </a:lnTo>
                    <a:lnTo>
                      <a:pt x="329" y="269"/>
                    </a:lnTo>
                    <a:lnTo>
                      <a:pt x="329" y="334"/>
                    </a:lnTo>
                    <a:lnTo>
                      <a:pt x="323" y="400"/>
                    </a:lnTo>
                    <a:lnTo>
                      <a:pt x="305" y="466"/>
                    </a:lnTo>
                    <a:lnTo>
                      <a:pt x="293" y="525"/>
                    </a:lnTo>
                    <a:lnTo>
                      <a:pt x="270" y="585"/>
                    </a:lnTo>
                    <a:lnTo>
                      <a:pt x="252" y="633"/>
                    </a:lnTo>
                    <a:lnTo>
                      <a:pt x="234" y="681"/>
                    </a:lnTo>
                    <a:lnTo>
                      <a:pt x="216" y="711"/>
                    </a:lnTo>
                    <a:lnTo>
                      <a:pt x="198" y="735"/>
                    </a:lnTo>
                    <a:lnTo>
                      <a:pt x="186" y="747"/>
                    </a:lnTo>
                    <a:lnTo>
                      <a:pt x="174" y="758"/>
                    </a:lnTo>
                    <a:lnTo>
                      <a:pt x="150" y="753"/>
                    </a:lnTo>
                    <a:lnTo>
                      <a:pt x="126" y="735"/>
                    </a:lnTo>
                    <a:lnTo>
                      <a:pt x="102" y="693"/>
                    </a:lnTo>
                    <a:lnTo>
                      <a:pt x="78" y="645"/>
                    </a:lnTo>
                    <a:lnTo>
                      <a:pt x="60" y="579"/>
                    </a:lnTo>
                    <a:lnTo>
                      <a:pt x="42" y="508"/>
                    </a:lnTo>
                    <a:lnTo>
                      <a:pt x="24" y="436"/>
                    </a:lnTo>
                    <a:lnTo>
                      <a:pt x="0" y="280"/>
                    </a:lnTo>
                    <a:lnTo>
                      <a:pt x="0" y="209"/>
                    </a:lnTo>
                    <a:lnTo>
                      <a:pt x="0" y="143"/>
                    </a:lnTo>
                    <a:lnTo>
                      <a:pt x="0" y="83"/>
                    </a:lnTo>
                    <a:lnTo>
                      <a:pt x="12" y="35"/>
                    </a:lnTo>
                    <a:lnTo>
                      <a:pt x="30" y="12"/>
                    </a:lnTo>
                    <a:lnTo>
                      <a:pt x="54" y="0"/>
                    </a:lnTo>
                    <a:close/>
                  </a:path>
                </a:pathLst>
              </a:custGeom>
              <a:solidFill>
                <a:srgbClr val="F2AD8C"/>
              </a:solidFill>
              <a:ln w="9525">
                <a:noFill/>
                <a:round/>
                <a:headEnd/>
                <a:tailEnd/>
              </a:ln>
            </p:spPr>
            <p:txBody>
              <a:bodyPr/>
              <a:lstStyle/>
              <a:p>
                <a:endParaRPr lang="fr-FR"/>
              </a:p>
            </p:txBody>
          </p:sp>
          <p:sp>
            <p:nvSpPr>
              <p:cNvPr id="28728" name="Freeform 46"/>
              <p:cNvSpPr>
                <a:spLocks/>
              </p:cNvSpPr>
              <p:nvPr/>
            </p:nvSpPr>
            <p:spPr bwMode="auto">
              <a:xfrm>
                <a:off x="287" y="603"/>
                <a:ext cx="413" cy="1000"/>
              </a:xfrm>
              <a:custGeom>
                <a:avLst/>
                <a:gdLst>
                  <a:gd name="T0" fmla="*/ 525 w 299"/>
                  <a:gd name="T1" fmla="*/ 0 h 699"/>
                  <a:gd name="T2" fmla="*/ 1210 w 299"/>
                  <a:gd name="T3" fmla="*/ 80 h 699"/>
                  <a:gd name="T4" fmla="*/ 1728 w 299"/>
                  <a:gd name="T5" fmla="*/ 280 h 699"/>
                  <a:gd name="T6" fmla="*/ 2187 w 299"/>
                  <a:gd name="T7" fmla="*/ 652 h 699"/>
                  <a:gd name="T8" fmla="*/ 2475 w 299"/>
                  <a:gd name="T9" fmla="*/ 1169 h 699"/>
                  <a:gd name="T10" fmla="*/ 2693 w 299"/>
                  <a:gd name="T11" fmla="*/ 1754 h 699"/>
                  <a:gd name="T12" fmla="*/ 2808 w 299"/>
                  <a:gd name="T13" fmla="*/ 2342 h 699"/>
                  <a:gd name="T14" fmla="*/ 2863 w 299"/>
                  <a:gd name="T15" fmla="*/ 3007 h 699"/>
                  <a:gd name="T16" fmla="*/ 2863 w 299"/>
                  <a:gd name="T17" fmla="*/ 3727 h 699"/>
                  <a:gd name="T18" fmla="*/ 2693 w 299"/>
                  <a:gd name="T19" fmla="*/ 5203 h 699"/>
                  <a:gd name="T20" fmla="*/ 2417 w 299"/>
                  <a:gd name="T21" fmla="*/ 6515 h 699"/>
                  <a:gd name="T22" fmla="*/ 2242 w 299"/>
                  <a:gd name="T23" fmla="*/ 7100 h 699"/>
                  <a:gd name="T24" fmla="*/ 2072 w 299"/>
                  <a:gd name="T25" fmla="*/ 7609 h 699"/>
                  <a:gd name="T26" fmla="*/ 1898 w 299"/>
                  <a:gd name="T27" fmla="*/ 7984 h 699"/>
                  <a:gd name="T28" fmla="*/ 1783 w 299"/>
                  <a:gd name="T29" fmla="*/ 8280 h 699"/>
                  <a:gd name="T30" fmla="*/ 1783 w 299"/>
                  <a:gd name="T31" fmla="*/ 8280 h 699"/>
                  <a:gd name="T32" fmla="*/ 1671 w 299"/>
                  <a:gd name="T33" fmla="*/ 8423 h 699"/>
                  <a:gd name="T34" fmla="*/ 1555 w 299"/>
                  <a:gd name="T35" fmla="*/ 8574 h 699"/>
                  <a:gd name="T36" fmla="*/ 1327 w 299"/>
                  <a:gd name="T37" fmla="*/ 8574 h 699"/>
                  <a:gd name="T38" fmla="*/ 1091 w 299"/>
                  <a:gd name="T39" fmla="*/ 8280 h 699"/>
                  <a:gd name="T40" fmla="*/ 925 w 299"/>
                  <a:gd name="T41" fmla="*/ 7838 h 699"/>
                  <a:gd name="T42" fmla="*/ 689 w 299"/>
                  <a:gd name="T43" fmla="*/ 7247 h 699"/>
                  <a:gd name="T44" fmla="*/ 525 w 299"/>
                  <a:gd name="T45" fmla="*/ 6584 h 699"/>
                  <a:gd name="T46" fmla="*/ 345 w 299"/>
                  <a:gd name="T47" fmla="*/ 5788 h 699"/>
                  <a:gd name="T48" fmla="*/ 233 w 299"/>
                  <a:gd name="T49" fmla="*/ 4901 h 699"/>
                  <a:gd name="T50" fmla="*/ 0 w 299"/>
                  <a:gd name="T51" fmla="*/ 3142 h 699"/>
                  <a:gd name="T52" fmla="*/ 0 w 299"/>
                  <a:gd name="T53" fmla="*/ 2342 h 699"/>
                  <a:gd name="T54" fmla="*/ 0 w 299"/>
                  <a:gd name="T55" fmla="*/ 1605 h 699"/>
                  <a:gd name="T56" fmla="*/ 0 w 299"/>
                  <a:gd name="T57" fmla="*/ 944 h 699"/>
                  <a:gd name="T58" fmla="*/ 116 w 299"/>
                  <a:gd name="T59" fmla="*/ 429 h 699"/>
                  <a:gd name="T60" fmla="*/ 289 w 299"/>
                  <a:gd name="T61" fmla="*/ 80 h 699"/>
                  <a:gd name="T62" fmla="*/ 525 w 299"/>
                  <a:gd name="T63" fmla="*/ 0 h 6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699"/>
                  <a:gd name="T98" fmla="*/ 299 w 299"/>
                  <a:gd name="T99" fmla="*/ 699 h 6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699">
                    <a:moveTo>
                      <a:pt x="54" y="0"/>
                    </a:moveTo>
                    <a:lnTo>
                      <a:pt x="126" y="6"/>
                    </a:lnTo>
                    <a:lnTo>
                      <a:pt x="180" y="23"/>
                    </a:lnTo>
                    <a:lnTo>
                      <a:pt x="228" y="53"/>
                    </a:lnTo>
                    <a:lnTo>
                      <a:pt x="258" y="95"/>
                    </a:lnTo>
                    <a:lnTo>
                      <a:pt x="281" y="143"/>
                    </a:lnTo>
                    <a:lnTo>
                      <a:pt x="293" y="191"/>
                    </a:lnTo>
                    <a:lnTo>
                      <a:pt x="299" y="245"/>
                    </a:lnTo>
                    <a:lnTo>
                      <a:pt x="299" y="304"/>
                    </a:lnTo>
                    <a:lnTo>
                      <a:pt x="281" y="424"/>
                    </a:lnTo>
                    <a:lnTo>
                      <a:pt x="252" y="531"/>
                    </a:lnTo>
                    <a:lnTo>
                      <a:pt x="234" y="579"/>
                    </a:lnTo>
                    <a:lnTo>
                      <a:pt x="216" y="621"/>
                    </a:lnTo>
                    <a:lnTo>
                      <a:pt x="198" y="651"/>
                    </a:lnTo>
                    <a:lnTo>
                      <a:pt x="186" y="675"/>
                    </a:lnTo>
                    <a:lnTo>
                      <a:pt x="174" y="687"/>
                    </a:lnTo>
                    <a:lnTo>
                      <a:pt x="162" y="699"/>
                    </a:lnTo>
                    <a:lnTo>
                      <a:pt x="138" y="699"/>
                    </a:lnTo>
                    <a:lnTo>
                      <a:pt x="114" y="675"/>
                    </a:lnTo>
                    <a:lnTo>
                      <a:pt x="96" y="639"/>
                    </a:lnTo>
                    <a:lnTo>
                      <a:pt x="72" y="591"/>
                    </a:lnTo>
                    <a:lnTo>
                      <a:pt x="54" y="537"/>
                    </a:lnTo>
                    <a:lnTo>
                      <a:pt x="36" y="472"/>
                    </a:lnTo>
                    <a:lnTo>
                      <a:pt x="24" y="400"/>
                    </a:lnTo>
                    <a:lnTo>
                      <a:pt x="0" y="256"/>
                    </a:lnTo>
                    <a:lnTo>
                      <a:pt x="0" y="191"/>
                    </a:lnTo>
                    <a:lnTo>
                      <a:pt x="0" y="131"/>
                    </a:lnTo>
                    <a:lnTo>
                      <a:pt x="0" y="77"/>
                    </a:lnTo>
                    <a:lnTo>
                      <a:pt x="12" y="35"/>
                    </a:lnTo>
                    <a:lnTo>
                      <a:pt x="30" y="6"/>
                    </a:lnTo>
                    <a:lnTo>
                      <a:pt x="54" y="0"/>
                    </a:lnTo>
                    <a:close/>
                  </a:path>
                </a:pathLst>
              </a:custGeom>
              <a:solidFill>
                <a:srgbClr val="F4B28E"/>
              </a:solidFill>
              <a:ln w="9525">
                <a:noFill/>
                <a:round/>
                <a:headEnd/>
                <a:tailEnd/>
              </a:ln>
            </p:spPr>
            <p:txBody>
              <a:bodyPr/>
              <a:lstStyle/>
              <a:p>
                <a:endParaRPr lang="fr-FR"/>
              </a:p>
            </p:txBody>
          </p:sp>
          <p:sp>
            <p:nvSpPr>
              <p:cNvPr id="28729" name="Freeform 47"/>
              <p:cNvSpPr>
                <a:spLocks/>
              </p:cNvSpPr>
              <p:nvPr/>
            </p:nvSpPr>
            <p:spPr bwMode="auto">
              <a:xfrm>
                <a:off x="303" y="636"/>
                <a:ext cx="380" cy="907"/>
              </a:xfrm>
              <a:custGeom>
                <a:avLst/>
                <a:gdLst>
                  <a:gd name="T0" fmla="*/ 580 w 275"/>
                  <a:gd name="T1" fmla="*/ 0 h 634"/>
                  <a:gd name="T2" fmla="*/ 1154 w 275"/>
                  <a:gd name="T3" fmla="*/ 80 h 634"/>
                  <a:gd name="T4" fmla="*/ 1619 w 275"/>
                  <a:gd name="T5" fmla="*/ 293 h 634"/>
                  <a:gd name="T6" fmla="*/ 2020 w 275"/>
                  <a:gd name="T7" fmla="*/ 594 h 634"/>
                  <a:gd name="T8" fmla="*/ 2310 w 275"/>
                  <a:gd name="T9" fmla="*/ 1031 h 634"/>
                  <a:gd name="T10" fmla="*/ 2482 w 275"/>
                  <a:gd name="T11" fmla="*/ 1475 h 634"/>
                  <a:gd name="T12" fmla="*/ 2590 w 275"/>
                  <a:gd name="T13" fmla="*/ 2054 h 634"/>
                  <a:gd name="T14" fmla="*/ 2645 w 275"/>
                  <a:gd name="T15" fmla="*/ 2647 h 634"/>
                  <a:gd name="T16" fmla="*/ 2645 w 275"/>
                  <a:gd name="T17" fmla="*/ 3299 h 634"/>
                  <a:gd name="T18" fmla="*/ 2537 w 275"/>
                  <a:gd name="T19" fmla="*/ 4619 h 634"/>
                  <a:gd name="T20" fmla="*/ 2310 w 275"/>
                  <a:gd name="T21" fmla="*/ 5807 h 634"/>
                  <a:gd name="T22" fmla="*/ 2136 w 275"/>
                  <a:gd name="T23" fmla="*/ 6373 h 634"/>
                  <a:gd name="T24" fmla="*/ 1965 w 275"/>
                  <a:gd name="T25" fmla="*/ 6815 h 634"/>
                  <a:gd name="T26" fmla="*/ 1845 w 275"/>
                  <a:gd name="T27" fmla="*/ 7182 h 634"/>
                  <a:gd name="T28" fmla="*/ 1730 w 275"/>
                  <a:gd name="T29" fmla="*/ 7485 h 634"/>
                  <a:gd name="T30" fmla="*/ 1730 w 275"/>
                  <a:gd name="T31" fmla="*/ 7485 h 634"/>
                  <a:gd name="T32" fmla="*/ 1501 w 275"/>
                  <a:gd name="T33" fmla="*/ 7697 h 634"/>
                  <a:gd name="T34" fmla="*/ 1329 w 275"/>
                  <a:gd name="T35" fmla="*/ 7780 h 634"/>
                  <a:gd name="T36" fmla="*/ 1099 w 275"/>
                  <a:gd name="T37" fmla="*/ 7552 h 634"/>
                  <a:gd name="T38" fmla="*/ 859 w 275"/>
                  <a:gd name="T39" fmla="*/ 7182 h 634"/>
                  <a:gd name="T40" fmla="*/ 690 w 275"/>
                  <a:gd name="T41" fmla="*/ 6669 h 634"/>
                  <a:gd name="T42" fmla="*/ 525 w 275"/>
                  <a:gd name="T43" fmla="*/ 6011 h 634"/>
                  <a:gd name="T44" fmla="*/ 345 w 275"/>
                  <a:gd name="T45" fmla="*/ 5290 h 634"/>
                  <a:gd name="T46" fmla="*/ 234 w 275"/>
                  <a:gd name="T47" fmla="*/ 4476 h 634"/>
                  <a:gd name="T48" fmla="*/ 55 w 275"/>
                  <a:gd name="T49" fmla="*/ 2851 h 634"/>
                  <a:gd name="T50" fmla="*/ 0 w 275"/>
                  <a:gd name="T51" fmla="*/ 2130 h 634"/>
                  <a:gd name="T52" fmla="*/ 0 w 275"/>
                  <a:gd name="T53" fmla="*/ 1393 h 634"/>
                  <a:gd name="T54" fmla="*/ 55 w 275"/>
                  <a:gd name="T55" fmla="*/ 804 h 634"/>
                  <a:gd name="T56" fmla="*/ 174 w 275"/>
                  <a:gd name="T57" fmla="*/ 372 h 634"/>
                  <a:gd name="T58" fmla="*/ 345 w 275"/>
                  <a:gd name="T59" fmla="*/ 80 h 634"/>
                  <a:gd name="T60" fmla="*/ 580 w 275"/>
                  <a:gd name="T61" fmla="*/ 0 h 6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5"/>
                  <a:gd name="T94" fmla="*/ 0 h 634"/>
                  <a:gd name="T95" fmla="*/ 275 w 275"/>
                  <a:gd name="T96" fmla="*/ 634 h 6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5" h="634">
                    <a:moveTo>
                      <a:pt x="60" y="0"/>
                    </a:moveTo>
                    <a:lnTo>
                      <a:pt x="120" y="6"/>
                    </a:lnTo>
                    <a:lnTo>
                      <a:pt x="168" y="24"/>
                    </a:lnTo>
                    <a:lnTo>
                      <a:pt x="210" y="48"/>
                    </a:lnTo>
                    <a:lnTo>
                      <a:pt x="240" y="84"/>
                    </a:lnTo>
                    <a:lnTo>
                      <a:pt x="258" y="120"/>
                    </a:lnTo>
                    <a:lnTo>
                      <a:pt x="269" y="168"/>
                    </a:lnTo>
                    <a:lnTo>
                      <a:pt x="275" y="216"/>
                    </a:lnTo>
                    <a:lnTo>
                      <a:pt x="275" y="269"/>
                    </a:lnTo>
                    <a:lnTo>
                      <a:pt x="264" y="377"/>
                    </a:lnTo>
                    <a:lnTo>
                      <a:pt x="240" y="473"/>
                    </a:lnTo>
                    <a:lnTo>
                      <a:pt x="222" y="520"/>
                    </a:lnTo>
                    <a:lnTo>
                      <a:pt x="204" y="556"/>
                    </a:lnTo>
                    <a:lnTo>
                      <a:pt x="192" y="586"/>
                    </a:lnTo>
                    <a:lnTo>
                      <a:pt x="180" y="610"/>
                    </a:lnTo>
                    <a:lnTo>
                      <a:pt x="156" y="628"/>
                    </a:lnTo>
                    <a:lnTo>
                      <a:pt x="138" y="634"/>
                    </a:lnTo>
                    <a:lnTo>
                      <a:pt x="114" y="616"/>
                    </a:lnTo>
                    <a:lnTo>
                      <a:pt x="90" y="586"/>
                    </a:lnTo>
                    <a:lnTo>
                      <a:pt x="72" y="544"/>
                    </a:lnTo>
                    <a:lnTo>
                      <a:pt x="54" y="490"/>
                    </a:lnTo>
                    <a:lnTo>
                      <a:pt x="36" y="431"/>
                    </a:lnTo>
                    <a:lnTo>
                      <a:pt x="24" y="365"/>
                    </a:lnTo>
                    <a:lnTo>
                      <a:pt x="6" y="233"/>
                    </a:lnTo>
                    <a:lnTo>
                      <a:pt x="0" y="174"/>
                    </a:lnTo>
                    <a:lnTo>
                      <a:pt x="0" y="114"/>
                    </a:lnTo>
                    <a:lnTo>
                      <a:pt x="6" y="66"/>
                    </a:lnTo>
                    <a:lnTo>
                      <a:pt x="18" y="30"/>
                    </a:lnTo>
                    <a:lnTo>
                      <a:pt x="36" y="6"/>
                    </a:lnTo>
                    <a:lnTo>
                      <a:pt x="60" y="0"/>
                    </a:lnTo>
                    <a:close/>
                  </a:path>
                </a:pathLst>
              </a:custGeom>
              <a:solidFill>
                <a:srgbClr val="F7B793"/>
              </a:solidFill>
              <a:ln w="9525">
                <a:noFill/>
                <a:round/>
                <a:headEnd/>
                <a:tailEnd/>
              </a:ln>
            </p:spPr>
            <p:txBody>
              <a:bodyPr/>
              <a:lstStyle/>
              <a:p>
                <a:endParaRPr lang="fr-FR"/>
              </a:p>
            </p:txBody>
          </p:sp>
          <p:sp>
            <p:nvSpPr>
              <p:cNvPr id="28730" name="Freeform 48"/>
              <p:cNvSpPr>
                <a:spLocks/>
              </p:cNvSpPr>
              <p:nvPr/>
            </p:nvSpPr>
            <p:spPr bwMode="auto">
              <a:xfrm>
                <a:off x="328" y="653"/>
                <a:ext cx="340" cy="830"/>
              </a:xfrm>
              <a:custGeom>
                <a:avLst/>
                <a:gdLst>
                  <a:gd name="T0" fmla="*/ 580 w 246"/>
                  <a:gd name="T1" fmla="*/ 0 h 580"/>
                  <a:gd name="T2" fmla="*/ 1041 w 246"/>
                  <a:gd name="T3" fmla="*/ 80 h 580"/>
                  <a:gd name="T4" fmla="*/ 1507 w 246"/>
                  <a:gd name="T5" fmla="*/ 293 h 580"/>
                  <a:gd name="T6" fmla="*/ 1791 w 246"/>
                  <a:gd name="T7" fmla="*/ 594 h 580"/>
                  <a:gd name="T8" fmla="*/ 2023 w 246"/>
                  <a:gd name="T9" fmla="*/ 960 h 580"/>
                  <a:gd name="T10" fmla="*/ 2195 w 246"/>
                  <a:gd name="T11" fmla="*/ 1398 h 580"/>
                  <a:gd name="T12" fmla="*/ 2314 w 246"/>
                  <a:gd name="T13" fmla="*/ 1913 h 580"/>
                  <a:gd name="T14" fmla="*/ 2370 w 246"/>
                  <a:gd name="T15" fmla="*/ 3011 h 580"/>
                  <a:gd name="T16" fmla="*/ 2246 w 246"/>
                  <a:gd name="T17" fmla="*/ 4190 h 580"/>
                  <a:gd name="T18" fmla="*/ 2083 w 246"/>
                  <a:gd name="T19" fmla="*/ 5302 h 580"/>
                  <a:gd name="T20" fmla="*/ 1968 w 246"/>
                  <a:gd name="T21" fmla="*/ 5797 h 580"/>
                  <a:gd name="T22" fmla="*/ 1791 w 246"/>
                  <a:gd name="T23" fmla="*/ 6239 h 580"/>
                  <a:gd name="T24" fmla="*/ 1674 w 246"/>
                  <a:gd name="T25" fmla="*/ 6534 h 580"/>
                  <a:gd name="T26" fmla="*/ 1563 w 246"/>
                  <a:gd name="T27" fmla="*/ 6837 h 580"/>
                  <a:gd name="T28" fmla="*/ 1563 w 246"/>
                  <a:gd name="T29" fmla="*/ 6837 h 580"/>
                  <a:gd name="T30" fmla="*/ 1386 w 246"/>
                  <a:gd name="T31" fmla="*/ 7051 h 580"/>
                  <a:gd name="T32" fmla="*/ 1211 w 246"/>
                  <a:gd name="T33" fmla="*/ 7131 h 580"/>
                  <a:gd name="T34" fmla="*/ 985 w 246"/>
                  <a:gd name="T35" fmla="*/ 6908 h 580"/>
                  <a:gd name="T36" fmla="*/ 806 w 246"/>
                  <a:gd name="T37" fmla="*/ 6614 h 580"/>
                  <a:gd name="T38" fmla="*/ 634 w 246"/>
                  <a:gd name="T39" fmla="*/ 6099 h 580"/>
                  <a:gd name="T40" fmla="*/ 459 w 246"/>
                  <a:gd name="T41" fmla="*/ 5522 h 580"/>
                  <a:gd name="T42" fmla="*/ 289 w 246"/>
                  <a:gd name="T43" fmla="*/ 4855 h 580"/>
                  <a:gd name="T44" fmla="*/ 174 w 246"/>
                  <a:gd name="T45" fmla="*/ 4108 h 580"/>
                  <a:gd name="T46" fmla="*/ 0 w 246"/>
                  <a:gd name="T47" fmla="*/ 2656 h 580"/>
                  <a:gd name="T48" fmla="*/ 0 w 246"/>
                  <a:gd name="T49" fmla="*/ 1992 h 580"/>
                  <a:gd name="T50" fmla="*/ 0 w 246"/>
                  <a:gd name="T51" fmla="*/ 1334 h 580"/>
                  <a:gd name="T52" fmla="*/ 55 w 246"/>
                  <a:gd name="T53" fmla="*/ 809 h 580"/>
                  <a:gd name="T54" fmla="*/ 174 w 246"/>
                  <a:gd name="T55" fmla="*/ 372 h 580"/>
                  <a:gd name="T56" fmla="*/ 346 w 246"/>
                  <a:gd name="T57" fmla="*/ 80 h 580"/>
                  <a:gd name="T58" fmla="*/ 580 w 246"/>
                  <a:gd name="T59" fmla="*/ 0 h 5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6"/>
                  <a:gd name="T91" fmla="*/ 0 h 580"/>
                  <a:gd name="T92" fmla="*/ 246 w 246"/>
                  <a:gd name="T93" fmla="*/ 580 h 5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6" h="580">
                    <a:moveTo>
                      <a:pt x="60" y="0"/>
                    </a:moveTo>
                    <a:lnTo>
                      <a:pt x="108" y="6"/>
                    </a:lnTo>
                    <a:lnTo>
                      <a:pt x="156" y="24"/>
                    </a:lnTo>
                    <a:lnTo>
                      <a:pt x="186" y="48"/>
                    </a:lnTo>
                    <a:lnTo>
                      <a:pt x="210" y="78"/>
                    </a:lnTo>
                    <a:lnTo>
                      <a:pt x="228" y="114"/>
                    </a:lnTo>
                    <a:lnTo>
                      <a:pt x="240" y="156"/>
                    </a:lnTo>
                    <a:lnTo>
                      <a:pt x="246" y="245"/>
                    </a:lnTo>
                    <a:lnTo>
                      <a:pt x="234" y="341"/>
                    </a:lnTo>
                    <a:lnTo>
                      <a:pt x="216" y="431"/>
                    </a:lnTo>
                    <a:lnTo>
                      <a:pt x="204" y="472"/>
                    </a:lnTo>
                    <a:lnTo>
                      <a:pt x="186" y="508"/>
                    </a:lnTo>
                    <a:lnTo>
                      <a:pt x="174" y="532"/>
                    </a:lnTo>
                    <a:lnTo>
                      <a:pt x="162" y="556"/>
                    </a:lnTo>
                    <a:lnTo>
                      <a:pt x="144" y="574"/>
                    </a:lnTo>
                    <a:lnTo>
                      <a:pt x="126" y="580"/>
                    </a:lnTo>
                    <a:lnTo>
                      <a:pt x="102" y="562"/>
                    </a:lnTo>
                    <a:lnTo>
                      <a:pt x="84" y="538"/>
                    </a:lnTo>
                    <a:lnTo>
                      <a:pt x="66" y="496"/>
                    </a:lnTo>
                    <a:lnTo>
                      <a:pt x="48" y="449"/>
                    </a:lnTo>
                    <a:lnTo>
                      <a:pt x="30" y="395"/>
                    </a:lnTo>
                    <a:lnTo>
                      <a:pt x="18" y="335"/>
                    </a:lnTo>
                    <a:lnTo>
                      <a:pt x="0" y="216"/>
                    </a:lnTo>
                    <a:lnTo>
                      <a:pt x="0" y="162"/>
                    </a:lnTo>
                    <a:lnTo>
                      <a:pt x="0" y="108"/>
                    </a:lnTo>
                    <a:lnTo>
                      <a:pt x="6" y="66"/>
                    </a:lnTo>
                    <a:lnTo>
                      <a:pt x="18" y="30"/>
                    </a:lnTo>
                    <a:lnTo>
                      <a:pt x="36" y="6"/>
                    </a:lnTo>
                    <a:lnTo>
                      <a:pt x="60" y="0"/>
                    </a:lnTo>
                    <a:close/>
                  </a:path>
                </a:pathLst>
              </a:custGeom>
              <a:solidFill>
                <a:srgbClr val="F9BC96"/>
              </a:solidFill>
              <a:ln w="9525">
                <a:noFill/>
                <a:round/>
                <a:headEnd/>
                <a:tailEnd/>
              </a:ln>
            </p:spPr>
            <p:txBody>
              <a:bodyPr/>
              <a:lstStyle/>
              <a:p>
                <a:endParaRPr lang="fr-FR"/>
              </a:p>
            </p:txBody>
          </p:sp>
          <p:sp>
            <p:nvSpPr>
              <p:cNvPr id="28731" name="Freeform 49"/>
              <p:cNvSpPr>
                <a:spLocks/>
              </p:cNvSpPr>
              <p:nvPr/>
            </p:nvSpPr>
            <p:spPr bwMode="auto">
              <a:xfrm>
                <a:off x="345" y="679"/>
                <a:ext cx="298" cy="744"/>
              </a:xfrm>
              <a:custGeom>
                <a:avLst/>
                <a:gdLst>
                  <a:gd name="T0" fmla="*/ 575 w 216"/>
                  <a:gd name="T1" fmla="*/ 0 h 520"/>
                  <a:gd name="T2" fmla="*/ 974 w 216"/>
                  <a:gd name="T3" fmla="*/ 80 h 520"/>
                  <a:gd name="T4" fmla="*/ 1308 w 216"/>
                  <a:gd name="T5" fmla="*/ 293 h 520"/>
                  <a:gd name="T6" fmla="*/ 1538 w 216"/>
                  <a:gd name="T7" fmla="*/ 517 h 520"/>
                  <a:gd name="T8" fmla="*/ 1776 w 216"/>
                  <a:gd name="T9" fmla="*/ 878 h 520"/>
                  <a:gd name="T10" fmla="*/ 2000 w 216"/>
                  <a:gd name="T11" fmla="*/ 1691 h 520"/>
                  <a:gd name="T12" fmla="*/ 2054 w 216"/>
                  <a:gd name="T13" fmla="*/ 2645 h 520"/>
                  <a:gd name="T14" fmla="*/ 2000 w 216"/>
                  <a:gd name="T15" fmla="*/ 3670 h 520"/>
                  <a:gd name="T16" fmla="*/ 1831 w 216"/>
                  <a:gd name="T17" fmla="*/ 4700 h 520"/>
                  <a:gd name="T18" fmla="*/ 1654 w 216"/>
                  <a:gd name="T19" fmla="*/ 5498 h 520"/>
                  <a:gd name="T20" fmla="*/ 1538 w 216"/>
                  <a:gd name="T21" fmla="*/ 5873 h 520"/>
                  <a:gd name="T22" fmla="*/ 1431 w 216"/>
                  <a:gd name="T23" fmla="*/ 6092 h 520"/>
                  <a:gd name="T24" fmla="*/ 1431 w 216"/>
                  <a:gd name="T25" fmla="*/ 6092 h 520"/>
                  <a:gd name="T26" fmla="*/ 1253 w 216"/>
                  <a:gd name="T27" fmla="*/ 6305 h 520"/>
                  <a:gd name="T28" fmla="*/ 1084 w 216"/>
                  <a:gd name="T29" fmla="*/ 6378 h 520"/>
                  <a:gd name="T30" fmla="*/ 908 w 216"/>
                  <a:gd name="T31" fmla="*/ 6235 h 520"/>
                  <a:gd name="T32" fmla="*/ 746 w 216"/>
                  <a:gd name="T33" fmla="*/ 5935 h 520"/>
                  <a:gd name="T34" fmla="*/ 515 w 216"/>
                  <a:gd name="T35" fmla="*/ 5498 h 520"/>
                  <a:gd name="T36" fmla="*/ 400 w 216"/>
                  <a:gd name="T37" fmla="*/ 4993 h 520"/>
                  <a:gd name="T38" fmla="*/ 229 w 216"/>
                  <a:gd name="T39" fmla="*/ 4407 h 520"/>
                  <a:gd name="T40" fmla="*/ 116 w 216"/>
                  <a:gd name="T41" fmla="*/ 3744 h 520"/>
                  <a:gd name="T42" fmla="*/ 0 w 216"/>
                  <a:gd name="T43" fmla="*/ 2425 h 520"/>
                  <a:gd name="T44" fmla="*/ 0 w 216"/>
                  <a:gd name="T45" fmla="*/ 1768 h 520"/>
                  <a:gd name="T46" fmla="*/ 0 w 216"/>
                  <a:gd name="T47" fmla="*/ 1175 h 520"/>
                  <a:gd name="T48" fmla="*/ 55 w 216"/>
                  <a:gd name="T49" fmla="*/ 740 h 520"/>
                  <a:gd name="T50" fmla="*/ 171 w 216"/>
                  <a:gd name="T51" fmla="*/ 293 h 520"/>
                  <a:gd name="T52" fmla="*/ 345 w 216"/>
                  <a:gd name="T53" fmla="*/ 80 h 520"/>
                  <a:gd name="T54" fmla="*/ 575 w 216"/>
                  <a:gd name="T55" fmla="*/ 0 h 5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520"/>
                  <a:gd name="T86" fmla="*/ 216 w 216"/>
                  <a:gd name="T87" fmla="*/ 520 h 5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520">
                    <a:moveTo>
                      <a:pt x="60" y="0"/>
                    </a:moveTo>
                    <a:lnTo>
                      <a:pt x="102" y="6"/>
                    </a:lnTo>
                    <a:lnTo>
                      <a:pt x="138" y="24"/>
                    </a:lnTo>
                    <a:lnTo>
                      <a:pt x="162" y="42"/>
                    </a:lnTo>
                    <a:lnTo>
                      <a:pt x="186" y="72"/>
                    </a:lnTo>
                    <a:lnTo>
                      <a:pt x="210" y="138"/>
                    </a:lnTo>
                    <a:lnTo>
                      <a:pt x="216" y="215"/>
                    </a:lnTo>
                    <a:lnTo>
                      <a:pt x="210" y="299"/>
                    </a:lnTo>
                    <a:lnTo>
                      <a:pt x="192" y="383"/>
                    </a:lnTo>
                    <a:lnTo>
                      <a:pt x="174" y="448"/>
                    </a:lnTo>
                    <a:lnTo>
                      <a:pt x="162" y="478"/>
                    </a:lnTo>
                    <a:lnTo>
                      <a:pt x="150" y="496"/>
                    </a:lnTo>
                    <a:lnTo>
                      <a:pt x="132" y="514"/>
                    </a:lnTo>
                    <a:lnTo>
                      <a:pt x="114" y="520"/>
                    </a:lnTo>
                    <a:lnTo>
                      <a:pt x="96" y="508"/>
                    </a:lnTo>
                    <a:lnTo>
                      <a:pt x="78" y="484"/>
                    </a:lnTo>
                    <a:lnTo>
                      <a:pt x="54" y="448"/>
                    </a:lnTo>
                    <a:lnTo>
                      <a:pt x="42" y="407"/>
                    </a:lnTo>
                    <a:lnTo>
                      <a:pt x="24" y="359"/>
                    </a:lnTo>
                    <a:lnTo>
                      <a:pt x="12" y="305"/>
                    </a:lnTo>
                    <a:lnTo>
                      <a:pt x="0" y="198"/>
                    </a:lnTo>
                    <a:lnTo>
                      <a:pt x="0" y="144"/>
                    </a:lnTo>
                    <a:lnTo>
                      <a:pt x="0" y="96"/>
                    </a:lnTo>
                    <a:lnTo>
                      <a:pt x="6" y="60"/>
                    </a:lnTo>
                    <a:lnTo>
                      <a:pt x="18" y="24"/>
                    </a:lnTo>
                    <a:lnTo>
                      <a:pt x="36" y="6"/>
                    </a:lnTo>
                    <a:lnTo>
                      <a:pt x="60" y="0"/>
                    </a:lnTo>
                    <a:close/>
                  </a:path>
                </a:pathLst>
              </a:custGeom>
              <a:solidFill>
                <a:srgbClr val="FCC19B"/>
              </a:solidFill>
              <a:ln w="9525">
                <a:noFill/>
                <a:round/>
                <a:headEnd/>
                <a:tailEnd/>
              </a:ln>
            </p:spPr>
            <p:txBody>
              <a:bodyPr/>
              <a:lstStyle/>
              <a:p>
                <a:endParaRPr lang="fr-FR"/>
              </a:p>
            </p:txBody>
          </p:sp>
          <p:sp>
            <p:nvSpPr>
              <p:cNvPr id="28732" name="Freeform 50"/>
              <p:cNvSpPr>
                <a:spLocks/>
              </p:cNvSpPr>
              <p:nvPr/>
            </p:nvSpPr>
            <p:spPr bwMode="auto">
              <a:xfrm>
                <a:off x="353" y="705"/>
                <a:ext cx="274" cy="658"/>
              </a:xfrm>
              <a:custGeom>
                <a:avLst/>
                <a:gdLst>
                  <a:gd name="T0" fmla="*/ 639 w 198"/>
                  <a:gd name="T1" fmla="*/ 0 h 460"/>
                  <a:gd name="T2" fmla="*/ 934 w 198"/>
                  <a:gd name="T3" fmla="*/ 80 h 460"/>
                  <a:gd name="T4" fmla="*/ 1223 w 198"/>
                  <a:gd name="T5" fmla="*/ 223 h 460"/>
                  <a:gd name="T6" fmla="*/ 1627 w 198"/>
                  <a:gd name="T7" fmla="*/ 737 h 460"/>
                  <a:gd name="T8" fmla="*/ 1865 w 198"/>
                  <a:gd name="T9" fmla="*/ 1475 h 460"/>
                  <a:gd name="T10" fmla="*/ 1921 w 198"/>
                  <a:gd name="T11" fmla="*/ 2269 h 460"/>
                  <a:gd name="T12" fmla="*/ 1865 w 198"/>
                  <a:gd name="T13" fmla="*/ 3148 h 460"/>
                  <a:gd name="T14" fmla="*/ 1748 w 198"/>
                  <a:gd name="T15" fmla="*/ 4037 h 460"/>
                  <a:gd name="T16" fmla="*/ 1575 w 198"/>
                  <a:gd name="T17" fmla="*/ 4759 h 460"/>
                  <a:gd name="T18" fmla="*/ 1338 w 198"/>
                  <a:gd name="T19" fmla="*/ 5347 h 460"/>
                  <a:gd name="T20" fmla="*/ 1338 w 198"/>
                  <a:gd name="T21" fmla="*/ 5347 h 460"/>
                  <a:gd name="T22" fmla="*/ 1167 w 198"/>
                  <a:gd name="T23" fmla="*/ 5556 h 460"/>
                  <a:gd name="T24" fmla="*/ 992 w 198"/>
                  <a:gd name="T25" fmla="*/ 5634 h 460"/>
                  <a:gd name="T26" fmla="*/ 877 w 198"/>
                  <a:gd name="T27" fmla="*/ 5494 h 460"/>
                  <a:gd name="T28" fmla="*/ 699 w 198"/>
                  <a:gd name="T29" fmla="*/ 5271 h 460"/>
                  <a:gd name="T30" fmla="*/ 527 w 198"/>
                  <a:gd name="T31" fmla="*/ 4915 h 460"/>
                  <a:gd name="T32" fmla="*/ 408 w 198"/>
                  <a:gd name="T33" fmla="*/ 4474 h 460"/>
                  <a:gd name="T34" fmla="*/ 174 w 198"/>
                  <a:gd name="T35" fmla="*/ 3366 h 460"/>
                  <a:gd name="T36" fmla="*/ 55 w 198"/>
                  <a:gd name="T37" fmla="*/ 2130 h 460"/>
                  <a:gd name="T38" fmla="*/ 0 w 198"/>
                  <a:gd name="T39" fmla="*/ 1616 h 460"/>
                  <a:gd name="T40" fmla="*/ 55 w 198"/>
                  <a:gd name="T41" fmla="*/ 1109 h 460"/>
                  <a:gd name="T42" fmla="*/ 123 w 198"/>
                  <a:gd name="T43" fmla="*/ 659 h 460"/>
                  <a:gd name="T44" fmla="*/ 235 w 198"/>
                  <a:gd name="T45" fmla="*/ 293 h 460"/>
                  <a:gd name="T46" fmla="*/ 408 w 198"/>
                  <a:gd name="T47" fmla="*/ 80 h 460"/>
                  <a:gd name="T48" fmla="*/ 639 w 198"/>
                  <a:gd name="T49" fmla="*/ 0 h 4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460"/>
                  <a:gd name="T77" fmla="*/ 198 w 198"/>
                  <a:gd name="T78" fmla="*/ 460 h 4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460">
                    <a:moveTo>
                      <a:pt x="66" y="0"/>
                    </a:moveTo>
                    <a:lnTo>
                      <a:pt x="96" y="6"/>
                    </a:lnTo>
                    <a:lnTo>
                      <a:pt x="126" y="18"/>
                    </a:lnTo>
                    <a:lnTo>
                      <a:pt x="168" y="60"/>
                    </a:lnTo>
                    <a:lnTo>
                      <a:pt x="192" y="120"/>
                    </a:lnTo>
                    <a:lnTo>
                      <a:pt x="198" y="185"/>
                    </a:lnTo>
                    <a:lnTo>
                      <a:pt x="192" y="257"/>
                    </a:lnTo>
                    <a:lnTo>
                      <a:pt x="180" y="329"/>
                    </a:lnTo>
                    <a:lnTo>
                      <a:pt x="162" y="389"/>
                    </a:lnTo>
                    <a:lnTo>
                      <a:pt x="138" y="436"/>
                    </a:lnTo>
                    <a:lnTo>
                      <a:pt x="120" y="454"/>
                    </a:lnTo>
                    <a:lnTo>
                      <a:pt x="102" y="460"/>
                    </a:lnTo>
                    <a:lnTo>
                      <a:pt x="90" y="448"/>
                    </a:lnTo>
                    <a:lnTo>
                      <a:pt x="72" y="430"/>
                    </a:lnTo>
                    <a:lnTo>
                      <a:pt x="54" y="401"/>
                    </a:lnTo>
                    <a:lnTo>
                      <a:pt x="42" y="365"/>
                    </a:lnTo>
                    <a:lnTo>
                      <a:pt x="18" y="275"/>
                    </a:lnTo>
                    <a:lnTo>
                      <a:pt x="6" y="174"/>
                    </a:lnTo>
                    <a:lnTo>
                      <a:pt x="0" y="132"/>
                    </a:lnTo>
                    <a:lnTo>
                      <a:pt x="6" y="90"/>
                    </a:lnTo>
                    <a:lnTo>
                      <a:pt x="12" y="54"/>
                    </a:lnTo>
                    <a:lnTo>
                      <a:pt x="24" y="24"/>
                    </a:lnTo>
                    <a:lnTo>
                      <a:pt x="42" y="6"/>
                    </a:lnTo>
                    <a:lnTo>
                      <a:pt x="66" y="0"/>
                    </a:lnTo>
                    <a:close/>
                  </a:path>
                </a:pathLst>
              </a:custGeom>
              <a:solidFill>
                <a:srgbClr val="FFC69E"/>
              </a:solidFill>
              <a:ln w="9525">
                <a:noFill/>
                <a:round/>
                <a:headEnd/>
                <a:tailEnd/>
              </a:ln>
            </p:spPr>
            <p:txBody>
              <a:bodyPr/>
              <a:lstStyle/>
              <a:p>
                <a:endParaRPr lang="fr-FR"/>
              </a:p>
            </p:txBody>
          </p:sp>
          <p:sp>
            <p:nvSpPr>
              <p:cNvPr id="28733" name="Freeform 51"/>
              <p:cNvSpPr>
                <a:spLocks/>
              </p:cNvSpPr>
              <p:nvPr/>
            </p:nvSpPr>
            <p:spPr bwMode="auto">
              <a:xfrm>
                <a:off x="403" y="2132"/>
                <a:ext cx="289" cy="1522"/>
              </a:xfrm>
              <a:custGeom>
                <a:avLst/>
                <a:gdLst>
                  <a:gd name="T0" fmla="*/ 1568 w 209"/>
                  <a:gd name="T1" fmla="*/ 1252 h 1064"/>
                  <a:gd name="T2" fmla="*/ 1852 w 209"/>
                  <a:gd name="T3" fmla="*/ 2413 h 1064"/>
                  <a:gd name="T4" fmla="*/ 1900 w 209"/>
                  <a:gd name="T5" fmla="*/ 2643 h 1064"/>
                  <a:gd name="T6" fmla="*/ 2023 w 209"/>
                  <a:gd name="T7" fmla="*/ 3665 h 1064"/>
                  <a:gd name="T8" fmla="*/ 1852 w 209"/>
                  <a:gd name="T9" fmla="*/ 5049 h 1064"/>
                  <a:gd name="T10" fmla="*/ 1740 w 209"/>
                  <a:gd name="T11" fmla="*/ 5271 h 1064"/>
                  <a:gd name="T12" fmla="*/ 1444 w 209"/>
                  <a:gd name="T13" fmla="*/ 6523 h 1064"/>
                  <a:gd name="T14" fmla="*/ 1279 w 209"/>
                  <a:gd name="T15" fmla="*/ 7260 h 1064"/>
                  <a:gd name="T16" fmla="*/ 1215 w 209"/>
                  <a:gd name="T17" fmla="*/ 7624 h 1064"/>
                  <a:gd name="T18" fmla="*/ 1163 w 209"/>
                  <a:gd name="T19" fmla="*/ 8277 h 1064"/>
                  <a:gd name="T20" fmla="*/ 1099 w 209"/>
                  <a:gd name="T21" fmla="*/ 8793 h 1064"/>
                  <a:gd name="T22" fmla="*/ 1163 w 209"/>
                  <a:gd name="T23" fmla="*/ 9451 h 1064"/>
                  <a:gd name="T24" fmla="*/ 1279 w 209"/>
                  <a:gd name="T25" fmla="*/ 10112 h 1064"/>
                  <a:gd name="T26" fmla="*/ 1279 w 209"/>
                  <a:gd name="T27" fmla="*/ 10405 h 1064"/>
                  <a:gd name="T28" fmla="*/ 1043 w 209"/>
                  <a:gd name="T29" fmla="*/ 10847 h 1064"/>
                  <a:gd name="T30" fmla="*/ 863 w 209"/>
                  <a:gd name="T31" fmla="*/ 10982 h 1064"/>
                  <a:gd name="T32" fmla="*/ 698 w 209"/>
                  <a:gd name="T33" fmla="*/ 11129 h 1064"/>
                  <a:gd name="T34" fmla="*/ 581 w 209"/>
                  <a:gd name="T35" fmla="*/ 11422 h 1064"/>
                  <a:gd name="T36" fmla="*/ 581 w 209"/>
                  <a:gd name="T37" fmla="*/ 11642 h 1064"/>
                  <a:gd name="T38" fmla="*/ 346 w 209"/>
                  <a:gd name="T39" fmla="*/ 12605 h 1064"/>
                  <a:gd name="T40" fmla="*/ 122 w 209"/>
                  <a:gd name="T41" fmla="*/ 12958 h 1064"/>
                  <a:gd name="T42" fmla="*/ 0 w 209"/>
                  <a:gd name="T43" fmla="*/ 12958 h 1064"/>
                  <a:gd name="T44" fmla="*/ 0 w 209"/>
                  <a:gd name="T45" fmla="*/ 12674 h 1064"/>
                  <a:gd name="T46" fmla="*/ 122 w 209"/>
                  <a:gd name="T47" fmla="*/ 11049 h 1064"/>
                  <a:gd name="T48" fmla="*/ 174 w 209"/>
                  <a:gd name="T49" fmla="*/ 10112 h 1064"/>
                  <a:gd name="T50" fmla="*/ 174 w 209"/>
                  <a:gd name="T51" fmla="*/ 9889 h 1064"/>
                  <a:gd name="T52" fmla="*/ 234 w 209"/>
                  <a:gd name="T53" fmla="*/ 8793 h 1064"/>
                  <a:gd name="T54" fmla="*/ 289 w 209"/>
                  <a:gd name="T55" fmla="*/ 7324 h 1064"/>
                  <a:gd name="T56" fmla="*/ 289 w 209"/>
                  <a:gd name="T57" fmla="*/ 6888 h 1064"/>
                  <a:gd name="T58" fmla="*/ 346 w 209"/>
                  <a:gd name="T59" fmla="*/ 5718 h 1064"/>
                  <a:gd name="T60" fmla="*/ 346 w 209"/>
                  <a:gd name="T61" fmla="*/ 4326 h 1064"/>
                  <a:gd name="T62" fmla="*/ 289 w 209"/>
                  <a:gd name="T63" fmla="*/ 3075 h 1064"/>
                  <a:gd name="T64" fmla="*/ 289 w 209"/>
                  <a:gd name="T65" fmla="*/ 2643 h 1064"/>
                  <a:gd name="T66" fmla="*/ 346 w 209"/>
                  <a:gd name="T67" fmla="*/ 1539 h 1064"/>
                  <a:gd name="T68" fmla="*/ 525 w 209"/>
                  <a:gd name="T69" fmla="*/ 878 h 1064"/>
                  <a:gd name="T70" fmla="*/ 581 w 209"/>
                  <a:gd name="T71" fmla="*/ 737 h 1064"/>
                  <a:gd name="T72" fmla="*/ 809 w 209"/>
                  <a:gd name="T73" fmla="*/ 223 h 1064"/>
                  <a:gd name="T74" fmla="*/ 1163 w 209"/>
                  <a:gd name="T75" fmla="*/ 0 h 1064"/>
                  <a:gd name="T76" fmla="*/ 1388 w 209"/>
                  <a:gd name="T77" fmla="*/ 223 h 10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
                  <a:gd name="T118" fmla="*/ 0 h 1064"/>
                  <a:gd name="T119" fmla="*/ 209 w 209"/>
                  <a:gd name="T120" fmla="*/ 1064 h 10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 h="1064">
                    <a:moveTo>
                      <a:pt x="150" y="54"/>
                    </a:moveTo>
                    <a:lnTo>
                      <a:pt x="162" y="102"/>
                    </a:lnTo>
                    <a:lnTo>
                      <a:pt x="168" y="138"/>
                    </a:lnTo>
                    <a:lnTo>
                      <a:pt x="192" y="197"/>
                    </a:lnTo>
                    <a:lnTo>
                      <a:pt x="197" y="215"/>
                    </a:lnTo>
                    <a:lnTo>
                      <a:pt x="203" y="239"/>
                    </a:lnTo>
                    <a:lnTo>
                      <a:pt x="209" y="299"/>
                    </a:lnTo>
                    <a:lnTo>
                      <a:pt x="209" y="359"/>
                    </a:lnTo>
                    <a:lnTo>
                      <a:pt x="192" y="412"/>
                    </a:lnTo>
                    <a:lnTo>
                      <a:pt x="180" y="430"/>
                    </a:lnTo>
                    <a:lnTo>
                      <a:pt x="174" y="460"/>
                    </a:lnTo>
                    <a:lnTo>
                      <a:pt x="150" y="532"/>
                    </a:lnTo>
                    <a:lnTo>
                      <a:pt x="138" y="562"/>
                    </a:lnTo>
                    <a:lnTo>
                      <a:pt x="132" y="592"/>
                    </a:lnTo>
                    <a:lnTo>
                      <a:pt x="126" y="610"/>
                    </a:lnTo>
                    <a:lnTo>
                      <a:pt x="126" y="622"/>
                    </a:lnTo>
                    <a:lnTo>
                      <a:pt x="120" y="675"/>
                    </a:lnTo>
                    <a:lnTo>
                      <a:pt x="114" y="717"/>
                    </a:lnTo>
                    <a:lnTo>
                      <a:pt x="114" y="741"/>
                    </a:lnTo>
                    <a:lnTo>
                      <a:pt x="120" y="771"/>
                    </a:lnTo>
                    <a:lnTo>
                      <a:pt x="126" y="801"/>
                    </a:lnTo>
                    <a:lnTo>
                      <a:pt x="132" y="825"/>
                    </a:lnTo>
                    <a:lnTo>
                      <a:pt x="132" y="849"/>
                    </a:lnTo>
                    <a:lnTo>
                      <a:pt x="120" y="873"/>
                    </a:lnTo>
                    <a:lnTo>
                      <a:pt x="108" y="885"/>
                    </a:lnTo>
                    <a:lnTo>
                      <a:pt x="90" y="896"/>
                    </a:lnTo>
                    <a:lnTo>
                      <a:pt x="78" y="902"/>
                    </a:lnTo>
                    <a:lnTo>
                      <a:pt x="72" y="908"/>
                    </a:lnTo>
                    <a:lnTo>
                      <a:pt x="66" y="920"/>
                    </a:lnTo>
                    <a:lnTo>
                      <a:pt x="60" y="932"/>
                    </a:lnTo>
                    <a:lnTo>
                      <a:pt x="60" y="950"/>
                    </a:lnTo>
                    <a:lnTo>
                      <a:pt x="42" y="1004"/>
                    </a:lnTo>
                    <a:lnTo>
                      <a:pt x="36" y="1028"/>
                    </a:lnTo>
                    <a:lnTo>
                      <a:pt x="24" y="1046"/>
                    </a:lnTo>
                    <a:lnTo>
                      <a:pt x="12" y="1058"/>
                    </a:lnTo>
                    <a:lnTo>
                      <a:pt x="6" y="1064"/>
                    </a:lnTo>
                    <a:lnTo>
                      <a:pt x="0" y="1058"/>
                    </a:lnTo>
                    <a:lnTo>
                      <a:pt x="0" y="1034"/>
                    </a:lnTo>
                    <a:lnTo>
                      <a:pt x="6" y="962"/>
                    </a:lnTo>
                    <a:lnTo>
                      <a:pt x="12" y="902"/>
                    </a:lnTo>
                    <a:lnTo>
                      <a:pt x="12" y="843"/>
                    </a:lnTo>
                    <a:lnTo>
                      <a:pt x="18" y="825"/>
                    </a:lnTo>
                    <a:lnTo>
                      <a:pt x="18" y="807"/>
                    </a:lnTo>
                    <a:lnTo>
                      <a:pt x="24" y="771"/>
                    </a:lnTo>
                    <a:lnTo>
                      <a:pt x="24" y="717"/>
                    </a:lnTo>
                    <a:lnTo>
                      <a:pt x="30" y="657"/>
                    </a:lnTo>
                    <a:lnTo>
                      <a:pt x="30" y="598"/>
                    </a:lnTo>
                    <a:lnTo>
                      <a:pt x="30" y="562"/>
                    </a:lnTo>
                    <a:lnTo>
                      <a:pt x="36" y="520"/>
                    </a:lnTo>
                    <a:lnTo>
                      <a:pt x="36" y="466"/>
                    </a:lnTo>
                    <a:lnTo>
                      <a:pt x="36" y="406"/>
                    </a:lnTo>
                    <a:lnTo>
                      <a:pt x="36" y="353"/>
                    </a:lnTo>
                    <a:lnTo>
                      <a:pt x="36" y="299"/>
                    </a:lnTo>
                    <a:lnTo>
                      <a:pt x="30" y="251"/>
                    </a:lnTo>
                    <a:lnTo>
                      <a:pt x="30" y="215"/>
                    </a:lnTo>
                    <a:lnTo>
                      <a:pt x="30" y="167"/>
                    </a:lnTo>
                    <a:lnTo>
                      <a:pt x="36" y="126"/>
                    </a:lnTo>
                    <a:lnTo>
                      <a:pt x="42" y="96"/>
                    </a:lnTo>
                    <a:lnTo>
                      <a:pt x="54" y="72"/>
                    </a:lnTo>
                    <a:lnTo>
                      <a:pt x="60" y="60"/>
                    </a:lnTo>
                    <a:lnTo>
                      <a:pt x="72" y="36"/>
                    </a:lnTo>
                    <a:lnTo>
                      <a:pt x="84" y="18"/>
                    </a:lnTo>
                    <a:lnTo>
                      <a:pt x="102" y="6"/>
                    </a:lnTo>
                    <a:lnTo>
                      <a:pt x="120" y="0"/>
                    </a:lnTo>
                    <a:lnTo>
                      <a:pt x="132" y="0"/>
                    </a:lnTo>
                    <a:lnTo>
                      <a:pt x="144" y="18"/>
                    </a:lnTo>
                    <a:lnTo>
                      <a:pt x="150" y="54"/>
                    </a:lnTo>
                    <a:close/>
                  </a:path>
                </a:pathLst>
              </a:custGeom>
              <a:solidFill>
                <a:srgbClr val="F2AD8C"/>
              </a:solidFill>
              <a:ln w="9525">
                <a:noFill/>
                <a:round/>
                <a:headEnd/>
                <a:tailEnd/>
              </a:ln>
            </p:spPr>
            <p:txBody>
              <a:bodyPr/>
              <a:lstStyle/>
              <a:p>
                <a:endParaRPr lang="fr-FR"/>
              </a:p>
            </p:txBody>
          </p:sp>
          <p:sp>
            <p:nvSpPr>
              <p:cNvPr id="28734" name="Freeform 52"/>
              <p:cNvSpPr>
                <a:spLocks/>
              </p:cNvSpPr>
              <p:nvPr/>
            </p:nvSpPr>
            <p:spPr bwMode="auto">
              <a:xfrm>
                <a:off x="419" y="2167"/>
                <a:ext cx="264" cy="1410"/>
              </a:xfrm>
              <a:custGeom>
                <a:avLst/>
                <a:gdLst>
                  <a:gd name="T0" fmla="*/ 1563 w 191"/>
                  <a:gd name="T1" fmla="*/ 4892 h 986"/>
                  <a:gd name="T2" fmla="*/ 1334 w 191"/>
                  <a:gd name="T3" fmla="*/ 5922 h 986"/>
                  <a:gd name="T4" fmla="*/ 1156 w 191"/>
                  <a:gd name="T5" fmla="*/ 6658 h 986"/>
                  <a:gd name="T6" fmla="*/ 1099 w 191"/>
                  <a:gd name="T7" fmla="*/ 6800 h 986"/>
                  <a:gd name="T8" fmla="*/ 1041 w 191"/>
                  <a:gd name="T9" fmla="*/ 7458 h 986"/>
                  <a:gd name="T10" fmla="*/ 986 w 191"/>
                  <a:gd name="T11" fmla="*/ 8037 h 986"/>
                  <a:gd name="T12" fmla="*/ 986 w 191"/>
                  <a:gd name="T13" fmla="*/ 8693 h 986"/>
                  <a:gd name="T14" fmla="*/ 1041 w 191"/>
                  <a:gd name="T15" fmla="*/ 9355 h 986"/>
                  <a:gd name="T16" fmla="*/ 1041 w 191"/>
                  <a:gd name="T17" fmla="*/ 9648 h 986"/>
                  <a:gd name="T18" fmla="*/ 806 w 191"/>
                  <a:gd name="T19" fmla="*/ 10162 h 986"/>
                  <a:gd name="T20" fmla="*/ 698 w 191"/>
                  <a:gd name="T21" fmla="*/ 10316 h 986"/>
                  <a:gd name="T22" fmla="*/ 525 w 191"/>
                  <a:gd name="T23" fmla="*/ 10458 h 986"/>
                  <a:gd name="T24" fmla="*/ 460 w 191"/>
                  <a:gd name="T25" fmla="*/ 10812 h 986"/>
                  <a:gd name="T26" fmla="*/ 460 w 191"/>
                  <a:gd name="T27" fmla="*/ 11031 h 986"/>
                  <a:gd name="T28" fmla="*/ 234 w 191"/>
                  <a:gd name="T29" fmla="*/ 11766 h 986"/>
                  <a:gd name="T30" fmla="*/ 116 w 191"/>
                  <a:gd name="T31" fmla="*/ 12057 h 986"/>
                  <a:gd name="T32" fmla="*/ 0 w 191"/>
                  <a:gd name="T33" fmla="*/ 11978 h 986"/>
                  <a:gd name="T34" fmla="*/ 0 w 191"/>
                  <a:gd name="T35" fmla="*/ 11690 h 986"/>
                  <a:gd name="T36" fmla="*/ 116 w 191"/>
                  <a:gd name="T37" fmla="*/ 10239 h 986"/>
                  <a:gd name="T38" fmla="*/ 174 w 191"/>
                  <a:gd name="T39" fmla="*/ 9208 h 986"/>
                  <a:gd name="T40" fmla="*/ 234 w 191"/>
                  <a:gd name="T41" fmla="*/ 8765 h 986"/>
                  <a:gd name="T42" fmla="*/ 289 w 191"/>
                  <a:gd name="T43" fmla="*/ 7393 h 986"/>
                  <a:gd name="T44" fmla="*/ 346 w 191"/>
                  <a:gd name="T45" fmla="*/ 6658 h 986"/>
                  <a:gd name="T46" fmla="*/ 346 w 191"/>
                  <a:gd name="T47" fmla="*/ 5769 h 986"/>
                  <a:gd name="T48" fmla="*/ 346 w 191"/>
                  <a:gd name="T49" fmla="*/ 4537 h 986"/>
                  <a:gd name="T50" fmla="*/ 289 w 191"/>
                  <a:gd name="T51" fmla="*/ 2781 h 986"/>
                  <a:gd name="T52" fmla="*/ 289 w 191"/>
                  <a:gd name="T53" fmla="*/ 2334 h 986"/>
                  <a:gd name="T54" fmla="*/ 289 w 191"/>
                  <a:gd name="T55" fmla="*/ 1317 h 986"/>
                  <a:gd name="T56" fmla="*/ 460 w 191"/>
                  <a:gd name="T57" fmla="*/ 736 h 986"/>
                  <a:gd name="T58" fmla="*/ 636 w 191"/>
                  <a:gd name="T59" fmla="*/ 362 h 986"/>
                  <a:gd name="T60" fmla="*/ 861 w 191"/>
                  <a:gd name="T61" fmla="*/ 80 h 986"/>
                  <a:gd name="T62" fmla="*/ 1099 w 191"/>
                  <a:gd name="T63" fmla="*/ 80 h 986"/>
                  <a:gd name="T64" fmla="*/ 1270 w 191"/>
                  <a:gd name="T65" fmla="*/ 658 h 986"/>
                  <a:gd name="T66" fmla="*/ 1334 w 191"/>
                  <a:gd name="T67" fmla="*/ 1170 h 986"/>
                  <a:gd name="T68" fmla="*/ 1621 w 191"/>
                  <a:gd name="T69" fmla="*/ 2188 h 986"/>
                  <a:gd name="T70" fmla="*/ 1679 w 191"/>
                  <a:gd name="T71" fmla="*/ 2410 h 986"/>
                  <a:gd name="T72" fmla="*/ 1844 w 191"/>
                  <a:gd name="T73" fmla="*/ 3296 h 986"/>
                  <a:gd name="T74" fmla="*/ 1679 w 191"/>
                  <a:gd name="T75" fmla="*/ 4670 h 9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1"/>
                  <a:gd name="T115" fmla="*/ 0 h 986"/>
                  <a:gd name="T116" fmla="*/ 191 w 191"/>
                  <a:gd name="T117" fmla="*/ 986 h 9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1" h="986">
                    <a:moveTo>
                      <a:pt x="174" y="382"/>
                    </a:moveTo>
                    <a:lnTo>
                      <a:pt x="162" y="400"/>
                    </a:lnTo>
                    <a:lnTo>
                      <a:pt x="156" y="430"/>
                    </a:lnTo>
                    <a:lnTo>
                      <a:pt x="138" y="484"/>
                    </a:lnTo>
                    <a:lnTo>
                      <a:pt x="120" y="532"/>
                    </a:lnTo>
                    <a:lnTo>
                      <a:pt x="120" y="544"/>
                    </a:lnTo>
                    <a:lnTo>
                      <a:pt x="114" y="556"/>
                    </a:lnTo>
                    <a:lnTo>
                      <a:pt x="108" y="586"/>
                    </a:lnTo>
                    <a:lnTo>
                      <a:pt x="108" y="610"/>
                    </a:lnTo>
                    <a:lnTo>
                      <a:pt x="102" y="657"/>
                    </a:lnTo>
                    <a:lnTo>
                      <a:pt x="96" y="681"/>
                    </a:lnTo>
                    <a:lnTo>
                      <a:pt x="102" y="711"/>
                    </a:lnTo>
                    <a:lnTo>
                      <a:pt x="108" y="741"/>
                    </a:lnTo>
                    <a:lnTo>
                      <a:pt x="108" y="765"/>
                    </a:lnTo>
                    <a:lnTo>
                      <a:pt x="108" y="789"/>
                    </a:lnTo>
                    <a:lnTo>
                      <a:pt x="96" y="813"/>
                    </a:lnTo>
                    <a:lnTo>
                      <a:pt x="84" y="831"/>
                    </a:lnTo>
                    <a:lnTo>
                      <a:pt x="72" y="843"/>
                    </a:lnTo>
                    <a:lnTo>
                      <a:pt x="60" y="849"/>
                    </a:lnTo>
                    <a:lnTo>
                      <a:pt x="54" y="855"/>
                    </a:lnTo>
                    <a:lnTo>
                      <a:pt x="54" y="872"/>
                    </a:lnTo>
                    <a:lnTo>
                      <a:pt x="48" y="884"/>
                    </a:lnTo>
                    <a:lnTo>
                      <a:pt x="48" y="902"/>
                    </a:lnTo>
                    <a:lnTo>
                      <a:pt x="36" y="944"/>
                    </a:lnTo>
                    <a:lnTo>
                      <a:pt x="24" y="962"/>
                    </a:lnTo>
                    <a:lnTo>
                      <a:pt x="18" y="980"/>
                    </a:lnTo>
                    <a:lnTo>
                      <a:pt x="12" y="986"/>
                    </a:lnTo>
                    <a:lnTo>
                      <a:pt x="6" y="986"/>
                    </a:lnTo>
                    <a:lnTo>
                      <a:pt x="0" y="980"/>
                    </a:lnTo>
                    <a:lnTo>
                      <a:pt x="0" y="956"/>
                    </a:lnTo>
                    <a:lnTo>
                      <a:pt x="6" y="896"/>
                    </a:lnTo>
                    <a:lnTo>
                      <a:pt x="12" y="837"/>
                    </a:lnTo>
                    <a:lnTo>
                      <a:pt x="12" y="789"/>
                    </a:lnTo>
                    <a:lnTo>
                      <a:pt x="18" y="753"/>
                    </a:lnTo>
                    <a:lnTo>
                      <a:pt x="24" y="717"/>
                    </a:lnTo>
                    <a:lnTo>
                      <a:pt x="30" y="663"/>
                    </a:lnTo>
                    <a:lnTo>
                      <a:pt x="30" y="604"/>
                    </a:lnTo>
                    <a:lnTo>
                      <a:pt x="36" y="544"/>
                    </a:lnTo>
                    <a:lnTo>
                      <a:pt x="36" y="514"/>
                    </a:lnTo>
                    <a:lnTo>
                      <a:pt x="36" y="472"/>
                    </a:lnTo>
                    <a:lnTo>
                      <a:pt x="36" y="424"/>
                    </a:lnTo>
                    <a:lnTo>
                      <a:pt x="36" y="371"/>
                    </a:lnTo>
                    <a:lnTo>
                      <a:pt x="36" y="269"/>
                    </a:lnTo>
                    <a:lnTo>
                      <a:pt x="30" y="227"/>
                    </a:lnTo>
                    <a:lnTo>
                      <a:pt x="30" y="191"/>
                    </a:lnTo>
                    <a:lnTo>
                      <a:pt x="30" y="143"/>
                    </a:lnTo>
                    <a:lnTo>
                      <a:pt x="30" y="108"/>
                    </a:lnTo>
                    <a:lnTo>
                      <a:pt x="42" y="84"/>
                    </a:lnTo>
                    <a:lnTo>
                      <a:pt x="48" y="60"/>
                    </a:lnTo>
                    <a:lnTo>
                      <a:pt x="66" y="30"/>
                    </a:lnTo>
                    <a:lnTo>
                      <a:pt x="78" y="18"/>
                    </a:lnTo>
                    <a:lnTo>
                      <a:pt x="90" y="6"/>
                    </a:lnTo>
                    <a:lnTo>
                      <a:pt x="102" y="0"/>
                    </a:lnTo>
                    <a:lnTo>
                      <a:pt x="114" y="6"/>
                    </a:lnTo>
                    <a:lnTo>
                      <a:pt x="126" y="24"/>
                    </a:lnTo>
                    <a:lnTo>
                      <a:pt x="132" y="54"/>
                    </a:lnTo>
                    <a:lnTo>
                      <a:pt x="138" y="96"/>
                    </a:lnTo>
                    <a:lnTo>
                      <a:pt x="150" y="126"/>
                    </a:lnTo>
                    <a:lnTo>
                      <a:pt x="168" y="179"/>
                    </a:lnTo>
                    <a:lnTo>
                      <a:pt x="174" y="197"/>
                    </a:lnTo>
                    <a:lnTo>
                      <a:pt x="180" y="215"/>
                    </a:lnTo>
                    <a:lnTo>
                      <a:pt x="191" y="269"/>
                    </a:lnTo>
                    <a:lnTo>
                      <a:pt x="185" y="329"/>
                    </a:lnTo>
                    <a:lnTo>
                      <a:pt x="174" y="382"/>
                    </a:lnTo>
                    <a:close/>
                  </a:path>
                </a:pathLst>
              </a:custGeom>
              <a:solidFill>
                <a:srgbClr val="F4B28E"/>
              </a:solidFill>
              <a:ln w="9525">
                <a:noFill/>
                <a:round/>
                <a:headEnd/>
                <a:tailEnd/>
              </a:ln>
            </p:spPr>
            <p:txBody>
              <a:bodyPr/>
              <a:lstStyle/>
              <a:p>
                <a:endParaRPr lang="fr-FR"/>
              </a:p>
            </p:txBody>
          </p:sp>
          <p:sp>
            <p:nvSpPr>
              <p:cNvPr id="28735" name="Freeform 53"/>
              <p:cNvSpPr>
                <a:spLocks/>
              </p:cNvSpPr>
              <p:nvPr/>
            </p:nvSpPr>
            <p:spPr bwMode="auto">
              <a:xfrm>
                <a:off x="436" y="2210"/>
                <a:ext cx="232" cy="1298"/>
              </a:xfrm>
              <a:custGeom>
                <a:avLst/>
                <a:gdLst>
                  <a:gd name="T0" fmla="*/ 1327 w 168"/>
                  <a:gd name="T1" fmla="*/ 4586 h 908"/>
                  <a:gd name="T2" fmla="*/ 1091 w 168"/>
                  <a:gd name="T3" fmla="*/ 5685 h 908"/>
                  <a:gd name="T4" fmla="*/ 1032 w 168"/>
                  <a:gd name="T5" fmla="*/ 5977 h 908"/>
                  <a:gd name="T6" fmla="*/ 802 w 168"/>
                  <a:gd name="T7" fmla="*/ 7155 h 908"/>
                  <a:gd name="T8" fmla="*/ 802 w 168"/>
                  <a:gd name="T9" fmla="*/ 7435 h 908"/>
                  <a:gd name="T10" fmla="*/ 802 w 168"/>
                  <a:gd name="T11" fmla="*/ 8231 h 908"/>
                  <a:gd name="T12" fmla="*/ 802 w 168"/>
                  <a:gd name="T13" fmla="*/ 8524 h 908"/>
                  <a:gd name="T14" fmla="*/ 686 w 168"/>
                  <a:gd name="T15" fmla="*/ 9117 h 908"/>
                  <a:gd name="T16" fmla="*/ 525 w 168"/>
                  <a:gd name="T17" fmla="*/ 9481 h 908"/>
                  <a:gd name="T18" fmla="*/ 457 w 168"/>
                  <a:gd name="T19" fmla="*/ 9623 h 908"/>
                  <a:gd name="T20" fmla="*/ 345 w 168"/>
                  <a:gd name="T21" fmla="*/ 9915 h 908"/>
                  <a:gd name="T22" fmla="*/ 345 w 168"/>
                  <a:gd name="T23" fmla="*/ 10275 h 908"/>
                  <a:gd name="T24" fmla="*/ 232 w 168"/>
                  <a:gd name="T25" fmla="*/ 10713 h 908"/>
                  <a:gd name="T26" fmla="*/ 55 w 168"/>
                  <a:gd name="T27" fmla="*/ 11080 h 908"/>
                  <a:gd name="T28" fmla="*/ 0 w 168"/>
                  <a:gd name="T29" fmla="*/ 10929 h 908"/>
                  <a:gd name="T30" fmla="*/ 0 w 168"/>
                  <a:gd name="T31" fmla="*/ 10713 h 908"/>
                  <a:gd name="T32" fmla="*/ 55 w 168"/>
                  <a:gd name="T33" fmla="*/ 9400 h 908"/>
                  <a:gd name="T34" fmla="*/ 174 w 168"/>
                  <a:gd name="T35" fmla="*/ 8460 h 908"/>
                  <a:gd name="T36" fmla="*/ 174 w 168"/>
                  <a:gd name="T37" fmla="*/ 8303 h 908"/>
                  <a:gd name="T38" fmla="*/ 289 w 168"/>
                  <a:gd name="T39" fmla="*/ 7435 h 908"/>
                  <a:gd name="T40" fmla="*/ 345 w 168"/>
                  <a:gd name="T41" fmla="*/ 5904 h 908"/>
                  <a:gd name="T42" fmla="*/ 345 w 168"/>
                  <a:gd name="T43" fmla="*/ 5542 h 908"/>
                  <a:gd name="T44" fmla="*/ 345 w 168"/>
                  <a:gd name="T45" fmla="*/ 4014 h 908"/>
                  <a:gd name="T46" fmla="*/ 289 w 168"/>
                  <a:gd name="T47" fmla="*/ 2403 h 908"/>
                  <a:gd name="T48" fmla="*/ 289 w 168"/>
                  <a:gd name="T49" fmla="*/ 2041 h 908"/>
                  <a:gd name="T50" fmla="*/ 232 w 168"/>
                  <a:gd name="T51" fmla="*/ 1450 h 908"/>
                  <a:gd name="T52" fmla="*/ 345 w 168"/>
                  <a:gd name="T53" fmla="*/ 736 h 908"/>
                  <a:gd name="T54" fmla="*/ 400 w 168"/>
                  <a:gd name="T55" fmla="*/ 515 h 908"/>
                  <a:gd name="T56" fmla="*/ 747 w 168"/>
                  <a:gd name="T57" fmla="*/ 0 h 908"/>
                  <a:gd name="T58" fmla="*/ 976 w 168"/>
                  <a:gd name="T59" fmla="*/ 0 h 908"/>
                  <a:gd name="T60" fmla="*/ 1091 w 168"/>
                  <a:gd name="T61" fmla="*/ 515 h 908"/>
                  <a:gd name="T62" fmla="*/ 1148 w 168"/>
                  <a:gd name="T63" fmla="*/ 1028 h 908"/>
                  <a:gd name="T64" fmla="*/ 1327 w 168"/>
                  <a:gd name="T65" fmla="*/ 1528 h 908"/>
                  <a:gd name="T66" fmla="*/ 1382 w 168"/>
                  <a:gd name="T67" fmla="*/ 1817 h 908"/>
                  <a:gd name="T68" fmla="*/ 1606 w 168"/>
                  <a:gd name="T69" fmla="*/ 2839 h 908"/>
                  <a:gd name="T70" fmla="*/ 1491 w 168"/>
                  <a:gd name="T71" fmla="*/ 4087 h 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908"/>
                  <a:gd name="T110" fmla="*/ 168 w 168"/>
                  <a:gd name="T111" fmla="*/ 908 h 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908">
                    <a:moveTo>
                      <a:pt x="156" y="335"/>
                    </a:moveTo>
                    <a:lnTo>
                      <a:pt x="138" y="376"/>
                    </a:lnTo>
                    <a:lnTo>
                      <a:pt x="126" y="424"/>
                    </a:lnTo>
                    <a:lnTo>
                      <a:pt x="114" y="466"/>
                    </a:lnTo>
                    <a:lnTo>
                      <a:pt x="108" y="490"/>
                    </a:lnTo>
                    <a:lnTo>
                      <a:pt x="96" y="544"/>
                    </a:lnTo>
                    <a:lnTo>
                      <a:pt x="84" y="586"/>
                    </a:lnTo>
                    <a:lnTo>
                      <a:pt x="84" y="609"/>
                    </a:lnTo>
                    <a:lnTo>
                      <a:pt x="84" y="639"/>
                    </a:lnTo>
                    <a:lnTo>
                      <a:pt x="84" y="675"/>
                    </a:lnTo>
                    <a:lnTo>
                      <a:pt x="84" y="699"/>
                    </a:lnTo>
                    <a:lnTo>
                      <a:pt x="84" y="723"/>
                    </a:lnTo>
                    <a:lnTo>
                      <a:pt x="72" y="747"/>
                    </a:lnTo>
                    <a:lnTo>
                      <a:pt x="60" y="765"/>
                    </a:lnTo>
                    <a:lnTo>
                      <a:pt x="54" y="777"/>
                    </a:lnTo>
                    <a:lnTo>
                      <a:pt x="48" y="789"/>
                    </a:lnTo>
                    <a:lnTo>
                      <a:pt x="42" y="795"/>
                    </a:lnTo>
                    <a:lnTo>
                      <a:pt x="36" y="813"/>
                    </a:lnTo>
                    <a:lnTo>
                      <a:pt x="36" y="825"/>
                    </a:lnTo>
                    <a:lnTo>
                      <a:pt x="36" y="842"/>
                    </a:lnTo>
                    <a:lnTo>
                      <a:pt x="24" y="878"/>
                    </a:lnTo>
                    <a:lnTo>
                      <a:pt x="12" y="908"/>
                    </a:lnTo>
                    <a:lnTo>
                      <a:pt x="6" y="908"/>
                    </a:lnTo>
                    <a:lnTo>
                      <a:pt x="0" y="908"/>
                    </a:lnTo>
                    <a:lnTo>
                      <a:pt x="0" y="896"/>
                    </a:lnTo>
                    <a:lnTo>
                      <a:pt x="0" y="878"/>
                    </a:lnTo>
                    <a:lnTo>
                      <a:pt x="6" y="819"/>
                    </a:lnTo>
                    <a:lnTo>
                      <a:pt x="6" y="771"/>
                    </a:lnTo>
                    <a:lnTo>
                      <a:pt x="12" y="729"/>
                    </a:lnTo>
                    <a:lnTo>
                      <a:pt x="18" y="693"/>
                    </a:lnTo>
                    <a:lnTo>
                      <a:pt x="18" y="681"/>
                    </a:lnTo>
                    <a:lnTo>
                      <a:pt x="24" y="657"/>
                    </a:lnTo>
                    <a:lnTo>
                      <a:pt x="30" y="609"/>
                    </a:lnTo>
                    <a:lnTo>
                      <a:pt x="36" y="544"/>
                    </a:lnTo>
                    <a:lnTo>
                      <a:pt x="36" y="484"/>
                    </a:lnTo>
                    <a:lnTo>
                      <a:pt x="36" y="454"/>
                    </a:lnTo>
                    <a:lnTo>
                      <a:pt x="36" y="418"/>
                    </a:lnTo>
                    <a:lnTo>
                      <a:pt x="36" y="329"/>
                    </a:lnTo>
                    <a:lnTo>
                      <a:pt x="36" y="239"/>
                    </a:lnTo>
                    <a:lnTo>
                      <a:pt x="30" y="197"/>
                    </a:lnTo>
                    <a:lnTo>
                      <a:pt x="30" y="167"/>
                    </a:lnTo>
                    <a:lnTo>
                      <a:pt x="30" y="143"/>
                    </a:lnTo>
                    <a:lnTo>
                      <a:pt x="24" y="119"/>
                    </a:lnTo>
                    <a:lnTo>
                      <a:pt x="30" y="84"/>
                    </a:lnTo>
                    <a:lnTo>
                      <a:pt x="36" y="60"/>
                    </a:lnTo>
                    <a:lnTo>
                      <a:pt x="42" y="42"/>
                    </a:lnTo>
                    <a:lnTo>
                      <a:pt x="54" y="18"/>
                    </a:lnTo>
                    <a:lnTo>
                      <a:pt x="78" y="0"/>
                    </a:lnTo>
                    <a:lnTo>
                      <a:pt x="90" y="0"/>
                    </a:lnTo>
                    <a:lnTo>
                      <a:pt x="102" y="0"/>
                    </a:lnTo>
                    <a:lnTo>
                      <a:pt x="108" y="18"/>
                    </a:lnTo>
                    <a:lnTo>
                      <a:pt x="114" y="42"/>
                    </a:lnTo>
                    <a:lnTo>
                      <a:pt x="120" y="84"/>
                    </a:lnTo>
                    <a:lnTo>
                      <a:pt x="132" y="107"/>
                    </a:lnTo>
                    <a:lnTo>
                      <a:pt x="138" y="125"/>
                    </a:lnTo>
                    <a:lnTo>
                      <a:pt x="144" y="149"/>
                    </a:lnTo>
                    <a:lnTo>
                      <a:pt x="156" y="185"/>
                    </a:lnTo>
                    <a:lnTo>
                      <a:pt x="168" y="233"/>
                    </a:lnTo>
                    <a:lnTo>
                      <a:pt x="168" y="281"/>
                    </a:lnTo>
                    <a:lnTo>
                      <a:pt x="156" y="335"/>
                    </a:lnTo>
                    <a:close/>
                  </a:path>
                </a:pathLst>
              </a:custGeom>
              <a:solidFill>
                <a:srgbClr val="F7B793"/>
              </a:solidFill>
              <a:ln w="9525">
                <a:noFill/>
                <a:round/>
                <a:headEnd/>
                <a:tailEnd/>
              </a:ln>
            </p:spPr>
            <p:txBody>
              <a:bodyPr/>
              <a:lstStyle/>
              <a:p>
                <a:endParaRPr lang="fr-FR"/>
              </a:p>
            </p:txBody>
          </p:sp>
          <p:sp>
            <p:nvSpPr>
              <p:cNvPr id="28736" name="Freeform 54"/>
              <p:cNvSpPr>
                <a:spLocks/>
              </p:cNvSpPr>
              <p:nvPr/>
            </p:nvSpPr>
            <p:spPr bwMode="auto">
              <a:xfrm>
                <a:off x="453" y="2244"/>
                <a:ext cx="199" cy="1204"/>
              </a:xfrm>
              <a:custGeom>
                <a:avLst/>
                <a:gdLst>
                  <a:gd name="T0" fmla="*/ 1154 w 144"/>
                  <a:gd name="T1" fmla="*/ 4155 h 842"/>
                  <a:gd name="T2" fmla="*/ 926 w 144"/>
                  <a:gd name="T3" fmla="*/ 5255 h 842"/>
                  <a:gd name="T4" fmla="*/ 861 w 144"/>
                  <a:gd name="T5" fmla="*/ 5630 h 842"/>
                  <a:gd name="T6" fmla="*/ 634 w 144"/>
                  <a:gd name="T7" fmla="*/ 6426 h 842"/>
                  <a:gd name="T8" fmla="*/ 580 w 144"/>
                  <a:gd name="T9" fmla="*/ 6719 h 842"/>
                  <a:gd name="T10" fmla="*/ 580 w 144"/>
                  <a:gd name="T11" fmla="*/ 7514 h 842"/>
                  <a:gd name="T12" fmla="*/ 580 w 144"/>
                  <a:gd name="T13" fmla="*/ 7880 h 842"/>
                  <a:gd name="T14" fmla="*/ 404 w 144"/>
                  <a:gd name="T15" fmla="*/ 8761 h 842"/>
                  <a:gd name="T16" fmla="*/ 345 w 144"/>
                  <a:gd name="T17" fmla="*/ 8908 h 842"/>
                  <a:gd name="T18" fmla="*/ 289 w 144"/>
                  <a:gd name="T19" fmla="*/ 9132 h 842"/>
                  <a:gd name="T20" fmla="*/ 234 w 144"/>
                  <a:gd name="T21" fmla="*/ 9425 h 842"/>
                  <a:gd name="T22" fmla="*/ 234 w 144"/>
                  <a:gd name="T23" fmla="*/ 9639 h 842"/>
                  <a:gd name="T24" fmla="*/ 55 w 144"/>
                  <a:gd name="T25" fmla="*/ 10291 h 842"/>
                  <a:gd name="T26" fmla="*/ 0 w 144"/>
                  <a:gd name="T27" fmla="*/ 10291 h 842"/>
                  <a:gd name="T28" fmla="*/ 0 w 144"/>
                  <a:gd name="T29" fmla="*/ 9927 h 842"/>
                  <a:gd name="T30" fmla="*/ 55 w 144"/>
                  <a:gd name="T31" fmla="*/ 9207 h 842"/>
                  <a:gd name="T32" fmla="*/ 116 w 144"/>
                  <a:gd name="T33" fmla="*/ 8248 h 842"/>
                  <a:gd name="T34" fmla="*/ 174 w 144"/>
                  <a:gd name="T35" fmla="*/ 7880 h 842"/>
                  <a:gd name="T36" fmla="*/ 234 w 144"/>
                  <a:gd name="T37" fmla="*/ 7441 h 842"/>
                  <a:gd name="T38" fmla="*/ 345 w 144"/>
                  <a:gd name="T39" fmla="*/ 6060 h 842"/>
                  <a:gd name="T40" fmla="*/ 404 w 144"/>
                  <a:gd name="T41" fmla="*/ 5326 h 842"/>
                  <a:gd name="T42" fmla="*/ 345 w 144"/>
                  <a:gd name="T43" fmla="*/ 3582 h 842"/>
                  <a:gd name="T44" fmla="*/ 289 w 144"/>
                  <a:gd name="T45" fmla="*/ 1749 h 842"/>
                  <a:gd name="T46" fmla="*/ 289 w 144"/>
                  <a:gd name="T47" fmla="*/ 1450 h 842"/>
                  <a:gd name="T48" fmla="*/ 289 w 144"/>
                  <a:gd name="T49" fmla="*/ 877 h 842"/>
                  <a:gd name="T50" fmla="*/ 404 w 144"/>
                  <a:gd name="T51" fmla="*/ 436 h 842"/>
                  <a:gd name="T52" fmla="*/ 525 w 144"/>
                  <a:gd name="T53" fmla="*/ 143 h 842"/>
                  <a:gd name="T54" fmla="*/ 752 w 144"/>
                  <a:gd name="T55" fmla="*/ 0 h 842"/>
                  <a:gd name="T56" fmla="*/ 926 w 144"/>
                  <a:gd name="T57" fmla="*/ 292 h 842"/>
                  <a:gd name="T58" fmla="*/ 926 w 144"/>
                  <a:gd name="T59" fmla="*/ 515 h 842"/>
                  <a:gd name="T60" fmla="*/ 981 w 144"/>
                  <a:gd name="T61" fmla="*/ 957 h 842"/>
                  <a:gd name="T62" fmla="*/ 1039 w 144"/>
                  <a:gd name="T63" fmla="*/ 1311 h 842"/>
                  <a:gd name="T64" fmla="*/ 1154 w 144"/>
                  <a:gd name="T65" fmla="*/ 1597 h 842"/>
                  <a:gd name="T66" fmla="*/ 1386 w 144"/>
                  <a:gd name="T67" fmla="*/ 2481 h 842"/>
                  <a:gd name="T68" fmla="*/ 1270 w 144"/>
                  <a:gd name="T69" fmla="*/ 3658 h 8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842"/>
                  <a:gd name="T107" fmla="*/ 144 w 144"/>
                  <a:gd name="T108" fmla="*/ 842 h 8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842">
                    <a:moveTo>
                      <a:pt x="132" y="299"/>
                    </a:moveTo>
                    <a:lnTo>
                      <a:pt x="120" y="340"/>
                    </a:lnTo>
                    <a:lnTo>
                      <a:pt x="108" y="376"/>
                    </a:lnTo>
                    <a:lnTo>
                      <a:pt x="96" y="430"/>
                    </a:lnTo>
                    <a:lnTo>
                      <a:pt x="90" y="460"/>
                    </a:lnTo>
                    <a:lnTo>
                      <a:pt x="78" y="490"/>
                    </a:lnTo>
                    <a:lnTo>
                      <a:pt x="66" y="526"/>
                    </a:lnTo>
                    <a:lnTo>
                      <a:pt x="60" y="550"/>
                    </a:lnTo>
                    <a:lnTo>
                      <a:pt x="60" y="585"/>
                    </a:lnTo>
                    <a:lnTo>
                      <a:pt x="60" y="615"/>
                    </a:lnTo>
                    <a:lnTo>
                      <a:pt x="60" y="645"/>
                    </a:lnTo>
                    <a:lnTo>
                      <a:pt x="48" y="693"/>
                    </a:lnTo>
                    <a:lnTo>
                      <a:pt x="42" y="717"/>
                    </a:lnTo>
                    <a:lnTo>
                      <a:pt x="36" y="729"/>
                    </a:lnTo>
                    <a:lnTo>
                      <a:pt x="30" y="741"/>
                    </a:lnTo>
                    <a:lnTo>
                      <a:pt x="30" y="747"/>
                    </a:lnTo>
                    <a:lnTo>
                      <a:pt x="24" y="759"/>
                    </a:lnTo>
                    <a:lnTo>
                      <a:pt x="24" y="771"/>
                    </a:lnTo>
                    <a:lnTo>
                      <a:pt x="24" y="789"/>
                    </a:lnTo>
                    <a:lnTo>
                      <a:pt x="12" y="824"/>
                    </a:lnTo>
                    <a:lnTo>
                      <a:pt x="6" y="842"/>
                    </a:lnTo>
                    <a:lnTo>
                      <a:pt x="0" y="842"/>
                    </a:lnTo>
                    <a:lnTo>
                      <a:pt x="0" y="830"/>
                    </a:lnTo>
                    <a:lnTo>
                      <a:pt x="0" y="812"/>
                    </a:lnTo>
                    <a:lnTo>
                      <a:pt x="6" y="753"/>
                    </a:lnTo>
                    <a:lnTo>
                      <a:pt x="6" y="711"/>
                    </a:lnTo>
                    <a:lnTo>
                      <a:pt x="12" y="675"/>
                    </a:lnTo>
                    <a:lnTo>
                      <a:pt x="18" y="645"/>
                    </a:lnTo>
                    <a:lnTo>
                      <a:pt x="18" y="627"/>
                    </a:lnTo>
                    <a:lnTo>
                      <a:pt x="24" y="609"/>
                    </a:lnTo>
                    <a:lnTo>
                      <a:pt x="30" y="556"/>
                    </a:lnTo>
                    <a:lnTo>
                      <a:pt x="36" y="496"/>
                    </a:lnTo>
                    <a:lnTo>
                      <a:pt x="42" y="436"/>
                    </a:lnTo>
                    <a:lnTo>
                      <a:pt x="42" y="370"/>
                    </a:lnTo>
                    <a:lnTo>
                      <a:pt x="36" y="293"/>
                    </a:lnTo>
                    <a:lnTo>
                      <a:pt x="36" y="209"/>
                    </a:lnTo>
                    <a:lnTo>
                      <a:pt x="30" y="143"/>
                    </a:lnTo>
                    <a:lnTo>
                      <a:pt x="30" y="119"/>
                    </a:lnTo>
                    <a:lnTo>
                      <a:pt x="30" y="95"/>
                    </a:lnTo>
                    <a:lnTo>
                      <a:pt x="30" y="72"/>
                    </a:lnTo>
                    <a:lnTo>
                      <a:pt x="36" y="54"/>
                    </a:lnTo>
                    <a:lnTo>
                      <a:pt x="42" y="36"/>
                    </a:lnTo>
                    <a:lnTo>
                      <a:pt x="54" y="12"/>
                    </a:lnTo>
                    <a:lnTo>
                      <a:pt x="72" y="0"/>
                    </a:lnTo>
                    <a:lnTo>
                      <a:pt x="78" y="0"/>
                    </a:lnTo>
                    <a:lnTo>
                      <a:pt x="90" y="6"/>
                    </a:lnTo>
                    <a:lnTo>
                      <a:pt x="96" y="24"/>
                    </a:lnTo>
                    <a:lnTo>
                      <a:pt x="96" y="42"/>
                    </a:lnTo>
                    <a:lnTo>
                      <a:pt x="102" y="60"/>
                    </a:lnTo>
                    <a:lnTo>
                      <a:pt x="102" y="78"/>
                    </a:lnTo>
                    <a:lnTo>
                      <a:pt x="108" y="95"/>
                    </a:lnTo>
                    <a:lnTo>
                      <a:pt x="108" y="107"/>
                    </a:lnTo>
                    <a:lnTo>
                      <a:pt x="120" y="131"/>
                    </a:lnTo>
                    <a:lnTo>
                      <a:pt x="132" y="167"/>
                    </a:lnTo>
                    <a:lnTo>
                      <a:pt x="144" y="203"/>
                    </a:lnTo>
                    <a:lnTo>
                      <a:pt x="144" y="251"/>
                    </a:lnTo>
                    <a:lnTo>
                      <a:pt x="132" y="299"/>
                    </a:lnTo>
                    <a:close/>
                  </a:path>
                </a:pathLst>
              </a:custGeom>
              <a:solidFill>
                <a:srgbClr val="FCC19B"/>
              </a:solidFill>
              <a:ln w="9525">
                <a:noFill/>
                <a:round/>
                <a:headEnd/>
                <a:tailEnd/>
              </a:ln>
            </p:spPr>
            <p:txBody>
              <a:bodyPr/>
              <a:lstStyle/>
              <a:p>
                <a:endParaRPr lang="fr-FR"/>
              </a:p>
            </p:txBody>
          </p:sp>
          <p:sp>
            <p:nvSpPr>
              <p:cNvPr id="28737" name="Freeform 55"/>
              <p:cNvSpPr>
                <a:spLocks/>
              </p:cNvSpPr>
              <p:nvPr/>
            </p:nvSpPr>
            <p:spPr bwMode="auto">
              <a:xfrm>
                <a:off x="461" y="2287"/>
                <a:ext cx="166" cy="1103"/>
              </a:xfrm>
              <a:custGeom>
                <a:avLst/>
                <a:gdLst>
                  <a:gd name="T0" fmla="*/ 809 w 120"/>
                  <a:gd name="T1" fmla="*/ 652 h 771"/>
                  <a:gd name="T2" fmla="*/ 877 w 120"/>
                  <a:gd name="T3" fmla="*/ 944 h 771"/>
                  <a:gd name="T4" fmla="*/ 877 w 120"/>
                  <a:gd name="T5" fmla="*/ 1089 h 771"/>
                  <a:gd name="T6" fmla="*/ 934 w 120"/>
                  <a:gd name="T7" fmla="*/ 1236 h 771"/>
                  <a:gd name="T8" fmla="*/ 1165 w 120"/>
                  <a:gd name="T9" fmla="*/ 2049 h 771"/>
                  <a:gd name="T10" fmla="*/ 1109 w 120"/>
                  <a:gd name="T11" fmla="*/ 3227 h 771"/>
                  <a:gd name="T12" fmla="*/ 1043 w 120"/>
                  <a:gd name="T13" fmla="*/ 3522 h 771"/>
                  <a:gd name="T14" fmla="*/ 934 w 120"/>
                  <a:gd name="T15" fmla="*/ 3953 h 771"/>
                  <a:gd name="T16" fmla="*/ 809 w 120"/>
                  <a:gd name="T17" fmla="*/ 4466 h 771"/>
                  <a:gd name="T18" fmla="*/ 754 w 120"/>
                  <a:gd name="T19" fmla="*/ 4901 h 771"/>
                  <a:gd name="T20" fmla="*/ 526 w 120"/>
                  <a:gd name="T21" fmla="*/ 5638 h 771"/>
                  <a:gd name="T22" fmla="*/ 461 w 120"/>
                  <a:gd name="T23" fmla="*/ 5931 h 771"/>
                  <a:gd name="T24" fmla="*/ 408 w 120"/>
                  <a:gd name="T25" fmla="*/ 6807 h 771"/>
                  <a:gd name="T26" fmla="*/ 346 w 120"/>
                  <a:gd name="T27" fmla="*/ 7172 h 771"/>
                  <a:gd name="T28" fmla="*/ 295 w 120"/>
                  <a:gd name="T29" fmla="*/ 7984 h 771"/>
                  <a:gd name="T30" fmla="*/ 235 w 120"/>
                  <a:gd name="T31" fmla="*/ 8126 h 771"/>
                  <a:gd name="T32" fmla="*/ 174 w 120"/>
                  <a:gd name="T33" fmla="*/ 8423 h 771"/>
                  <a:gd name="T34" fmla="*/ 174 w 120"/>
                  <a:gd name="T35" fmla="*/ 8722 h 771"/>
                  <a:gd name="T36" fmla="*/ 174 w 120"/>
                  <a:gd name="T37" fmla="*/ 8940 h 771"/>
                  <a:gd name="T38" fmla="*/ 123 w 120"/>
                  <a:gd name="T39" fmla="*/ 9310 h 771"/>
                  <a:gd name="T40" fmla="*/ 0 w 120"/>
                  <a:gd name="T41" fmla="*/ 9310 h 771"/>
                  <a:gd name="T42" fmla="*/ 0 w 120"/>
                  <a:gd name="T43" fmla="*/ 9016 h 771"/>
                  <a:gd name="T44" fmla="*/ 55 w 120"/>
                  <a:gd name="T45" fmla="*/ 8348 h 771"/>
                  <a:gd name="T46" fmla="*/ 235 w 120"/>
                  <a:gd name="T47" fmla="*/ 7546 h 771"/>
                  <a:gd name="T48" fmla="*/ 295 w 120"/>
                  <a:gd name="T49" fmla="*/ 7247 h 771"/>
                  <a:gd name="T50" fmla="*/ 346 w 120"/>
                  <a:gd name="T51" fmla="*/ 6807 h 771"/>
                  <a:gd name="T52" fmla="*/ 461 w 120"/>
                  <a:gd name="T53" fmla="*/ 5352 h 771"/>
                  <a:gd name="T54" fmla="*/ 461 w 120"/>
                  <a:gd name="T55" fmla="*/ 4617 h 771"/>
                  <a:gd name="T56" fmla="*/ 461 w 120"/>
                  <a:gd name="T57" fmla="*/ 3004 h 771"/>
                  <a:gd name="T58" fmla="*/ 346 w 120"/>
                  <a:gd name="T59" fmla="*/ 1458 h 771"/>
                  <a:gd name="T60" fmla="*/ 346 w 120"/>
                  <a:gd name="T61" fmla="*/ 1169 h 771"/>
                  <a:gd name="T62" fmla="*/ 295 w 120"/>
                  <a:gd name="T63" fmla="*/ 594 h 771"/>
                  <a:gd name="T64" fmla="*/ 408 w 120"/>
                  <a:gd name="T65" fmla="*/ 223 h 771"/>
                  <a:gd name="T66" fmla="*/ 526 w 120"/>
                  <a:gd name="T67" fmla="*/ 0 h 771"/>
                  <a:gd name="T68" fmla="*/ 754 w 120"/>
                  <a:gd name="T69" fmla="*/ 143 h 7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
                  <a:gd name="T106" fmla="*/ 0 h 771"/>
                  <a:gd name="T107" fmla="*/ 120 w 120"/>
                  <a:gd name="T108" fmla="*/ 771 h 7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 h="771">
                    <a:moveTo>
                      <a:pt x="84" y="36"/>
                    </a:moveTo>
                    <a:lnTo>
                      <a:pt x="84" y="53"/>
                    </a:lnTo>
                    <a:lnTo>
                      <a:pt x="90" y="71"/>
                    </a:lnTo>
                    <a:lnTo>
                      <a:pt x="90" y="77"/>
                    </a:lnTo>
                    <a:lnTo>
                      <a:pt x="90" y="83"/>
                    </a:lnTo>
                    <a:lnTo>
                      <a:pt x="90" y="89"/>
                    </a:lnTo>
                    <a:lnTo>
                      <a:pt x="96" y="101"/>
                    </a:lnTo>
                    <a:lnTo>
                      <a:pt x="108" y="131"/>
                    </a:lnTo>
                    <a:lnTo>
                      <a:pt x="120" y="167"/>
                    </a:lnTo>
                    <a:lnTo>
                      <a:pt x="120" y="215"/>
                    </a:lnTo>
                    <a:lnTo>
                      <a:pt x="114" y="263"/>
                    </a:lnTo>
                    <a:lnTo>
                      <a:pt x="108" y="287"/>
                    </a:lnTo>
                    <a:lnTo>
                      <a:pt x="102" y="298"/>
                    </a:lnTo>
                    <a:lnTo>
                      <a:pt x="96" y="322"/>
                    </a:lnTo>
                    <a:lnTo>
                      <a:pt x="90" y="334"/>
                    </a:lnTo>
                    <a:lnTo>
                      <a:pt x="84" y="364"/>
                    </a:lnTo>
                    <a:lnTo>
                      <a:pt x="78" y="400"/>
                    </a:lnTo>
                    <a:lnTo>
                      <a:pt x="66" y="424"/>
                    </a:lnTo>
                    <a:lnTo>
                      <a:pt x="54" y="460"/>
                    </a:lnTo>
                    <a:lnTo>
                      <a:pt x="48" y="484"/>
                    </a:lnTo>
                    <a:lnTo>
                      <a:pt x="42" y="520"/>
                    </a:lnTo>
                    <a:lnTo>
                      <a:pt x="42" y="555"/>
                    </a:lnTo>
                    <a:lnTo>
                      <a:pt x="36" y="585"/>
                    </a:lnTo>
                    <a:lnTo>
                      <a:pt x="30" y="633"/>
                    </a:lnTo>
                    <a:lnTo>
                      <a:pt x="30" y="651"/>
                    </a:lnTo>
                    <a:lnTo>
                      <a:pt x="24" y="663"/>
                    </a:lnTo>
                    <a:lnTo>
                      <a:pt x="18" y="675"/>
                    </a:lnTo>
                    <a:lnTo>
                      <a:pt x="18" y="687"/>
                    </a:lnTo>
                    <a:lnTo>
                      <a:pt x="18" y="699"/>
                    </a:lnTo>
                    <a:lnTo>
                      <a:pt x="18" y="711"/>
                    </a:lnTo>
                    <a:lnTo>
                      <a:pt x="18" y="729"/>
                    </a:lnTo>
                    <a:lnTo>
                      <a:pt x="12" y="747"/>
                    </a:lnTo>
                    <a:lnTo>
                      <a:pt x="12" y="759"/>
                    </a:lnTo>
                    <a:lnTo>
                      <a:pt x="6" y="771"/>
                    </a:lnTo>
                    <a:lnTo>
                      <a:pt x="0" y="759"/>
                    </a:lnTo>
                    <a:lnTo>
                      <a:pt x="0" y="735"/>
                    </a:lnTo>
                    <a:lnTo>
                      <a:pt x="6" y="705"/>
                    </a:lnTo>
                    <a:lnTo>
                      <a:pt x="6" y="681"/>
                    </a:lnTo>
                    <a:lnTo>
                      <a:pt x="12" y="645"/>
                    </a:lnTo>
                    <a:lnTo>
                      <a:pt x="24" y="615"/>
                    </a:lnTo>
                    <a:lnTo>
                      <a:pt x="30" y="591"/>
                    </a:lnTo>
                    <a:lnTo>
                      <a:pt x="30" y="573"/>
                    </a:lnTo>
                    <a:lnTo>
                      <a:pt x="36" y="555"/>
                    </a:lnTo>
                    <a:lnTo>
                      <a:pt x="42" y="502"/>
                    </a:lnTo>
                    <a:lnTo>
                      <a:pt x="48" y="436"/>
                    </a:lnTo>
                    <a:lnTo>
                      <a:pt x="48" y="376"/>
                    </a:lnTo>
                    <a:lnTo>
                      <a:pt x="48" y="316"/>
                    </a:lnTo>
                    <a:lnTo>
                      <a:pt x="48" y="245"/>
                    </a:lnTo>
                    <a:lnTo>
                      <a:pt x="42" y="179"/>
                    </a:lnTo>
                    <a:lnTo>
                      <a:pt x="36" y="119"/>
                    </a:lnTo>
                    <a:lnTo>
                      <a:pt x="36" y="95"/>
                    </a:lnTo>
                    <a:lnTo>
                      <a:pt x="30" y="71"/>
                    </a:lnTo>
                    <a:lnTo>
                      <a:pt x="30" y="48"/>
                    </a:lnTo>
                    <a:lnTo>
                      <a:pt x="36" y="36"/>
                    </a:lnTo>
                    <a:lnTo>
                      <a:pt x="42" y="18"/>
                    </a:lnTo>
                    <a:lnTo>
                      <a:pt x="54" y="0"/>
                    </a:lnTo>
                    <a:lnTo>
                      <a:pt x="66" y="0"/>
                    </a:lnTo>
                    <a:lnTo>
                      <a:pt x="78" y="12"/>
                    </a:lnTo>
                    <a:lnTo>
                      <a:pt x="84" y="36"/>
                    </a:lnTo>
                    <a:close/>
                  </a:path>
                </a:pathLst>
              </a:custGeom>
              <a:solidFill>
                <a:srgbClr val="FFC69E"/>
              </a:solidFill>
              <a:ln w="9525">
                <a:noFill/>
                <a:round/>
                <a:headEnd/>
                <a:tailEnd/>
              </a:ln>
            </p:spPr>
            <p:txBody>
              <a:bodyPr/>
              <a:lstStyle/>
              <a:p>
                <a:endParaRPr lang="fr-FR"/>
              </a:p>
            </p:txBody>
          </p:sp>
          <p:sp>
            <p:nvSpPr>
              <p:cNvPr id="28738" name="Freeform 56"/>
              <p:cNvSpPr>
                <a:spLocks/>
              </p:cNvSpPr>
              <p:nvPr/>
            </p:nvSpPr>
            <p:spPr bwMode="auto">
              <a:xfrm>
                <a:off x="403" y="1902"/>
                <a:ext cx="108" cy="351"/>
              </a:xfrm>
              <a:custGeom>
                <a:avLst/>
                <a:gdLst>
                  <a:gd name="T0" fmla="*/ 353 w 78"/>
                  <a:gd name="T1" fmla="*/ 80 h 245"/>
                  <a:gd name="T2" fmla="*/ 584 w 78"/>
                  <a:gd name="T3" fmla="*/ 294 h 245"/>
                  <a:gd name="T4" fmla="*/ 702 w 78"/>
                  <a:gd name="T5" fmla="*/ 597 h 245"/>
                  <a:gd name="T6" fmla="*/ 764 w 78"/>
                  <a:gd name="T7" fmla="*/ 953 h 245"/>
                  <a:gd name="T8" fmla="*/ 764 w 78"/>
                  <a:gd name="T9" fmla="*/ 1256 h 245"/>
                  <a:gd name="T10" fmla="*/ 764 w 78"/>
                  <a:gd name="T11" fmla="*/ 1256 h 245"/>
                  <a:gd name="T12" fmla="*/ 702 w 78"/>
                  <a:gd name="T13" fmla="*/ 1623 h 245"/>
                  <a:gd name="T14" fmla="*/ 702 w 78"/>
                  <a:gd name="T15" fmla="*/ 1921 h 245"/>
                  <a:gd name="T16" fmla="*/ 640 w 78"/>
                  <a:gd name="T17" fmla="*/ 2291 h 245"/>
                  <a:gd name="T18" fmla="*/ 584 w 78"/>
                  <a:gd name="T19" fmla="*/ 2662 h 245"/>
                  <a:gd name="T20" fmla="*/ 584 w 78"/>
                  <a:gd name="T21" fmla="*/ 2662 h 245"/>
                  <a:gd name="T22" fmla="*/ 462 w 78"/>
                  <a:gd name="T23" fmla="*/ 2957 h 245"/>
                  <a:gd name="T24" fmla="*/ 353 w 78"/>
                  <a:gd name="T25" fmla="*/ 3037 h 245"/>
                  <a:gd name="T26" fmla="*/ 295 w 78"/>
                  <a:gd name="T27" fmla="*/ 2957 h 245"/>
                  <a:gd name="T28" fmla="*/ 235 w 78"/>
                  <a:gd name="T29" fmla="*/ 2582 h 245"/>
                  <a:gd name="T30" fmla="*/ 235 w 78"/>
                  <a:gd name="T31" fmla="*/ 2582 h 245"/>
                  <a:gd name="T32" fmla="*/ 235 w 78"/>
                  <a:gd name="T33" fmla="*/ 2291 h 245"/>
                  <a:gd name="T34" fmla="*/ 123 w 78"/>
                  <a:gd name="T35" fmla="*/ 2064 h 245"/>
                  <a:gd name="T36" fmla="*/ 0 w 78"/>
                  <a:gd name="T37" fmla="*/ 1547 h 245"/>
                  <a:gd name="T38" fmla="*/ 0 w 78"/>
                  <a:gd name="T39" fmla="*/ 1547 h 245"/>
                  <a:gd name="T40" fmla="*/ 0 w 78"/>
                  <a:gd name="T41" fmla="*/ 1400 h 245"/>
                  <a:gd name="T42" fmla="*/ 0 w 78"/>
                  <a:gd name="T43" fmla="*/ 1102 h 245"/>
                  <a:gd name="T44" fmla="*/ 0 w 78"/>
                  <a:gd name="T45" fmla="*/ 597 h 245"/>
                  <a:gd name="T46" fmla="*/ 55 w 78"/>
                  <a:gd name="T47" fmla="*/ 294 h 245"/>
                  <a:gd name="T48" fmla="*/ 123 w 78"/>
                  <a:gd name="T49" fmla="*/ 143 h 245"/>
                  <a:gd name="T50" fmla="*/ 235 w 78"/>
                  <a:gd name="T51" fmla="*/ 0 h 245"/>
                  <a:gd name="T52" fmla="*/ 353 w 78"/>
                  <a:gd name="T53" fmla="*/ 80 h 2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245"/>
                  <a:gd name="T83" fmla="*/ 78 w 78"/>
                  <a:gd name="T84" fmla="*/ 245 h 2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245">
                    <a:moveTo>
                      <a:pt x="36" y="6"/>
                    </a:moveTo>
                    <a:lnTo>
                      <a:pt x="60" y="24"/>
                    </a:lnTo>
                    <a:lnTo>
                      <a:pt x="72" y="48"/>
                    </a:lnTo>
                    <a:lnTo>
                      <a:pt x="78" y="77"/>
                    </a:lnTo>
                    <a:lnTo>
                      <a:pt x="78" y="101"/>
                    </a:lnTo>
                    <a:lnTo>
                      <a:pt x="72" y="131"/>
                    </a:lnTo>
                    <a:lnTo>
                      <a:pt x="72" y="155"/>
                    </a:lnTo>
                    <a:lnTo>
                      <a:pt x="66" y="185"/>
                    </a:lnTo>
                    <a:lnTo>
                      <a:pt x="60" y="215"/>
                    </a:lnTo>
                    <a:lnTo>
                      <a:pt x="48" y="239"/>
                    </a:lnTo>
                    <a:lnTo>
                      <a:pt x="36" y="245"/>
                    </a:lnTo>
                    <a:lnTo>
                      <a:pt x="30" y="239"/>
                    </a:lnTo>
                    <a:lnTo>
                      <a:pt x="24" y="209"/>
                    </a:lnTo>
                    <a:lnTo>
                      <a:pt x="24" y="185"/>
                    </a:lnTo>
                    <a:lnTo>
                      <a:pt x="12" y="167"/>
                    </a:lnTo>
                    <a:lnTo>
                      <a:pt x="0" y="125"/>
                    </a:lnTo>
                    <a:lnTo>
                      <a:pt x="0" y="113"/>
                    </a:lnTo>
                    <a:lnTo>
                      <a:pt x="0" y="89"/>
                    </a:lnTo>
                    <a:lnTo>
                      <a:pt x="0" y="48"/>
                    </a:lnTo>
                    <a:lnTo>
                      <a:pt x="6" y="24"/>
                    </a:lnTo>
                    <a:lnTo>
                      <a:pt x="12" y="12"/>
                    </a:lnTo>
                    <a:lnTo>
                      <a:pt x="24" y="0"/>
                    </a:lnTo>
                    <a:lnTo>
                      <a:pt x="36" y="6"/>
                    </a:lnTo>
                    <a:close/>
                  </a:path>
                </a:pathLst>
              </a:custGeom>
              <a:solidFill>
                <a:srgbClr val="F2AD8C"/>
              </a:solidFill>
              <a:ln w="9525">
                <a:noFill/>
                <a:round/>
                <a:headEnd/>
                <a:tailEnd/>
              </a:ln>
            </p:spPr>
            <p:txBody>
              <a:bodyPr/>
              <a:lstStyle/>
              <a:p>
                <a:endParaRPr lang="fr-FR"/>
              </a:p>
            </p:txBody>
          </p:sp>
          <p:sp>
            <p:nvSpPr>
              <p:cNvPr id="28739" name="Freeform 57"/>
              <p:cNvSpPr>
                <a:spLocks/>
              </p:cNvSpPr>
              <p:nvPr/>
            </p:nvSpPr>
            <p:spPr bwMode="auto">
              <a:xfrm>
                <a:off x="411" y="1928"/>
                <a:ext cx="100" cy="307"/>
              </a:xfrm>
              <a:custGeom>
                <a:avLst/>
                <a:gdLst>
                  <a:gd name="T0" fmla="*/ 0 w 72"/>
                  <a:gd name="T1" fmla="*/ 1362 h 215"/>
                  <a:gd name="T2" fmla="*/ 0 w 72"/>
                  <a:gd name="T3" fmla="*/ 1224 h 215"/>
                  <a:gd name="T4" fmla="*/ 0 w 72"/>
                  <a:gd name="T5" fmla="*/ 1010 h 215"/>
                  <a:gd name="T6" fmla="*/ 0 w 72"/>
                  <a:gd name="T7" fmla="*/ 434 h 215"/>
                  <a:gd name="T8" fmla="*/ 0 w 72"/>
                  <a:gd name="T9" fmla="*/ 223 h 215"/>
                  <a:gd name="T10" fmla="*/ 124 w 72"/>
                  <a:gd name="T11" fmla="*/ 80 h 215"/>
                  <a:gd name="T12" fmla="*/ 182 w 72"/>
                  <a:gd name="T13" fmla="*/ 0 h 215"/>
                  <a:gd name="T14" fmla="*/ 301 w 72"/>
                  <a:gd name="T15" fmla="*/ 80 h 215"/>
                  <a:gd name="T16" fmla="*/ 301 w 72"/>
                  <a:gd name="T17" fmla="*/ 80 h 215"/>
                  <a:gd name="T18" fmla="*/ 536 w 72"/>
                  <a:gd name="T19" fmla="*/ 291 h 215"/>
                  <a:gd name="T20" fmla="*/ 661 w 72"/>
                  <a:gd name="T21" fmla="*/ 511 h 215"/>
                  <a:gd name="T22" fmla="*/ 718 w 72"/>
                  <a:gd name="T23" fmla="*/ 790 h 215"/>
                  <a:gd name="T24" fmla="*/ 661 w 72"/>
                  <a:gd name="T25" fmla="*/ 1071 h 215"/>
                  <a:gd name="T26" fmla="*/ 661 w 72"/>
                  <a:gd name="T27" fmla="*/ 1071 h 215"/>
                  <a:gd name="T28" fmla="*/ 594 w 72"/>
                  <a:gd name="T29" fmla="*/ 1362 h 215"/>
                  <a:gd name="T30" fmla="*/ 661 w 72"/>
                  <a:gd name="T31" fmla="*/ 1662 h 215"/>
                  <a:gd name="T32" fmla="*/ 594 w 72"/>
                  <a:gd name="T33" fmla="*/ 2019 h 215"/>
                  <a:gd name="T34" fmla="*/ 536 w 72"/>
                  <a:gd name="T35" fmla="*/ 2315 h 215"/>
                  <a:gd name="T36" fmla="*/ 536 w 72"/>
                  <a:gd name="T37" fmla="*/ 2315 h 215"/>
                  <a:gd name="T38" fmla="*/ 418 w 72"/>
                  <a:gd name="T39" fmla="*/ 2526 h 215"/>
                  <a:gd name="T40" fmla="*/ 301 w 72"/>
                  <a:gd name="T41" fmla="*/ 2597 h 215"/>
                  <a:gd name="T42" fmla="*/ 239 w 72"/>
                  <a:gd name="T43" fmla="*/ 2526 h 215"/>
                  <a:gd name="T44" fmla="*/ 239 w 72"/>
                  <a:gd name="T45" fmla="*/ 2236 h 215"/>
                  <a:gd name="T46" fmla="*/ 239 w 72"/>
                  <a:gd name="T47" fmla="*/ 2236 h 215"/>
                  <a:gd name="T48" fmla="*/ 182 w 72"/>
                  <a:gd name="T49" fmla="*/ 1945 h 215"/>
                  <a:gd name="T50" fmla="*/ 124 w 72"/>
                  <a:gd name="T51" fmla="*/ 1729 h 215"/>
                  <a:gd name="T52" fmla="*/ 0 w 72"/>
                  <a:gd name="T53" fmla="*/ 1362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
                  <a:gd name="T82" fmla="*/ 0 h 215"/>
                  <a:gd name="T83" fmla="*/ 72 w 72"/>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 h="215">
                    <a:moveTo>
                      <a:pt x="0" y="113"/>
                    </a:moveTo>
                    <a:lnTo>
                      <a:pt x="0" y="101"/>
                    </a:lnTo>
                    <a:lnTo>
                      <a:pt x="0" y="83"/>
                    </a:lnTo>
                    <a:lnTo>
                      <a:pt x="0" y="36"/>
                    </a:lnTo>
                    <a:lnTo>
                      <a:pt x="0" y="18"/>
                    </a:lnTo>
                    <a:lnTo>
                      <a:pt x="12" y="6"/>
                    </a:lnTo>
                    <a:lnTo>
                      <a:pt x="18" y="0"/>
                    </a:lnTo>
                    <a:lnTo>
                      <a:pt x="30" y="6"/>
                    </a:lnTo>
                    <a:lnTo>
                      <a:pt x="54" y="24"/>
                    </a:lnTo>
                    <a:lnTo>
                      <a:pt x="66" y="42"/>
                    </a:lnTo>
                    <a:lnTo>
                      <a:pt x="72" y="65"/>
                    </a:lnTo>
                    <a:lnTo>
                      <a:pt x="66" y="89"/>
                    </a:lnTo>
                    <a:lnTo>
                      <a:pt x="60" y="113"/>
                    </a:lnTo>
                    <a:lnTo>
                      <a:pt x="66" y="137"/>
                    </a:lnTo>
                    <a:lnTo>
                      <a:pt x="60" y="167"/>
                    </a:lnTo>
                    <a:lnTo>
                      <a:pt x="54" y="191"/>
                    </a:lnTo>
                    <a:lnTo>
                      <a:pt x="42" y="209"/>
                    </a:lnTo>
                    <a:lnTo>
                      <a:pt x="30" y="215"/>
                    </a:lnTo>
                    <a:lnTo>
                      <a:pt x="24" y="209"/>
                    </a:lnTo>
                    <a:lnTo>
                      <a:pt x="24" y="185"/>
                    </a:lnTo>
                    <a:lnTo>
                      <a:pt x="18" y="161"/>
                    </a:lnTo>
                    <a:lnTo>
                      <a:pt x="12" y="143"/>
                    </a:lnTo>
                    <a:lnTo>
                      <a:pt x="0" y="113"/>
                    </a:lnTo>
                    <a:close/>
                  </a:path>
                </a:pathLst>
              </a:custGeom>
              <a:solidFill>
                <a:srgbClr val="F4B28E"/>
              </a:solidFill>
              <a:ln w="9525">
                <a:noFill/>
                <a:round/>
                <a:headEnd/>
                <a:tailEnd/>
              </a:ln>
            </p:spPr>
            <p:txBody>
              <a:bodyPr/>
              <a:lstStyle/>
              <a:p>
                <a:endParaRPr lang="fr-FR"/>
              </a:p>
            </p:txBody>
          </p:sp>
          <p:sp>
            <p:nvSpPr>
              <p:cNvPr id="28740" name="Freeform 58"/>
              <p:cNvSpPr>
                <a:spLocks/>
              </p:cNvSpPr>
              <p:nvPr/>
            </p:nvSpPr>
            <p:spPr bwMode="auto">
              <a:xfrm>
                <a:off x="419" y="1936"/>
                <a:ext cx="75" cy="291"/>
              </a:xfrm>
              <a:custGeom>
                <a:avLst/>
                <a:gdLst>
                  <a:gd name="T0" fmla="*/ 56 w 54"/>
                  <a:gd name="T1" fmla="*/ 1257 h 203"/>
                  <a:gd name="T2" fmla="*/ 0 w 54"/>
                  <a:gd name="T3" fmla="*/ 883 h 203"/>
                  <a:gd name="T4" fmla="*/ 0 w 54"/>
                  <a:gd name="T5" fmla="*/ 456 h 203"/>
                  <a:gd name="T6" fmla="*/ 0 w 54"/>
                  <a:gd name="T7" fmla="*/ 224 h 203"/>
                  <a:gd name="T8" fmla="*/ 56 w 54"/>
                  <a:gd name="T9" fmla="*/ 80 h 203"/>
                  <a:gd name="T10" fmla="*/ 124 w 54"/>
                  <a:gd name="T11" fmla="*/ 0 h 203"/>
                  <a:gd name="T12" fmla="*/ 239 w 54"/>
                  <a:gd name="T13" fmla="*/ 80 h 203"/>
                  <a:gd name="T14" fmla="*/ 239 w 54"/>
                  <a:gd name="T15" fmla="*/ 80 h 203"/>
                  <a:gd name="T16" fmla="*/ 421 w 54"/>
                  <a:gd name="T17" fmla="*/ 224 h 203"/>
                  <a:gd name="T18" fmla="*/ 481 w 54"/>
                  <a:gd name="T19" fmla="*/ 517 h 203"/>
                  <a:gd name="T20" fmla="*/ 536 w 54"/>
                  <a:gd name="T21" fmla="*/ 740 h 203"/>
                  <a:gd name="T22" fmla="*/ 481 w 54"/>
                  <a:gd name="T23" fmla="*/ 1034 h 203"/>
                  <a:gd name="T24" fmla="*/ 481 w 54"/>
                  <a:gd name="T25" fmla="*/ 1034 h 203"/>
                  <a:gd name="T26" fmla="*/ 481 w 54"/>
                  <a:gd name="T27" fmla="*/ 1326 h 203"/>
                  <a:gd name="T28" fmla="*/ 481 w 54"/>
                  <a:gd name="T29" fmla="*/ 1630 h 203"/>
                  <a:gd name="T30" fmla="*/ 481 w 54"/>
                  <a:gd name="T31" fmla="*/ 1928 h 203"/>
                  <a:gd name="T32" fmla="*/ 421 w 54"/>
                  <a:gd name="T33" fmla="*/ 2229 h 203"/>
                  <a:gd name="T34" fmla="*/ 421 w 54"/>
                  <a:gd name="T35" fmla="*/ 2229 h 203"/>
                  <a:gd name="T36" fmla="*/ 357 w 54"/>
                  <a:gd name="T37" fmla="*/ 2446 h 203"/>
                  <a:gd name="T38" fmla="*/ 303 w 54"/>
                  <a:gd name="T39" fmla="*/ 2526 h 203"/>
                  <a:gd name="T40" fmla="*/ 239 w 54"/>
                  <a:gd name="T41" fmla="*/ 2378 h 203"/>
                  <a:gd name="T42" fmla="*/ 182 w 54"/>
                  <a:gd name="T43" fmla="*/ 2077 h 203"/>
                  <a:gd name="T44" fmla="*/ 182 w 54"/>
                  <a:gd name="T45" fmla="*/ 2077 h 203"/>
                  <a:gd name="T46" fmla="*/ 182 w 54"/>
                  <a:gd name="T47" fmla="*/ 1779 h 203"/>
                  <a:gd name="T48" fmla="*/ 124 w 54"/>
                  <a:gd name="T49" fmla="*/ 1630 h 203"/>
                  <a:gd name="T50" fmla="*/ 124 w 54"/>
                  <a:gd name="T51" fmla="*/ 1406 h 203"/>
                  <a:gd name="T52" fmla="*/ 56 w 54"/>
                  <a:gd name="T53" fmla="*/ 1257 h 2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203"/>
                  <a:gd name="T83" fmla="*/ 54 w 54"/>
                  <a:gd name="T84" fmla="*/ 203 h 2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203">
                    <a:moveTo>
                      <a:pt x="6" y="101"/>
                    </a:moveTo>
                    <a:lnTo>
                      <a:pt x="0" y="71"/>
                    </a:lnTo>
                    <a:lnTo>
                      <a:pt x="0" y="36"/>
                    </a:lnTo>
                    <a:lnTo>
                      <a:pt x="0" y="18"/>
                    </a:lnTo>
                    <a:lnTo>
                      <a:pt x="6" y="6"/>
                    </a:lnTo>
                    <a:lnTo>
                      <a:pt x="12" y="0"/>
                    </a:lnTo>
                    <a:lnTo>
                      <a:pt x="24" y="6"/>
                    </a:lnTo>
                    <a:lnTo>
                      <a:pt x="42" y="18"/>
                    </a:lnTo>
                    <a:lnTo>
                      <a:pt x="48" y="42"/>
                    </a:lnTo>
                    <a:lnTo>
                      <a:pt x="54" y="59"/>
                    </a:lnTo>
                    <a:lnTo>
                      <a:pt x="48" y="83"/>
                    </a:lnTo>
                    <a:lnTo>
                      <a:pt x="48" y="107"/>
                    </a:lnTo>
                    <a:lnTo>
                      <a:pt x="48" y="131"/>
                    </a:lnTo>
                    <a:lnTo>
                      <a:pt x="48" y="155"/>
                    </a:lnTo>
                    <a:lnTo>
                      <a:pt x="42" y="179"/>
                    </a:lnTo>
                    <a:lnTo>
                      <a:pt x="36" y="197"/>
                    </a:lnTo>
                    <a:lnTo>
                      <a:pt x="30" y="203"/>
                    </a:lnTo>
                    <a:lnTo>
                      <a:pt x="24" y="191"/>
                    </a:lnTo>
                    <a:lnTo>
                      <a:pt x="18" y="167"/>
                    </a:lnTo>
                    <a:lnTo>
                      <a:pt x="18" y="143"/>
                    </a:lnTo>
                    <a:lnTo>
                      <a:pt x="12" y="131"/>
                    </a:lnTo>
                    <a:lnTo>
                      <a:pt x="12" y="113"/>
                    </a:lnTo>
                    <a:lnTo>
                      <a:pt x="6" y="101"/>
                    </a:lnTo>
                    <a:close/>
                  </a:path>
                </a:pathLst>
              </a:custGeom>
              <a:solidFill>
                <a:srgbClr val="F7B791"/>
              </a:solidFill>
              <a:ln w="9525">
                <a:noFill/>
                <a:round/>
                <a:headEnd/>
                <a:tailEnd/>
              </a:ln>
            </p:spPr>
            <p:txBody>
              <a:bodyPr/>
              <a:lstStyle/>
              <a:p>
                <a:endParaRPr lang="fr-FR"/>
              </a:p>
            </p:txBody>
          </p:sp>
          <p:sp>
            <p:nvSpPr>
              <p:cNvPr id="28741" name="Freeform 59"/>
              <p:cNvSpPr>
                <a:spLocks/>
              </p:cNvSpPr>
              <p:nvPr/>
            </p:nvSpPr>
            <p:spPr bwMode="auto">
              <a:xfrm>
                <a:off x="428" y="1962"/>
                <a:ext cx="58" cy="239"/>
              </a:xfrm>
              <a:custGeom>
                <a:avLst/>
                <a:gdLst>
                  <a:gd name="T0" fmla="*/ 55 w 42"/>
                  <a:gd name="T1" fmla="*/ 1020 h 167"/>
                  <a:gd name="T2" fmla="*/ 0 w 42"/>
                  <a:gd name="T3" fmla="*/ 654 h 167"/>
                  <a:gd name="T4" fmla="*/ 0 w 42"/>
                  <a:gd name="T5" fmla="*/ 293 h 167"/>
                  <a:gd name="T6" fmla="*/ 55 w 42"/>
                  <a:gd name="T7" fmla="*/ 0 h 167"/>
                  <a:gd name="T8" fmla="*/ 116 w 42"/>
                  <a:gd name="T9" fmla="*/ 0 h 167"/>
                  <a:gd name="T10" fmla="*/ 232 w 42"/>
                  <a:gd name="T11" fmla="*/ 0 h 167"/>
                  <a:gd name="T12" fmla="*/ 232 w 42"/>
                  <a:gd name="T13" fmla="*/ 0 h 167"/>
                  <a:gd name="T14" fmla="*/ 400 w 42"/>
                  <a:gd name="T15" fmla="*/ 293 h 167"/>
                  <a:gd name="T16" fmla="*/ 400 w 42"/>
                  <a:gd name="T17" fmla="*/ 504 h 167"/>
                  <a:gd name="T18" fmla="*/ 400 w 42"/>
                  <a:gd name="T19" fmla="*/ 797 h 167"/>
                  <a:gd name="T20" fmla="*/ 400 w 42"/>
                  <a:gd name="T21" fmla="*/ 797 h 167"/>
                  <a:gd name="T22" fmla="*/ 400 w 42"/>
                  <a:gd name="T23" fmla="*/ 1089 h 167"/>
                  <a:gd name="T24" fmla="*/ 345 w 42"/>
                  <a:gd name="T25" fmla="*/ 1312 h 167"/>
                  <a:gd name="T26" fmla="*/ 345 w 42"/>
                  <a:gd name="T27" fmla="*/ 1829 h 167"/>
                  <a:gd name="T28" fmla="*/ 345 w 42"/>
                  <a:gd name="T29" fmla="*/ 1829 h 167"/>
                  <a:gd name="T30" fmla="*/ 289 w 42"/>
                  <a:gd name="T31" fmla="*/ 2052 h 167"/>
                  <a:gd name="T32" fmla="*/ 232 w 42"/>
                  <a:gd name="T33" fmla="*/ 2052 h 167"/>
                  <a:gd name="T34" fmla="*/ 174 w 42"/>
                  <a:gd name="T35" fmla="*/ 1976 h 167"/>
                  <a:gd name="T36" fmla="*/ 174 w 42"/>
                  <a:gd name="T37" fmla="*/ 1759 h 167"/>
                  <a:gd name="T38" fmla="*/ 174 w 42"/>
                  <a:gd name="T39" fmla="*/ 1759 h 167"/>
                  <a:gd name="T40" fmla="*/ 174 w 42"/>
                  <a:gd name="T41" fmla="*/ 1460 h 167"/>
                  <a:gd name="T42" fmla="*/ 116 w 42"/>
                  <a:gd name="T43" fmla="*/ 1312 h 167"/>
                  <a:gd name="T44" fmla="*/ 116 w 42"/>
                  <a:gd name="T45" fmla="*/ 1169 h 167"/>
                  <a:gd name="T46" fmla="*/ 55 w 42"/>
                  <a:gd name="T47" fmla="*/ 1020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167"/>
                  <a:gd name="T74" fmla="*/ 42 w 42"/>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167">
                    <a:moveTo>
                      <a:pt x="6" y="83"/>
                    </a:moveTo>
                    <a:lnTo>
                      <a:pt x="0" y="53"/>
                    </a:lnTo>
                    <a:lnTo>
                      <a:pt x="0" y="24"/>
                    </a:lnTo>
                    <a:lnTo>
                      <a:pt x="6" y="0"/>
                    </a:lnTo>
                    <a:lnTo>
                      <a:pt x="12" y="0"/>
                    </a:lnTo>
                    <a:lnTo>
                      <a:pt x="24" y="0"/>
                    </a:lnTo>
                    <a:lnTo>
                      <a:pt x="42" y="24"/>
                    </a:lnTo>
                    <a:lnTo>
                      <a:pt x="42" y="41"/>
                    </a:lnTo>
                    <a:lnTo>
                      <a:pt x="42" y="65"/>
                    </a:lnTo>
                    <a:lnTo>
                      <a:pt x="42" y="89"/>
                    </a:lnTo>
                    <a:lnTo>
                      <a:pt x="36" y="107"/>
                    </a:lnTo>
                    <a:lnTo>
                      <a:pt x="36" y="149"/>
                    </a:lnTo>
                    <a:lnTo>
                      <a:pt x="30" y="167"/>
                    </a:lnTo>
                    <a:lnTo>
                      <a:pt x="24" y="167"/>
                    </a:lnTo>
                    <a:lnTo>
                      <a:pt x="18" y="161"/>
                    </a:lnTo>
                    <a:lnTo>
                      <a:pt x="18" y="143"/>
                    </a:lnTo>
                    <a:lnTo>
                      <a:pt x="18" y="119"/>
                    </a:lnTo>
                    <a:lnTo>
                      <a:pt x="12" y="107"/>
                    </a:lnTo>
                    <a:lnTo>
                      <a:pt x="12" y="95"/>
                    </a:lnTo>
                    <a:lnTo>
                      <a:pt x="6" y="83"/>
                    </a:lnTo>
                    <a:close/>
                  </a:path>
                </a:pathLst>
              </a:custGeom>
              <a:solidFill>
                <a:srgbClr val="FCC199"/>
              </a:solidFill>
              <a:ln w="9525">
                <a:noFill/>
                <a:round/>
                <a:headEnd/>
                <a:tailEnd/>
              </a:ln>
            </p:spPr>
            <p:txBody>
              <a:bodyPr/>
              <a:lstStyle/>
              <a:p>
                <a:endParaRPr lang="fr-FR"/>
              </a:p>
            </p:txBody>
          </p:sp>
          <p:sp>
            <p:nvSpPr>
              <p:cNvPr id="28742" name="Freeform 60"/>
              <p:cNvSpPr>
                <a:spLocks/>
              </p:cNvSpPr>
              <p:nvPr/>
            </p:nvSpPr>
            <p:spPr bwMode="auto">
              <a:xfrm>
                <a:off x="436" y="1971"/>
                <a:ext cx="50" cy="213"/>
              </a:xfrm>
              <a:custGeom>
                <a:avLst/>
                <a:gdLst>
                  <a:gd name="T0" fmla="*/ 182 w 36"/>
                  <a:gd name="T1" fmla="*/ 0 h 149"/>
                  <a:gd name="T2" fmla="*/ 301 w 36"/>
                  <a:gd name="T3" fmla="*/ 143 h 149"/>
                  <a:gd name="T4" fmla="*/ 357 w 36"/>
                  <a:gd name="T5" fmla="*/ 223 h 149"/>
                  <a:gd name="T6" fmla="*/ 357 w 36"/>
                  <a:gd name="T7" fmla="*/ 420 h 149"/>
                  <a:gd name="T8" fmla="*/ 301 w 36"/>
                  <a:gd name="T9" fmla="*/ 719 h 149"/>
                  <a:gd name="T10" fmla="*/ 301 w 36"/>
                  <a:gd name="T11" fmla="*/ 719 h 149"/>
                  <a:gd name="T12" fmla="*/ 301 w 36"/>
                  <a:gd name="T13" fmla="*/ 1014 h 149"/>
                  <a:gd name="T14" fmla="*/ 301 w 36"/>
                  <a:gd name="T15" fmla="*/ 1227 h 149"/>
                  <a:gd name="T16" fmla="*/ 301 w 36"/>
                  <a:gd name="T17" fmla="*/ 1450 h 149"/>
                  <a:gd name="T18" fmla="*/ 301 w 36"/>
                  <a:gd name="T19" fmla="*/ 1671 h 149"/>
                  <a:gd name="T20" fmla="*/ 301 w 36"/>
                  <a:gd name="T21" fmla="*/ 1671 h 149"/>
                  <a:gd name="T22" fmla="*/ 239 w 36"/>
                  <a:gd name="T23" fmla="*/ 1817 h 149"/>
                  <a:gd name="T24" fmla="*/ 239 w 36"/>
                  <a:gd name="T25" fmla="*/ 1817 h 149"/>
                  <a:gd name="T26" fmla="*/ 182 w 36"/>
                  <a:gd name="T27" fmla="*/ 1741 h 149"/>
                  <a:gd name="T28" fmla="*/ 182 w 36"/>
                  <a:gd name="T29" fmla="*/ 1528 h 149"/>
                  <a:gd name="T30" fmla="*/ 182 w 36"/>
                  <a:gd name="T31" fmla="*/ 1528 h 149"/>
                  <a:gd name="T32" fmla="*/ 182 w 36"/>
                  <a:gd name="T33" fmla="*/ 1305 h 149"/>
                  <a:gd name="T34" fmla="*/ 182 w 36"/>
                  <a:gd name="T35" fmla="*/ 1156 h 149"/>
                  <a:gd name="T36" fmla="*/ 124 w 36"/>
                  <a:gd name="T37" fmla="*/ 1088 h 149"/>
                  <a:gd name="T38" fmla="*/ 56 w 36"/>
                  <a:gd name="T39" fmla="*/ 933 h 149"/>
                  <a:gd name="T40" fmla="*/ 56 w 36"/>
                  <a:gd name="T41" fmla="*/ 933 h 149"/>
                  <a:gd name="T42" fmla="*/ 0 w 36"/>
                  <a:gd name="T43" fmla="*/ 572 h 149"/>
                  <a:gd name="T44" fmla="*/ 0 w 36"/>
                  <a:gd name="T45" fmla="*/ 223 h 149"/>
                  <a:gd name="T46" fmla="*/ 56 w 36"/>
                  <a:gd name="T47" fmla="*/ 0 h 149"/>
                  <a:gd name="T48" fmla="*/ 124 w 36"/>
                  <a:gd name="T49" fmla="*/ 0 h 149"/>
                  <a:gd name="T50" fmla="*/ 182 w 36"/>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49"/>
                  <a:gd name="T80" fmla="*/ 36 w 36"/>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49">
                    <a:moveTo>
                      <a:pt x="18" y="0"/>
                    </a:moveTo>
                    <a:lnTo>
                      <a:pt x="30" y="12"/>
                    </a:lnTo>
                    <a:lnTo>
                      <a:pt x="36" y="18"/>
                    </a:lnTo>
                    <a:lnTo>
                      <a:pt x="36" y="35"/>
                    </a:lnTo>
                    <a:lnTo>
                      <a:pt x="30" y="59"/>
                    </a:lnTo>
                    <a:lnTo>
                      <a:pt x="30" y="83"/>
                    </a:lnTo>
                    <a:lnTo>
                      <a:pt x="30" y="101"/>
                    </a:lnTo>
                    <a:lnTo>
                      <a:pt x="30" y="119"/>
                    </a:lnTo>
                    <a:lnTo>
                      <a:pt x="30" y="137"/>
                    </a:lnTo>
                    <a:lnTo>
                      <a:pt x="24" y="149"/>
                    </a:lnTo>
                    <a:lnTo>
                      <a:pt x="18" y="143"/>
                    </a:lnTo>
                    <a:lnTo>
                      <a:pt x="18" y="125"/>
                    </a:lnTo>
                    <a:lnTo>
                      <a:pt x="18" y="107"/>
                    </a:lnTo>
                    <a:lnTo>
                      <a:pt x="18" y="95"/>
                    </a:lnTo>
                    <a:lnTo>
                      <a:pt x="12" y="89"/>
                    </a:lnTo>
                    <a:lnTo>
                      <a:pt x="6" y="77"/>
                    </a:lnTo>
                    <a:lnTo>
                      <a:pt x="0" y="47"/>
                    </a:lnTo>
                    <a:lnTo>
                      <a:pt x="0" y="18"/>
                    </a:lnTo>
                    <a:lnTo>
                      <a:pt x="6" y="0"/>
                    </a:lnTo>
                    <a:lnTo>
                      <a:pt x="12" y="0"/>
                    </a:lnTo>
                    <a:lnTo>
                      <a:pt x="18" y="0"/>
                    </a:lnTo>
                    <a:close/>
                  </a:path>
                </a:pathLst>
              </a:custGeom>
              <a:solidFill>
                <a:srgbClr val="FFC69B"/>
              </a:solidFill>
              <a:ln w="9525">
                <a:noFill/>
                <a:round/>
                <a:headEnd/>
                <a:tailEnd/>
              </a:ln>
            </p:spPr>
            <p:txBody>
              <a:bodyPr/>
              <a:lstStyle/>
              <a:p>
                <a:endParaRPr lang="fr-FR"/>
              </a:p>
            </p:txBody>
          </p:sp>
          <p:sp>
            <p:nvSpPr>
              <p:cNvPr id="28743" name="Freeform 61"/>
              <p:cNvSpPr>
                <a:spLocks/>
              </p:cNvSpPr>
              <p:nvPr/>
            </p:nvSpPr>
            <p:spPr bwMode="auto">
              <a:xfrm>
                <a:off x="527" y="2629"/>
                <a:ext cx="198" cy="819"/>
              </a:xfrm>
              <a:custGeom>
                <a:avLst/>
                <a:gdLst>
                  <a:gd name="T0" fmla="*/ 1394 w 143"/>
                  <a:gd name="T1" fmla="*/ 0 h 573"/>
                  <a:gd name="T2" fmla="*/ 1338 w 143"/>
                  <a:gd name="T3" fmla="*/ 143 h 573"/>
                  <a:gd name="T4" fmla="*/ 1162 w 143"/>
                  <a:gd name="T5" fmla="*/ 795 h 573"/>
                  <a:gd name="T6" fmla="*/ 937 w 143"/>
                  <a:gd name="T7" fmla="*/ 1086 h 573"/>
                  <a:gd name="T8" fmla="*/ 821 w 143"/>
                  <a:gd name="T9" fmla="*/ 1305 h 573"/>
                  <a:gd name="T10" fmla="*/ 821 w 143"/>
                  <a:gd name="T11" fmla="*/ 1817 h 573"/>
                  <a:gd name="T12" fmla="*/ 821 w 143"/>
                  <a:gd name="T13" fmla="*/ 2041 h 573"/>
                  <a:gd name="T14" fmla="*/ 702 w 143"/>
                  <a:gd name="T15" fmla="*/ 2837 h 573"/>
                  <a:gd name="T16" fmla="*/ 529 w 143"/>
                  <a:gd name="T17" fmla="*/ 3851 h 573"/>
                  <a:gd name="T18" fmla="*/ 462 w 143"/>
                  <a:gd name="T19" fmla="*/ 4654 h 573"/>
                  <a:gd name="T20" fmla="*/ 462 w 143"/>
                  <a:gd name="T21" fmla="*/ 4878 h 573"/>
                  <a:gd name="T22" fmla="*/ 408 w 143"/>
                  <a:gd name="T23" fmla="*/ 5902 h 573"/>
                  <a:gd name="T24" fmla="*/ 408 w 143"/>
                  <a:gd name="T25" fmla="*/ 6116 h 573"/>
                  <a:gd name="T26" fmla="*/ 353 w 143"/>
                  <a:gd name="T27" fmla="*/ 6476 h 573"/>
                  <a:gd name="T28" fmla="*/ 174 w 143"/>
                  <a:gd name="T29" fmla="*/ 6695 h 573"/>
                  <a:gd name="T30" fmla="*/ 0 w 143"/>
                  <a:gd name="T31" fmla="*/ 6836 h 573"/>
                  <a:gd name="T32" fmla="*/ 55 w 143"/>
                  <a:gd name="T33" fmla="*/ 6836 h 573"/>
                  <a:gd name="T34" fmla="*/ 235 w 143"/>
                  <a:gd name="T35" fmla="*/ 6756 h 573"/>
                  <a:gd name="T36" fmla="*/ 408 w 143"/>
                  <a:gd name="T37" fmla="*/ 6613 h 573"/>
                  <a:gd name="T38" fmla="*/ 408 w 143"/>
                  <a:gd name="T39" fmla="*/ 6695 h 573"/>
                  <a:gd name="T40" fmla="*/ 408 w 143"/>
                  <a:gd name="T41" fmla="*/ 6987 h 573"/>
                  <a:gd name="T42" fmla="*/ 462 w 143"/>
                  <a:gd name="T43" fmla="*/ 6987 h 573"/>
                  <a:gd name="T44" fmla="*/ 462 w 143"/>
                  <a:gd name="T45" fmla="*/ 6756 h 573"/>
                  <a:gd name="T46" fmla="*/ 462 w 143"/>
                  <a:gd name="T47" fmla="*/ 6415 h 573"/>
                  <a:gd name="T48" fmla="*/ 529 w 143"/>
                  <a:gd name="T49" fmla="*/ 6116 h 573"/>
                  <a:gd name="T50" fmla="*/ 584 w 143"/>
                  <a:gd name="T51" fmla="*/ 5754 h 573"/>
                  <a:gd name="T52" fmla="*/ 640 w 143"/>
                  <a:gd name="T53" fmla="*/ 5310 h 573"/>
                  <a:gd name="T54" fmla="*/ 640 w 143"/>
                  <a:gd name="T55" fmla="*/ 5310 h 573"/>
                  <a:gd name="T56" fmla="*/ 640 w 143"/>
                  <a:gd name="T57" fmla="*/ 5164 h 573"/>
                  <a:gd name="T58" fmla="*/ 640 w 143"/>
                  <a:gd name="T59" fmla="*/ 4654 h 573"/>
                  <a:gd name="T60" fmla="*/ 702 w 143"/>
                  <a:gd name="T61" fmla="*/ 4291 h 573"/>
                  <a:gd name="T62" fmla="*/ 764 w 143"/>
                  <a:gd name="T63" fmla="*/ 3430 h 573"/>
                  <a:gd name="T64" fmla="*/ 764 w 143"/>
                  <a:gd name="T65" fmla="*/ 3130 h 573"/>
                  <a:gd name="T66" fmla="*/ 821 w 143"/>
                  <a:gd name="T67" fmla="*/ 2546 h 573"/>
                  <a:gd name="T68" fmla="*/ 993 w 143"/>
                  <a:gd name="T69" fmla="*/ 1817 h 573"/>
                  <a:gd name="T70" fmla="*/ 1043 w 143"/>
                  <a:gd name="T71" fmla="*/ 1528 h 573"/>
                  <a:gd name="T72" fmla="*/ 1162 w 143"/>
                  <a:gd name="T73" fmla="*/ 1086 h 573"/>
                  <a:gd name="T74" fmla="*/ 1221 w 143"/>
                  <a:gd name="T75" fmla="*/ 933 h 573"/>
                  <a:gd name="T76" fmla="*/ 1394 w 143"/>
                  <a:gd name="T77" fmla="*/ 362 h 5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3"/>
                  <a:gd name="T118" fmla="*/ 0 h 573"/>
                  <a:gd name="T119" fmla="*/ 143 w 143"/>
                  <a:gd name="T120" fmla="*/ 573 h 5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3" h="573">
                    <a:moveTo>
                      <a:pt x="143" y="6"/>
                    </a:moveTo>
                    <a:lnTo>
                      <a:pt x="143" y="0"/>
                    </a:lnTo>
                    <a:lnTo>
                      <a:pt x="143" y="6"/>
                    </a:lnTo>
                    <a:lnTo>
                      <a:pt x="137" y="12"/>
                    </a:lnTo>
                    <a:lnTo>
                      <a:pt x="131" y="30"/>
                    </a:lnTo>
                    <a:lnTo>
                      <a:pt x="119" y="65"/>
                    </a:lnTo>
                    <a:lnTo>
                      <a:pt x="107" y="77"/>
                    </a:lnTo>
                    <a:lnTo>
                      <a:pt x="96" y="89"/>
                    </a:lnTo>
                    <a:lnTo>
                      <a:pt x="84" y="107"/>
                    </a:lnTo>
                    <a:lnTo>
                      <a:pt x="84" y="119"/>
                    </a:lnTo>
                    <a:lnTo>
                      <a:pt x="84" y="149"/>
                    </a:lnTo>
                    <a:lnTo>
                      <a:pt x="84" y="167"/>
                    </a:lnTo>
                    <a:lnTo>
                      <a:pt x="78" y="197"/>
                    </a:lnTo>
                    <a:lnTo>
                      <a:pt x="72" y="233"/>
                    </a:lnTo>
                    <a:lnTo>
                      <a:pt x="60" y="275"/>
                    </a:lnTo>
                    <a:lnTo>
                      <a:pt x="54" y="316"/>
                    </a:lnTo>
                    <a:lnTo>
                      <a:pt x="48" y="352"/>
                    </a:lnTo>
                    <a:lnTo>
                      <a:pt x="48" y="382"/>
                    </a:lnTo>
                    <a:lnTo>
                      <a:pt x="48" y="400"/>
                    </a:lnTo>
                    <a:lnTo>
                      <a:pt x="42" y="460"/>
                    </a:lnTo>
                    <a:lnTo>
                      <a:pt x="42" y="484"/>
                    </a:lnTo>
                    <a:lnTo>
                      <a:pt x="42" y="502"/>
                    </a:lnTo>
                    <a:lnTo>
                      <a:pt x="42" y="520"/>
                    </a:lnTo>
                    <a:lnTo>
                      <a:pt x="36" y="532"/>
                    </a:lnTo>
                    <a:lnTo>
                      <a:pt x="18" y="549"/>
                    </a:lnTo>
                    <a:lnTo>
                      <a:pt x="0" y="561"/>
                    </a:lnTo>
                    <a:lnTo>
                      <a:pt x="6" y="561"/>
                    </a:lnTo>
                    <a:lnTo>
                      <a:pt x="18" y="561"/>
                    </a:lnTo>
                    <a:lnTo>
                      <a:pt x="24" y="555"/>
                    </a:lnTo>
                    <a:lnTo>
                      <a:pt x="36" y="549"/>
                    </a:lnTo>
                    <a:lnTo>
                      <a:pt x="42" y="543"/>
                    </a:lnTo>
                    <a:lnTo>
                      <a:pt x="42" y="549"/>
                    </a:lnTo>
                    <a:lnTo>
                      <a:pt x="42" y="561"/>
                    </a:lnTo>
                    <a:lnTo>
                      <a:pt x="42" y="573"/>
                    </a:lnTo>
                    <a:lnTo>
                      <a:pt x="48" y="573"/>
                    </a:lnTo>
                    <a:lnTo>
                      <a:pt x="48" y="561"/>
                    </a:lnTo>
                    <a:lnTo>
                      <a:pt x="48" y="555"/>
                    </a:lnTo>
                    <a:lnTo>
                      <a:pt x="48" y="538"/>
                    </a:lnTo>
                    <a:lnTo>
                      <a:pt x="48" y="526"/>
                    </a:lnTo>
                    <a:lnTo>
                      <a:pt x="54" y="502"/>
                    </a:lnTo>
                    <a:lnTo>
                      <a:pt x="60" y="472"/>
                    </a:lnTo>
                    <a:lnTo>
                      <a:pt x="66" y="448"/>
                    </a:lnTo>
                    <a:lnTo>
                      <a:pt x="66" y="436"/>
                    </a:lnTo>
                    <a:lnTo>
                      <a:pt x="66" y="424"/>
                    </a:lnTo>
                    <a:lnTo>
                      <a:pt x="66" y="406"/>
                    </a:lnTo>
                    <a:lnTo>
                      <a:pt x="66" y="382"/>
                    </a:lnTo>
                    <a:lnTo>
                      <a:pt x="72" y="352"/>
                    </a:lnTo>
                    <a:lnTo>
                      <a:pt x="78" y="316"/>
                    </a:lnTo>
                    <a:lnTo>
                      <a:pt x="78" y="281"/>
                    </a:lnTo>
                    <a:lnTo>
                      <a:pt x="78" y="257"/>
                    </a:lnTo>
                    <a:lnTo>
                      <a:pt x="84" y="239"/>
                    </a:lnTo>
                    <a:lnTo>
                      <a:pt x="84" y="209"/>
                    </a:lnTo>
                    <a:lnTo>
                      <a:pt x="96" y="179"/>
                    </a:lnTo>
                    <a:lnTo>
                      <a:pt x="102" y="149"/>
                    </a:lnTo>
                    <a:lnTo>
                      <a:pt x="107" y="125"/>
                    </a:lnTo>
                    <a:lnTo>
                      <a:pt x="113" y="113"/>
                    </a:lnTo>
                    <a:lnTo>
                      <a:pt x="119" y="89"/>
                    </a:lnTo>
                    <a:lnTo>
                      <a:pt x="125" y="77"/>
                    </a:lnTo>
                    <a:lnTo>
                      <a:pt x="131" y="59"/>
                    </a:lnTo>
                    <a:lnTo>
                      <a:pt x="143" y="30"/>
                    </a:lnTo>
                    <a:lnTo>
                      <a:pt x="143" y="6"/>
                    </a:lnTo>
                    <a:close/>
                  </a:path>
                </a:pathLst>
              </a:custGeom>
              <a:solidFill>
                <a:srgbClr val="D38266"/>
              </a:solidFill>
              <a:ln w="9525">
                <a:noFill/>
                <a:round/>
                <a:headEnd/>
                <a:tailEnd/>
              </a:ln>
            </p:spPr>
            <p:txBody>
              <a:bodyPr/>
              <a:lstStyle/>
              <a:p>
                <a:endParaRPr lang="fr-FR"/>
              </a:p>
            </p:txBody>
          </p:sp>
          <p:sp>
            <p:nvSpPr>
              <p:cNvPr id="28744" name="Freeform 62"/>
              <p:cNvSpPr>
                <a:spLocks/>
              </p:cNvSpPr>
              <p:nvPr/>
            </p:nvSpPr>
            <p:spPr bwMode="auto">
              <a:xfrm>
                <a:off x="635" y="1270"/>
                <a:ext cx="90" cy="1000"/>
              </a:xfrm>
              <a:custGeom>
                <a:avLst/>
                <a:gdLst>
                  <a:gd name="T0" fmla="*/ 174 w 65"/>
                  <a:gd name="T1" fmla="*/ 7765 h 699"/>
                  <a:gd name="T2" fmla="*/ 174 w 65"/>
                  <a:gd name="T3" fmla="*/ 7765 h 699"/>
                  <a:gd name="T4" fmla="*/ 174 w 65"/>
                  <a:gd name="T5" fmla="*/ 7838 h 699"/>
                  <a:gd name="T6" fmla="*/ 123 w 65"/>
                  <a:gd name="T7" fmla="*/ 8060 h 699"/>
                  <a:gd name="T8" fmla="*/ 123 w 65"/>
                  <a:gd name="T9" fmla="*/ 8060 h 699"/>
                  <a:gd name="T10" fmla="*/ 55 w 65"/>
                  <a:gd name="T11" fmla="*/ 8348 h 699"/>
                  <a:gd name="T12" fmla="*/ 0 w 65"/>
                  <a:gd name="T13" fmla="*/ 8574 h 699"/>
                  <a:gd name="T14" fmla="*/ 0 w 65"/>
                  <a:gd name="T15" fmla="*/ 8574 h 699"/>
                  <a:gd name="T16" fmla="*/ 0 w 65"/>
                  <a:gd name="T17" fmla="*/ 8574 h 699"/>
                  <a:gd name="T18" fmla="*/ 0 w 65"/>
                  <a:gd name="T19" fmla="*/ 8423 h 699"/>
                  <a:gd name="T20" fmla="*/ 0 w 65"/>
                  <a:gd name="T21" fmla="*/ 8207 h 699"/>
                  <a:gd name="T22" fmla="*/ 0 w 65"/>
                  <a:gd name="T23" fmla="*/ 8207 h 699"/>
                  <a:gd name="T24" fmla="*/ 55 w 65"/>
                  <a:gd name="T25" fmla="*/ 7765 h 699"/>
                  <a:gd name="T26" fmla="*/ 55 w 65"/>
                  <a:gd name="T27" fmla="*/ 7403 h 699"/>
                  <a:gd name="T28" fmla="*/ 55 w 65"/>
                  <a:gd name="T29" fmla="*/ 6887 h 699"/>
                  <a:gd name="T30" fmla="*/ 55 w 65"/>
                  <a:gd name="T31" fmla="*/ 6887 h 699"/>
                  <a:gd name="T32" fmla="*/ 55 w 65"/>
                  <a:gd name="T33" fmla="*/ 6664 h 699"/>
                  <a:gd name="T34" fmla="*/ 55 w 65"/>
                  <a:gd name="T35" fmla="*/ 6432 h 699"/>
                  <a:gd name="T36" fmla="*/ 55 w 65"/>
                  <a:gd name="T37" fmla="*/ 5868 h 699"/>
                  <a:gd name="T38" fmla="*/ 123 w 65"/>
                  <a:gd name="T39" fmla="*/ 5275 h 699"/>
                  <a:gd name="T40" fmla="*/ 123 w 65"/>
                  <a:gd name="T41" fmla="*/ 5052 h 699"/>
                  <a:gd name="T42" fmla="*/ 123 w 65"/>
                  <a:gd name="T43" fmla="*/ 4901 h 699"/>
                  <a:gd name="T44" fmla="*/ 123 w 65"/>
                  <a:gd name="T45" fmla="*/ 4901 h 699"/>
                  <a:gd name="T46" fmla="*/ 174 w 65"/>
                  <a:gd name="T47" fmla="*/ 4758 h 699"/>
                  <a:gd name="T48" fmla="*/ 235 w 65"/>
                  <a:gd name="T49" fmla="*/ 4535 h 699"/>
                  <a:gd name="T50" fmla="*/ 334 w 65"/>
                  <a:gd name="T51" fmla="*/ 3880 h 699"/>
                  <a:gd name="T52" fmla="*/ 400 w 65"/>
                  <a:gd name="T53" fmla="*/ 3155 h 699"/>
                  <a:gd name="T54" fmla="*/ 460 w 65"/>
                  <a:gd name="T55" fmla="*/ 2851 h 699"/>
                  <a:gd name="T56" fmla="*/ 460 w 65"/>
                  <a:gd name="T57" fmla="*/ 2644 h 699"/>
                  <a:gd name="T58" fmla="*/ 460 w 65"/>
                  <a:gd name="T59" fmla="*/ 2644 h 699"/>
                  <a:gd name="T60" fmla="*/ 460 w 65"/>
                  <a:gd name="T61" fmla="*/ 2196 h 699"/>
                  <a:gd name="T62" fmla="*/ 515 w 65"/>
                  <a:gd name="T63" fmla="*/ 1605 h 699"/>
                  <a:gd name="T64" fmla="*/ 515 w 65"/>
                  <a:gd name="T65" fmla="*/ 1019 h 699"/>
                  <a:gd name="T66" fmla="*/ 515 w 65"/>
                  <a:gd name="T67" fmla="*/ 574 h 699"/>
                  <a:gd name="T68" fmla="*/ 515 w 65"/>
                  <a:gd name="T69" fmla="*/ 574 h 699"/>
                  <a:gd name="T70" fmla="*/ 515 w 65"/>
                  <a:gd name="T71" fmla="*/ 293 h 699"/>
                  <a:gd name="T72" fmla="*/ 515 w 65"/>
                  <a:gd name="T73" fmla="*/ 80 h 699"/>
                  <a:gd name="T74" fmla="*/ 515 w 65"/>
                  <a:gd name="T75" fmla="*/ 0 h 699"/>
                  <a:gd name="T76" fmla="*/ 582 w 65"/>
                  <a:gd name="T77" fmla="*/ 80 h 699"/>
                  <a:gd name="T78" fmla="*/ 582 w 65"/>
                  <a:gd name="T79" fmla="*/ 223 h 699"/>
                  <a:gd name="T80" fmla="*/ 582 w 65"/>
                  <a:gd name="T81" fmla="*/ 504 h 699"/>
                  <a:gd name="T82" fmla="*/ 582 w 65"/>
                  <a:gd name="T83" fmla="*/ 504 h 699"/>
                  <a:gd name="T84" fmla="*/ 582 w 65"/>
                  <a:gd name="T85" fmla="*/ 797 h 699"/>
                  <a:gd name="T86" fmla="*/ 582 w 65"/>
                  <a:gd name="T87" fmla="*/ 1019 h 699"/>
                  <a:gd name="T88" fmla="*/ 637 w 65"/>
                  <a:gd name="T89" fmla="*/ 1392 h 699"/>
                  <a:gd name="T90" fmla="*/ 637 w 65"/>
                  <a:gd name="T91" fmla="*/ 1681 h 699"/>
                  <a:gd name="T92" fmla="*/ 637 w 65"/>
                  <a:gd name="T93" fmla="*/ 2049 h 699"/>
                  <a:gd name="T94" fmla="*/ 637 w 65"/>
                  <a:gd name="T95" fmla="*/ 2049 h 699"/>
                  <a:gd name="T96" fmla="*/ 582 w 65"/>
                  <a:gd name="T97" fmla="*/ 2565 h 699"/>
                  <a:gd name="T98" fmla="*/ 515 w 65"/>
                  <a:gd name="T99" fmla="*/ 3007 h 699"/>
                  <a:gd name="T100" fmla="*/ 460 w 65"/>
                  <a:gd name="T101" fmla="*/ 3441 h 699"/>
                  <a:gd name="T102" fmla="*/ 400 w 65"/>
                  <a:gd name="T103" fmla="*/ 3649 h 699"/>
                  <a:gd name="T104" fmla="*/ 400 w 65"/>
                  <a:gd name="T105" fmla="*/ 3649 h 699"/>
                  <a:gd name="T106" fmla="*/ 400 w 65"/>
                  <a:gd name="T107" fmla="*/ 3880 h 699"/>
                  <a:gd name="T108" fmla="*/ 334 w 65"/>
                  <a:gd name="T109" fmla="*/ 4243 h 699"/>
                  <a:gd name="T110" fmla="*/ 278 w 65"/>
                  <a:gd name="T111" fmla="*/ 4678 h 699"/>
                  <a:gd name="T112" fmla="*/ 278 w 65"/>
                  <a:gd name="T113" fmla="*/ 5052 h 699"/>
                  <a:gd name="T114" fmla="*/ 278 w 65"/>
                  <a:gd name="T115" fmla="*/ 5052 h 699"/>
                  <a:gd name="T116" fmla="*/ 235 w 65"/>
                  <a:gd name="T117" fmla="*/ 5495 h 699"/>
                  <a:gd name="T118" fmla="*/ 174 w 65"/>
                  <a:gd name="T119" fmla="*/ 6092 h 699"/>
                  <a:gd name="T120" fmla="*/ 174 w 65"/>
                  <a:gd name="T121" fmla="*/ 6807 h 699"/>
                  <a:gd name="T122" fmla="*/ 174 w 65"/>
                  <a:gd name="T123" fmla="*/ 7765 h 6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
                  <a:gd name="T187" fmla="*/ 0 h 699"/>
                  <a:gd name="T188" fmla="*/ 65 w 65"/>
                  <a:gd name="T189" fmla="*/ 699 h 6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 h="699">
                    <a:moveTo>
                      <a:pt x="18" y="633"/>
                    </a:moveTo>
                    <a:lnTo>
                      <a:pt x="18" y="633"/>
                    </a:lnTo>
                    <a:lnTo>
                      <a:pt x="18" y="639"/>
                    </a:lnTo>
                    <a:lnTo>
                      <a:pt x="12" y="657"/>
                    </a:lnTo>
                    <a:lnTo>
                      <a:pt x="6" y="681"/>
                    </a:lnTo>
                    <a:lnTo>
                      <a:pt x="0" y="699"/>
                    </a:lnTo>
                    <a:lnTo>
                      <a:pt x="0" y="687"/>
                    </a:lnTo>
                    <a:lnTo>
                      <a:pt x="0" y="669"/>
                    </a:lnTo>
                    <a:lnTo>
                      <a:pt x="6" y="633"/>
                    </a:lnTo>
                    <a:lnTo>
                      <a:pt x="6" y="603"/>
                    </a:lnTo>
                    <a:lnTo>
                      <a:pt x="6" y="561"/>
                    </a:lnTo>
                    <a:lnTo>
                      <a:pt x="6" y="543"/>
                    </a:lnTo>
                    <a:lnTo>
                      <a:pt x="6" y="525"/>
                    </a:lnTo>
                    <a:lnTo>
                      <a:pt x="6" y="478"/>
                    </a:lnTo>
                    <a:lnTo>
                      <a:pt x="12" y="430"/>
                    </a:lnTo>
                    <a:lnTo>
                      <a:pt x="12" y="412"/>
                    </a:lnTo>
                    <a:lnTo>
                      <a:pt x="12" y="400"/>
                    </a:lnTo>
                    <a:lnTo>
                      <a:pt x="18" y="388"/>
                    </a:lnTo>
                    <a:lnTo>
                      <a:pt x="24" y="370"/>
                    </a:lnTo>
                    <a:lnTo>
                      <a:pt x="35" y="316"/>
                    </a:lnTo>
                    <a:lnTo>
                      <a:pt x="41" y="257"/>
                    </a:lnTo>
                    <a:lnTo>
                      <a:pt x="47" y="233"/>
                    </a:lnTo>
                    <a:lnTo>
                      <a:pt x="47" y="215"/>
                    </a:lnTo>
                    <a:lnTo>
                      <a:pt x="47" y="179"/>
                    </a:lnTo>
                    <a:lnTo>
                      <a:pt x="53" y="131"/>
                    </a:lnTo>
                    <a:lnTo>
                      <a:pt x="53" y="83"/>
                    </a:lnTo>
                    <a:lnTo>
                      <a:pt x="53" y="47"/>
                    </a:lnTo>
                    <a:lnTo>
                      <a:pt x="53" y="24"/>
                    </a:lnTo>
                    <a:lnTo>
                      <a:pt x="53" y="6"/>
                    </a:lnTo>
                    <a:lnTo>
                      <a:pt x="53" y="0"/>
                    </a:lnTo>
                    <a:lnTo>
                      <a:pt x="59" y="6"/>
                    </a:lnTo>
                    <a:lnTo>
                      <a:pt x="59" y="18"/>
                    </a:lnTo>
                    <a:lnTo>
                      <a:pt x="59" y="41"/>
                    </a:lnTo>
                    <a:lnTo>
                      <a:pt x="59" y="65"/>
                    </a:lnTo>
                    <a:lnTo>
                      <a:pt x="59" y="83"/>
                    </a:lnTo>
                    <a:lnTo>
                      <a:pt x="65" y="113"/>
                    </a:lnTo>
                    <a:lnTo>
                      <a:pt x="65" y="137"/>
                    </a:lnTo>
                    <a:lnTo>
                      <a:pt x="65" y="167"/>
                    </a:lnTo>
                    <a:lnTo>
                      <a:pt x="59" y="209"/>
                    </a:lnTo>
                    <a:lnTo>
                      <a:pt x="53" y="245"/>
                    </a:lnTo>
                    <a:lnTo>
                      <a:pt x="47" y="280"/>
                    </a:lnTo>
                    <a:lnTo>
                      <a:pt x="41" y="298"/>
                    </a:lnTo>
                    <a:lnTo>
                      <a:pt x="41" y="316"/>
                    </a:lnTo>
                    <a:lnTo>
                      <a:pt x="35" y="346"/>
                    </a:lnTo>
                    <a:lnTo>
                      <a:pt x="29" y="382"/>
                    </a:lnTo>
                    <a:lnTo>
                      <a:pt x="29" y="412"/>
                    </a:lnTo>
                    <a:lnTo>
                      <a:pt x="24" y="448"/>
                    </a:lnTo>
                    <a:lnTo>
                      <a:pt x="18" y="496"/>
                    </a:lnTo>
                    <a:lnTo>
                      <a:pt x="18" y="555"/>
                    </a:lnTo>
                    <a:lnTo>
                      <a:pt x="18" y="633"/>
                    </a:lnTo>
                    <a:close/>
                  </a:path>
                </a:pathLst>
              </a:custGeom>
              <a:solidFill>
                <a:srgbClr val="D38266"/>
              </a:solidFill>
              <a:ln w="9525">
                <a:noFill/>
                <a:round/>
                <a:headEnd/>
                <a:tailEnd/>
              </a:ln>
            </p:spPr>
            <p:txBody>
              <a:bodyPr/>
              <a:lstStyle/>
              <a:p>
                <a:endParaRPr lang="fr-FR"/>
              </a:p>
            </p:txBody>
          </p:sp>
          <p:sp>
            <p:nvSpPr>
              <p:cNvPr id="28745" name="Freeform 63"/>
              <p:cNvSpPr>
                <a:spLocks/>
              </p:cNvSpPr>
              <p:nvPr/>
            </p:nvSpPr>
            <p:spPr bwMode="auto">
              <a:xfrm>
                <a:off x="245" y="3646"/>
                <a:ext cx="340" cy="221"/>
              </a:xfrm>
              <a:custGeom>
                <a:avLst/>
                <a:gdLst>
                  <a:gd name="T0" fmla="*/ 2370 w 246"/>
                  <a:gd name="T1" fmla="*/ 0 h 155"/>
                  <a:gd name="T2" fmla="*/ 2370 w 246"/>
                  <a:gd name="T3" fmla="*/ 77 h 155"/>
                  <a:gd name="T4" fmla="*/ 2314 w 246"/>
                  <a:gd name="T5" fmla="*/ 220 h 155"/>
                  <a:gd name="T6" fmla="*/ 2195 w 246"/>
                  <a:gd name="T7" fmla="*/ 649 h 155"/>
                  <a:gd name="T8" fmla="*/ 2023 w 246"/>
                  <a:gd name="T9" fmla="*/ 1132 h 155"/>
                  <a:gd name="T10" fmla="*/ 1968 w 246"/>
                  <a:gd name="T11" fmla="*/ 1285 h 155"/>
                  <a:gd name="T12" fmla="*/ 1845 w 246"/>
                  <a:gd name="T13" fmla="*/ 1424 h 155"/>
                  <a:gd name="T14" fmla="*/ 1845 w 246"/>
                  <a:gd name="T15" fmla="*/ 1424 h 155"/>
                  <a:gd name="T16" fmla="*/ 1735 w 246"/>
                  <a:gd name="T17" fmla="*/ 1496 h 155"/>
                  <a:gd name="T18" fmla="*/ 1621 w 246"/>
                  <a:gd name="T19" fmla="*/ 1574 h 155"/>
                  <a:gd name="T20" fmla="*/ 1211 w 246"/>
                  <a:gd name="T21" fmla="*/ 1715 h 155"/>
                  <a:gd name="T22" fmla="*/ 634 w 246"/>
                  <a:gd name="T23" fmla="*/ 1856 h 155"/>
                  <a:gd name="T24" fmla="*/ 55 w 246"/>
                  <a:gd name="T25" fmla="*/ 1715 h 155"/>
                  <a:gd name="T26" fmla="*/ 55 w 246"/>
                  <a:gd name="T27" fmla="*/ 1715 h 155"/>
                  <a:gd name="T28" fmla="*/ 0 w 246"/>
                  <a:gd name="T29" fmla="*/ 1715 h 155"/>
                  <a:gd name="T30" fmla="*/ 0 w 246"/>
                  <a:gd name="T31" fmla="*/ 1638 h 155"/>
                  <a:gd name="T32" fmla="*/ 55 w 246"/>
                  <a:gd name="T33" fmla="*/ 1496 h 155"/>
                  <a:gd name="T34" fmla="*/ 55 w 246"/>
                  <a:gd name="T35" fmla="*/ 1496 h 155"/>
                  <a:gd name="T36" fmla="*/ 116 w 246"/>
                  <a:gd name="T37" fmla="*/ 1356 h 155"/>
                  <a:gd name="T38" fmla="*/ 234 w 246"/>
                  <a:gd name="T39" fmla="*/ 1206 h 155"/>
                  <a:gd name="T40" fmla="*/ 634 w 246"/>
                  <a:gd name="T41" fmla="*/ 925 h 155"/>
                  <a:gd name="T42" fmla="*/ 634 w 246"/>
                  <a:gd name="T43" fmla="*/ 925 h 155"/>
                  <a:gd name="T44" fmla="*/ 634 w 246"/>
                  <a:gd name="T45" fmla="*/ 846 h 155"/>
                  <a:gd name="T46" fmla="*/ 753 w 246"/>
                  <a:gd name="T47" fmla="*/ 788 h 155"/>
                  <a:gd name="T48" fmla="*/ 753 w 246"/>
                  <a:gd name="T49" fmla="*/ 788 h 155"/>
                  <a:gd name="T50" fmla="*/ 753 w 246"/>
                  <a:gd name="T51" fmla="*/ 724 h 155"/>
                  <a:gd name="T52" fmla="*/ 806 w 246"/>
                  <a:gd name="T53" fmla="*/ 572 h 155"/>
                  <a:gd name="T54" fmla="*/ 806 w 246"/>
                  <a:gd name="T55" fmla="*/ 429 h 155"/>
                  <a:gd name="T56" fmla="*/ 861 w 246"/>
                  <a:gd name="T57" fmla="*/ 359 h 155"/>
                  <a:gd name="T58" fmla="*/ 861 w 246"/>
                  <a:gd name="T59" fmla="*/ 359 h 155"/>
                  <a:gd name="T60" fmla="*/ 861 w 246"/>
                  <a:gd name="T61" fmla="*/ 429 h 155"/>
                  <a:gd name="T62" fmla="*/ 806 w 246"/>
                  <a:gd name="T63" fmla="*/ 572 h 155"/>
                  <a:gd name="T64" fmla="*/ 806 w 246"/>
                  <a:gd name="T65" fmla="*/ 788 h 155"/>
                  <a:gd name="T66" fmla="*/ 861 w 246"/>
                  <a:gd name="T67" fmla="*/ 788 h 155"/>
                  <a:gd name="T68" fmla="*/ 861 w 246"/>
                  <a:gd name="T69" fmla="*/ 788 h 155"/>
                  <a:gd name="T70" fmla="*/ 926 w 246"/>
                  <a:gd name="T71" fmla="*/ 724 h 155"/>
                  <a:gd name="T72" fmla="*/ 1099 w 246"/>
                  <a:gd name="T73" fmla="*/ 649 h 155"/>
                  <a:gd name="T74" fmla="*/ 1507 w 246"/>
                  <a:gd name="T75" fmla="*/ 359 h 155"/>
                  <a:gd name="T76" fmla="*/ 1968 w 246"/>
                  <a:gd name="T77" fmla="*/ 77 h 155"/>
                  <a:gd name="T78" fmla="*/ 2195 w 246"/>
                  <a:gd name="T79" fmla="*/ 0 h 155"/>
                  <a:gd name="T80" fmla="*/ 2370 w 246"/>
                  <a:gd name="T81" fmla="*/ 0 h 1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155"/>
                  <a:gd name="T125" fmla="*/ 246 w 246"/>
                  <a:gd name="T126" fmla="*/ 155 h 1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155">
                    <a:moveTo>
                      <a:pt x="246" y="0"/>
                    </a:moveTo>
                    <a:lnTo>
                      <a:pt x="246" y="6"/>
                    </a:lnTo>
                    <a:lnTo>
                      <a:pt x="240" y="18"/>
                    </a:lnTo>
                    <a:lnTo>
                      <a:pt x="228" y="54"/>
                    </a:lnTo>
                    <a:lnTo>
                      <a:pt x="210" y="95"/>
                    </a:lnTo>
                    <a:lnTo>
                      <a:pt x="204" y="107"/>
                    </a:lnTo>
                    <a:lnTo>
                      <a:pt x="192" y="119"/>
                    </a:lnTo>
                    <a:lnTo>
                      <a:pt x="180" y="125"/>
                    </a:lnTo>
                    <a:lnTo>
                      <a:pt x="168" y="131"/>
                    </a:lnTo>
                    <a:lnTo>
                      <a:pt x="126" y="143"/>
                    </a:lnTo>
                    <a:lnTo>
                      <a:pt x="66" y="155"/>
                    </a:lnTo>
                    <a:lnTo>
                      <a:pt x="6" y="143"/>
                    </a:lnTo>
                    <a:lnTo>
                      <a:pt x="0" y="143"/>
                    </a:lnTo>
                    <a:lnTo>
                      <a:pt x="0" y="137"/>
                    </a:lnTo>
                    <a:lnTo>
                      <a:pt x="6" y="125"/>
                    </a:lnTo>
                    <a:lnTo>
                      <a:pt x="12" y="113"/>
                    </a:lnTo>
                    <a:lnTo>
                      <a:pt x="24" y="101"/>
                    </a:lnTo>
                    <a:lnTo>
                      <a:pt x="66" y="77"/>
                    </a:lnTo>
                    <a:lnTo>
                      <a:pt x="66" y="71"/>
                    </a:lnTo>
                    <a:lnTo>
                      <a:pt x="78" y="66"/>
                    </a:lnTo>
                    <a:lnTo>
                      <a:pt x="78" y="60"/>
                    </a:lnTo>
                    <a:lnTo>
                      <a:pt x="84" y="48"/>
                    </a:lnTo>
                    <a:lnTo>
                      <a:pt x="84" y="36"/>
                    </a:lnTo>
                    <a:lnTo>
                      <a:pt x="90" y="30"/>
                    </a:lnTo>
                    <a:lnTo>
                      <a:pt x="90" y="36"/>
                    </a:lnTo>
                    <a:lnTo>
                      <a:pt x="84" y="48"/>
                    </a:lnTo>
                    <a:lnTo>
                      <a:pt x="84" y="66"/>
                    </a:lnTo>
                    <a:lnTo>
                      <a:pt x="90" y="66"/>
                    </a:lnTo>
                    <a:lnTo>
                      <a:pt x="96" y="60"/>
                    </a:lnTo>
                    <a:lnTo>
                      <a:pt x="114" y="54"/>
                    </a:lnTo>
                    <a:lnTo>
                      <a:pt x="156" y="30"/>
                    </a:lnTo>
                    <a:lnTo>
                      <a:pt x="204" y="6"/>
                    </a:lnTo>
                    <a:lnTo>
                      <a:pt x="228" y="0"/>
                    </a:lnTo>
                    <a:lnTo>
                      <a:pt x="246" y="0"/>
                    </a:lnTo>
                    <a:close/>
                  </a:path>
                </a:pathLst>
              </a:custGeom>
              <a:solidFill>
                <a:srgbClr val="FFCC19"/>
              </a:solidFill>
              <a:ln w="9525">
                <a:noFill/>
                <a:round/>
                <a:headEnd/>
                <a:tailEnd/>
              </a:ln>
            </p:spPr>
            <p:txBody>
              <a:bodyPr/>
              <a:lstStyle/>
              <a:p>
                <a:endParaRPr lang="fr-FR"/>
              </a:p>
            </p:txBody>
          </p:sp>
          <p:sp>
            <p:nvSpPr>
              <p:cNvPr id="28746" name="Freeform 64"/>
              <p:cNvSpPr>
                <a:spLocks/>
              </p:cNvSpPr>
              <p:nvPr/>
            </p:nvSpPr>
            <p:spPr bwMode="auto">
              <a:xfrm>
                <a:off x="245" y="3646"/>
                <a:ext cx="340" cy="221"/>
              </a:xfrm>
              <a:custGeom>
                <a:avLst/>
                <a:gdLst>
                  <a:gd name="T0" fmla="*/ 2370 w 246"/>
                  <a:gd name="T1" fmla="*/ 0 h 155"/>
                  <a:gd name="T2" fmla="*/ 2370 w 246"/>
                  <a:gd name="T3" fmla="*/ 77 h 155"/>
                  <a:gd name="T4" fmla="*/ 2314 w 246"/>
                  <a:gd name="T5" fmla="*/ 220 h 155"/>
                  <a:gd name="T6" fmla="*/ 2195 w 246"/>
                  <a:gd name="T7" fmla="*/ 649 h 155"/>
                  <a:gd name="T8" fmla="*/ 2023 w 246"/>
                  <a:gd name="T9" fmla="*/ 1132 h 155"/>
                  <a:gd name="T10" fmla="*/ 1968 w 246"/>
                  <a:gd name="T11" fmla="*/ 1285 h 155"/>
                  <a:gd name="T12" fmla="*/ 1845 w 246"/>
                  <a:gd name="T13" fmla="*/ 1424 h 155"/>
                  <a:gd name="T14" fmla="*/ 1845 w 246"/>
                  <a:gd name="T15" fmla="*/ 1424 h 155"/>
                  <a:gd name="T16" fmla="*/ 1735 w 246"/>
                  <a:gd name="T17" fmla="*/ 1496 h 155"/>
                  <a:gd name="T18" fmla="*/ 1621 w 246"/>
                  <a:gd name="T19" fmla="*/ 1574 h 155"/>
                  <a:gd name="T20" fmla="*/ 1211 w 246"/>
                  <a:gd name="T21" fmla="*/ 1715 h 155"/>
                  <a:gd name="T22" fmla="*/ 634 w 246"/>
                  <a:gd name="T23" fmla="*/ 1856 h 155"/>
                  <a:gd name="T24" fmla="*/ 55 w 246"/>
                  <a:gd name="T25" fmla="*/ 1715 h 155"/>
                  <a:gd name="T26" fmla="*/ 55 w 246"/>
                  <a:gd name="T27" fmla="*/ 1715 h 155"/>
                  <a:gd name="T28" fmla="*/ 0 w 246"/>
                  <a:gd name="T29" fmla="*/ 1715 h 155"/>
                  <a:gd name="T30" fmla="*/ 0 w 246"/>
                  <a:gd name="T31" fmla="*/ 1638 h 155"/>
                  <a:gd name="T32" fmla="*/ 55 w 246"/>
                  <a:gd name="T33" fmla="*/ 1496 h 155"/>
                  <a:gd name="T34" fmla="*/ 55 w 246"/>
                  <a:gd name="T35" fmla="*/ 1496 h 155"/>
                  <a:gd name="T36" fmla="*/ 116 w 246"/>
                  <a:gd name="T37" fmla="*/ 1356 h 155"/>
                  <a:gd name="T38" fmla="*/ 234 w 246"/>
                  <a:gd name="T39" fmla="*/ 1206 h 155"/>
                  <a:gd name="T40" fmla="*/ 634 w 246"/>
                  <a:gd name="T41" fmla="*/ 925 h 155"/>
                  <a:gd name="T42" fmla="*/ 634 w 246"/>
                  <a:gd name="T43" fmla="*/ 925 h 155"/>
                  <a:gd name="T44" fmla="*/ 634 w 246"/>
                  <a:gd name="T45" fmla="*/ 846 h 155"/>
                  <a:gd name="T46" fmla="*/ 753 w 246"/>
                  <a:gd name="T47" fmla="*/ 788 h 155"/>
                  <a:gd name="T48" fmla="*/ 753 w 246"/>
                  <a:gd name="T49" fmla="*/ 788 h 155"/>
                  <a:gd name="T50" fmla="*/ 753 w 246"/>
                  <a:gd name="T51" fmla="*/ 724 h 155"/>
                  <a:gd name="T52" fmla="*/ 806 w 246"/>
                  <a:gd name="T53" fmla="*/ 572 h 155"/>
                  <a:gd name="T54" fmla="*/ 806 w 246"/>
                  <a:gd name="T55" fmla="*/ 429 h 155"/>
                  <a:gd name="T56" fmla="*/ 861 w 246"/>
                  <a:gd name="T57" fmla="*/ 359 h 155"/>
                  <a:gd name="T58" fmla="*/ 861 w 246"/>
                  <a:gd name="T59" fmla="*/ 359 h 155"/>
                  <a:gd name="T60" fmla="*/ 861 w 246"/>
                  <a:gd name="T61" fmla="*/ 429 h 155"/>
                  <a:gd name="T62" fmla="*/ 806 w 246"/>
                  <a:gd name="T63" fmla="*/ 572 h 155"/>
                  <a:gd name="T64" fmla="*/ 806 w 246"/>
                  <a:gd name="T65" fmla="*/ 788 h 155"/>
                  <a:gd name="T66" fmla="*/ 861 w 246"/>
                  <a:gd name="T67" fmla="*/ 788 h 155"/>
                  <a:gd name="T68" fmla="*/ 861 w 246"/>
                  <a:gd name="T69" fmla="*/ 788 h 155"/>
                  <a:gd name="T70" fmla="*/ 926 w 246"/>
                  <a:gd name="T71" fmla="*/ 724 h 155"/>
                  <a:gd name="T72" fmla="*/ 1099 w 246"/>
                  <a:gd name="T73" fmla="*/ 649 h 155"/>
                  <a:gd name="T74" fmla="*/ 1507 w 246"/>
                  <a:gd name="T75" fmla="*/ 359 h 155"/>
                  <a:gd name="T76" fmla="*/ 1968 w 246"/>
                  <a:gd name="T77" fmla="*/ 77 h 155"/>
                  <a:gd name="T78" fmla="*/ 2195 w 246"/>
                  <a:gd name="T79" fmla="*/ 0 h 155"/>
                  <a:gd name="T80" fmla="*/ 2370 w 246"/>
                  <a:gd name="T81" fmla="*/ 0 h 1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155"/>
                  <a:gd name="T125" fmla="*/ 246 w 246"/>
                  <a:gd name="T126" fmla="*/ 155 h 1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155">
                    <a:moveTo>
                      <a:pt x="246" y="0"/>
                    </a:moveTo>
                    <a:lnTo>
                      <a:pt x="246" y="6"/>
                    </a:lnTo>
                    <a:lnTo>
                      <a:pt x="240" y="18"/>
                    </a:lnTo>
                    <a:lnTo>
                      <a:pt x="228" y="54"/>
                    </a:lnTo>
                    <a:lnTo>
                      <a:pt x="210" y="95"/>
                    </a:lnTo>
                    <a:lnTo>
                      <a:pt x="204" y="107"/>
                    </a:lnTo>
                    <a:lnTo>
                      <a:pt x="192" y="119"/>
                    </a:lnTo>
                    <a:lnTo>
                      <a:pt x="180" y="125"/>
                    </a:lnTo>
                    <a:lnTo>
                      <a:pt x="168" y="131"/>
                    </a:lnTo>
                    <a:lnTo>
                      <a:pt x="126" y="143"/>
                    </a:lnTo>
                    <a:lnTo>
                      <a:pt x="66" y="155"/>
                    </a:lnTo>
                    <a:lnTo>
                      <a:pt x="6" y="143"/>
                    </a:lnTo>
                    <a:lnTo>
                      <a:pt x="0" y="143"/>
                    </a:lnTo>
                    <a:lnTo>
                      <a:pt x="0" y="137"/>
                    </a:lnTo>
                    <a:lnTo>
                      <a:pt x="6" y="125"/>
                    </a:lnTo>
                    <a:lnTo>
                      <a:pt x="12" y="113"/>
                    </a:lnTo>
                    <a:lnTo>
                      <a:pt x="24" y="101"/>
                    </a:lnTo>
                    <a:lnTo>
                      <a:pt x="66" y="77"/>
                    </a:lnTo>
                    <a:lnTo>
                      <a:pt x="66" y="71"/>
                    </a:lnTo>
                    <a:lnTo>
                      <a:pt x="78" y="66"/>
                    </a:lnTo>
                    <a:lnTo>
                      <a:pt x="78" y="60"/>
                    </a:lnTo>
                    <a:lnTo>
                      <a:pt x="84" y="48"/>
                    </a:lnTo>
                    <a:lnTo>
                      <a:pt x="84" y="36"/>
                    </a:lnTo>
                    <a:lnTo>
                      <a:pt x="90" y="30"/>
                    </a:lnTo>
                    <a:lnTo>
                      <a:pt x="90" y="36"/>
                    </a:lnTo>
                    <a:lnTo>
                      <a:pt x="84" y="48"/>
                    </a:lnTo>
                    <a:lnTo>
                      <a:pt x="84" y="66"/>
                    </a:lnTo>
                    <a:lnTo>
                      <a:pt x="90" y="66"/>
                    </a:lnTo>
                    <a:lnTo>
                      <a:pt x="96" y="60"/>
                    </a:lnTo>
                    <a:lnTo>
                      <a:pt x="114" y="54"/>
                    </a:lnTo>
                    <a:lnTo>
                      <a:pt x="156" y="30"/>
                    </a:lnTo>
                    <a:lnTo>
                      <a:pt x="204" y="6"/>
                    </a:lnTo>
                    <a:lnTo>
                      <a:pt x="228" y="0"/>
                    </a:lnTo>
                    <a:lnTo>
                      <a:pt x="246" y="0"/>
                    </a:lnTo>
                  </a:path>
                </a:pathLst>
              </a:custGeom>
              <a:noFill/>
              <a:ln w="0">
                <a:solidFill>
                  <a:srgbClr val="000000"/>
                </a:solidFill>
                <a:prstDash val="solid"/>
                <a:round/>
                <a:headEnd/>
                <a:tailEnd/>
              </a:ln>
            </p:spPr>
            <p:txBody>
              <a:bodyPr/>
              <a:lstStyle/>
              <a:p>
                <a:endParaRPr lang="fr-FR"/>
              </a:p>
            </p:txBody>
          </p:sp>
          <p:sp>
            <p:nvSpPr>
              <p:cNvPr id="28747" name="Freeform 65"/>
              <p:cNvSpPr>
                <a:spLocks/>
              </p:cNvSpPr>
              <p:nvPr/>
            </p:nvSpPr>
            <p:spPr bwMode="auto">
              <a:xfrm>
                <a:off x="610" y="3500"/>
                <a:ext cx="65" cy="299"/>
              </a:xfrm>
              <a:custGeom>
                <a:avLst/>
                <a:gdLst>
                  <a:gd name="T0" fmla="*/ 174 w 47"/>
                  <a:gd name="T1" fmla="*/ 738 h 209"/>
                  <a:gd name="T2" fmla="*/ 174 w 47"/>
                  <a:gd name="T3" fmla="*/ 660 h 209"/>
                  <a:gd name="T4" fmla="*/ 235 w 47"/>
                  <a:gd name="T5" fmla="*/ 443 h 209"/>
                  <a:gd name="T6" fmla="*/ 289 w 47"/>
                  <a:gd name="T7" fmla="*/ 223 h 209"/>
                  <a:gd name="T8" fmla="*/ 451 w 47"/>
                  <a:gd name="T9" fmla="*/ 0 h 209"/>
                  <a:gd name="T10" fmla="*/ 451 w 47"/>
                  <a:gd name="T11" fmla="*/ 0 h 209"/>
                  <a:gd name="T12" fmla="*/ 451 w 47"/>
                  <a:gd name="T13" fmla="*/ 80 h 209"/>
                  <a:gd name="T14" fmla="*/ 408 w 47"/>
                  <a:gd name="T15" fmla="*/ 372 h 209"/>
                  <a:gd name="T16" fmla="*/ 408 w 47"/>
                  <a:gd name="T17" fmla="*/ 738 h 209"/>
                  <a:gd name="T18" fmla="*/ 346 w 47"/>
                  <a:gd name="T19" fmla="*/ 1175 h 209"/>
                  <a:gd name="T20" fmla="*/ 289 w 47"/>
                  <a:gd name="T21" fmla="*/ 1617 h 209"/>
                  <a:gd name="T22" fmla="*/ 235 w 47"/>
                  <a:gd name="T23" fmla="*/ 1991 h 209"/>
                  <a:gd name="T24" fmla="*/ 174 w 47"/>
                  <a:gd name="T25" fmla="*/ 2342 h 209"/>
                  <a:gd name="T26" fmla="*/ 123 w 47"/>
                  <a:gd name="T27" fmla="*/ 2565 h 209"/>
                  <a:gd name="T28" fmla="*/ 0 w 47"/>
                  <a:gd name="T29" fmla="*/ 2489 h 209"/>
                  <a:gd name="T30" fmla="*/ 174 w 47"/>
                  <a:gd name="T31" fmla="*/ 738 h 209"/>
                  <a:gd name="T32" fmla="*/ 174 w 47"/>
                  <a:gd name="T33" fmla="*/ 738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209"/>
                  <a:gd name="T53" fmla="*/ 47 w 47"/>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209">
                    <a:moveTo>
                      <a:pt x="18" y="60"/>
                    </a:moveTo>
                    <a:lnTo>
                      <a:pt x="18" y="54"/>
                    </a:lnTo>
                    <a:lnTo>
                      <a:pt x="24" y="36"/>
                    </a:lnTo>
                    <a:lnTo>
                      <a:pt x="30" y="18"/>
                    </a:lnTo>
                    <a:lnTo>
                      <a:pt x="47" y="0"/>
                    </a:lnTo>
                    <a:lnTo>
                      <a:pt x="47" y="6"/>
                    </a:lnTo>
                    <a:lnTo>
                      <a:pt x="42" y="30"/>
                    </a:lnTo>
                    <a:lnTo>
                      <a:pt x="42" y="60"/>
                    </a:lnTo>
                    <a:lnTo>
                      <a:pt x="36" y="96"/>
                    </a:lnTo>
                    <a:lnTo>
                      <a:pt x="30" y="132"/>
                    </a:lnTo>
                    <a:lnTo>
                      <a:pt x="24" y="162"/>
                    </a:lnTo>
                    <a:lnTo>
                      <a:pt x="18" y="191"/>
                    </a:lnTo>
                    <a:lnTo>
                      <a:pt x="12" y="209"/>
                    </a:lnTo>
                    <a:lnTo>
                      <a:pt x="0" y="203"/>
                    </a:lnTo>
                    <a:lnTo>
                      <a:pt x="18" y="60"/>
                    </a:lnTo>
                    <a:close/>
                  </a:path>
                </a:pathLst>
              </a:custGeom>
              <a:solidFill>
                <a:srgbClr val="BF8C00"/>
              </a:solidFill>
              <a:ln w="9525">
                <a:noFill/>
                <a:round/>
                <a:headEnd/>
                <a:tailEnd/>
              </a:ln>
            </p:spPr>
            <p:txBody>
              <a:bodyPr/>
              <a:lstStyle/>
              <a:p>
                <a:endParaRPr lang="fr-FR"/>
              </a:p>
            </p:txBody>
          </p:sp>
          <p:sp>
            <p:nvSpPr>
              <p:cNvPr id="28748" name="Freeform 66"/>
              <p:cNvSpPr>
                <a:spLocks/>
              </p:cNvSpPr>
              <p:nvPr/>
            </p:nvSpPr>
            <p:spPr bwMode="auto">
              <a:xfrm>
                <a:off x="643" y="3500"/>
                <a:ext cx="32" cy="51"/>
              </a:xfrm>
              <a:custGeom>
                <a:avLst/>
                <a:gdLst>
                  <a:gd name="T0" fmla="*/ 237 w 23"/>
                  <a:gd name="T1" fmla="*/ 0 h 36"/>
                  <a:gd name="T2" fmla="*/ 237 w 23"/>
                  <a:gd name="T3" fmla="*/ 0 h 36"/>
                  <a:gd name="T4" fmla="*/ 184 w 23"/>
                  <a:gd name="T5" fmla="*/ 74 h 36"/>
                  <a:gd name="T6" fmla="*/ 56 w 23"/>
                  <a:gd name="T7" fmla="*/ 211 h 36"/>
                  <a:gd name="T8" fmla="*/ 0 w 23"/>
                  <a:gd name="T9" fmla="*/ 409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23" y="0"/>
                    </a:moveTo>
                    <a:lnTo>
                      <a:pt x="23" y="0"/>
                    </a:lnTo>
                    <a:lnTo>
                      <a:pt x="18" y="6"/>
                    </a:lnTo>
                    <a:lnTo>
                      <a:pt x="6" y="18"/>
                    </a:lnTo>
                    <a:lnTo>
                      <a:pt x="0" y="36"/>
                    </a:lnTo>
                  </a:path>
                </a:pathLst>
              </a:custGeom>
              <a:noFill/>
              <a:ln w="0">
                <a:solidFill>
                  <a:srgbClr val="000000"/>
                </a:solidFill>
                <a:prstDash val="solid"/>
                <a:round/>
                <a:headEnd/>
                <a:tailEnd/>
              </a:ln>
            </p:spPr>
            <p:txBody>
              <a:bodyPr/>
              <a:lstStyle/>
              <a:p>
                <a:endParaRPr lang="fr-FR"/>
              </a:p>
            </p:txBody>
          </p:sp>
          <p:sp>
            <p:nvSpPr>
              <p:cNvPr id="28749" name="Freeform 67"/>
              <p:cNvSpPr>
                <a:spLocks/>
              </p:cNvSpPr>
              <p:nvPr/>
            </p:nvSpPr>
            <p:spPr bwMode="auto">
              <a:xfrm>
                <a:off x="627" y="3551"/>
                <a:ext cx="16" cy="52"/>
              </a:xfrm>
              <a:custGeom>
                <a:avLst/>
                <a:gdLst>
                  <a:gd name="T0" fmla="*/ 87 w 12"/>
                  <a:gd name="T1" fmla="*/ 0 h 36"/>
                  <a:gd name="T2" fmla="*/ 0 w 12"/>
                  <a:gd name="T3" fmla="*/ 469 h 36"/>
                  <a:gd name="T4" fmla="*/ 0 w 12"/>
                  <a:gd name="T5" fmla="*/ 469 h 36"/>
                  <a:gd name="T6" fmla="*/ 0 60000 65536"/>
                  <a:gd name="T7" fmla="*/ 0 60000 65536"/>
                  <a:gd name="T8" fmla="*/ 0 60000 65536"/>
                  <a:gd name="T9" fmla="*/ 0 w 12"/>
                  <a:gd name="T10" fmla="*/ 0 h 36"/>
                  <a:gd name="T11" fmla="*/ 12 w 12"/>
                  <a:gd name="T12" fmla="*/ 36 h 36"/>
                </a:gdLst>
                <a:ahLst/>
                <a:cxnLst>
                  <a:cxn ang="T6">
                    <a:pos x="T0" y="T1"/>
                  </a:cxn>
                  <a:cxn ang="T7">
                    <a:pos x="T2" y="T3"/>
                  </a:cxn>
                  <a:cxn ang="T8">
                    <a:pos x="T4" y="T5"/>
                  </a:cxn>
                </a:cxnLst>
                <a:rect l="T9" t="T10" r="T11" b="T12"/>
                <a:pathLst>
                  <a:path w="12" h="36">
                    <a:moveTo>
                      <a:pt x="12" y="0"/>
                    </a:moveTo>
                    <a:lnTo>
                      <a:pt x="0" y="36"/>
                    </a:lnTo>
                  </a:path>
                </a:pathLst>
              </a:custGeom>
              <a:noFill/>
              <a:ln w="0">
                <a:solidFill>
                  <a:srgbClr val="000000"/>
                </a:solidFill>
                <a:prstDash val="solid"/>
                <a:round/>
                <a:headEnd/>
                <a:tailEnd/>
              </a:ln>
            </p:spPr>
            <p:txBody>
              <a:bodyPr/>
              <a:lstStyle/>
              <a:p>
                <a:endParaRPr lang="fr-FR"/>
              </a:p>
            </p:txBody>
          </p:sp>
          <p:sp>
            <p:nvSpPr>
              <p:cNvPr id="28750" name="Freeform 68"/>
              <p:cNvSpPr>
                <a:spLocks/>
              </p:cNvSpPr>
              <p:nvPr/>
            </p:nvSpPr>
            <p:spPr bwMode="auto">
              <a:xfrm>
                <a:off x="287" y="1500"/>
                <a:ext cx="265" cy="462"/>
              </a:xfrm>
              <a:custGeom>
                <a:avLst/>
                <a:gdLst>
                  <a:gd name="T0" fmla="*/ 286 w 192"/>
                  <a:gd name="T1" fmla="*/ 293 h 323"/>
                  <a:gd name="T2" fmla="*/ 400 w 192"/>
                  <a:gd name="T3" fmla="*/ 594 h 323"/>
                  <a:gd name="T4" fmla="*/ 524 w 192"/>
                  <a:gd name="T5" fmla="*/ 878 h 323"/>
                  <a:gd name="T6" fmla="*/ 802 w 192"/>
                  <a:gd name="T7" fmla="*/ 1598 h 323"/>
                  <a:gd name="T8" fmla="*/ 1147 w 192"/>
                  <a:gd name="T9" fmla="*/ 2412 h 323"/>
                  <a:gd name="T10" fmla="*/ 1314 w 192"/>
                  <a:gd name="T11" fmla="*/ 2782 h 323"/>
                  <a:gd name="T12" fmla="*/ 1488 w 192"/>
                  <a:gd name="T13" fmla="*/ 3004 h 323"/>
                  <a:gd name="T14" fmla="*/ 1488 w 192"/>
                  <a:gd name="T15" fmla="*/ 3004 h 323"/>
                  <a:gd name="T16" fmla="*/ 1713 w 192"/>
                  <a:gd name="T17" fmla="*/ 3366 h 323"/>
                  <a:gd name="T18" fmla="*/ 1833 w 192"/>
                  <a:gd name="T19" fmla="*/ 3737 h 323"/>
                  <a:gd name="T20" fmla="*/ 1713 w 192"/>
                  <a:gd name="T21" fmla="*/ 3956 h 323"/>
                  <a:gd name="T22" fmla="*/ 1604 w 192"/>
                  <a:gd name="T23" fmla="*/ 3956 h 323"/>
                  <a:gd name="T24" fmla="*/ 1488 w 192"/>
                  <a:gd name="T25" fmla="*/ 3956 h 323"/>
                  <a:gd name="T26" fmla="*/ 1488 w 192"/>
                  <a:gd name="T27" fmla="*/ 3956 h 323"/>
                  <a:gd name="T28" fmla="*/ 1314 w 192"/>
                  <a:gd name="T29" fmla="*/ 3737 h 323"/>
                  <a:gd name="T30" fmla="*/ 1147 w 192"/>
                  <a:gd name="T31" fmla="*/ 3521 h 323"/>
                  <a:gd name="T32" fmla="*/ 922 w 192"/>
                  <a:gd name="T33" fmla="*/ 3366 h 323"/>
                  <a:gd name="T34" fmla="*/ 857 w 192"/>
                  <a:gd name="T35" fmla="*/ 3366 h 323"/>
                  <a:gd name="T36" fmla="*/ 747 w 192"/>
                  <a:gd name="T37" fmla="*/ 3441 h 323"/>
                  <a:gd name="T38" fmla="*/ 747 w 192"/>
                  <a:gd name="T39" fmla="*/ 3441 h 323"/>
                  <a:gd name="T40" fmla="*/ 747 w 192"/>
                  <a:gd name="T41" fmla="*/ 3521 h 323"/>
                  <a:gd name="T42" fmla="*/ 631 w 192"/>
                  <a:gd name="T43" fmla="*/ 3521 h 323"/>
                  <a:gd name="T44" fmla="*/ 524 w 192"/>
                  <a:gd name="T45" fmla="*/ 3441 h 323"/>
                  <a:gd name="T46" fmla="*/ 457 w 192"/>
                  <a:gd name="T47" fmla="*/ 3298 h 323"/>
                  <a:gd name="T48" fmla="*/ 400 w 192"/>
                  <a:gd name="T49" fmla="*/ 3072 h 323"/>
                  <a:gd name="T50" fmla="*/ 400 w 192"/>
                  <a:gd name="T51" fmla="*/ 3072 h 323"/>
                  <a:gd name="T52" fmla="*/ 345 w 192"/>
                  <a:gd name="T53" fmla="*/ 2706 h 323"/>
                  <a:gd name="T54" fmla="*/ 229 w 192"/>
                  <a:gd name="T55" fmla="*/ 2114 h 323"/>
                  <a:gd name="T56" fmla="*/ 116 w 192"/>
                  <a:gd name="T57" fmla="*/ 1532 h 323"/>
                  <a:gd name="T58" fmla="*/ 55 w 192"/>
                  <a:gd name="T59" fmla="*/ 878 h 323"/>
                  <a:gd name="T60" fmla="*/ 0 w 192"/>
                  <a:gd name="T61" fmla="*/ 436 h 323"/>
                  <a:gd name="T62" fmla="*/ 55 w 192"/>
                  <a:gd name="T63" fmla="*/ 80 h 323"/>
                  <a:gd name="T64" fmla="*/ 55 w 192"/>
                  <a:gd name="T65" fmla="*/ 0 h 323"/>
                  <a:gd name="T66" fmla="*/ 116 w 192"/>
                  <a:gd name="T67" fmla="*/ 0 h 323"/>
                  <a:gd name="T68" fmla="*/ 174 w 192"/>
                  <a:gd name="T69" fmla="*/ 143 h 323"/>
                  <a:gd name="T70" fmla="*/ 286 w 192"/>
                  <a:gd name="T71" fmla="*/ 293 h 3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2"/>
                  <a:gd name="T109" fmla="*/ 0 h 323"/>
                  <a:gd name="T110" fmla="*/ 192 w 192"/>
                  <a:gd name="T111" fmla="*/ 323 h 3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2" h="323">
                    <a:moveTo>
                      <a:pt x="30" y="24"/>
                    </a:moveTo>
                    <a:lnTo>
                      <a:pt x="42" y="48"/>
                    </a:lnTo>
                    <a:lnTo>
                      <a:pt x="54" y="72"/>
                    </a:lnTo>
                    <a:lnTo>
                      <a:pt x="84" y="131"/>
                    </a:lnTo>
                    <a:lnTo>
                      <a:pt x="120" y="197"/>
                    </a:lnTo>
                    <a:lnTo>
                      <a:pt x="138" y="227"/>
                    </a:lnTo>
                    <a:lnTo>
                      <a:pt x="156" y="245"/>
                    </a:lnTo>
                    <a:lnTo>
                      <a:pt x="180" y="275"/>
                    </a:lnTo>
                    <a:lnTo>
                      <a:pt x="192" y="305"/>
                    </a:lnTo>
                    <a:lnTo>
                      <a:pt x="180" y="323"/>
                    </a:lnTo>
                    <a:lnTo>
                      <a:pt x="168" y="323"/>
                    </a:lnTo>
                    <a:lnTo>
                      <a:pt x="156" y="323"/>
                    </a:lnTo>
                    <a:lnTo>
                      <a:pt x="138" y="305"/>
                    </a:lnTo>
                    <a:lnTo>
                      <a:pt x="120" y="287"/>
                    </a:lnTo>
                    <a:lnTo>
                      <a:pt x="96" y="275"/>
                    </a:lnTo>
                    <a:lnTo>
                      <a:pt x="90" y="275"/>
                    </a:lnTo>
                    <a:lnTo>
                      <a:pt x="78" y="281"/>
                    </a:lnTo>
                    <a:lnTo>
                      <a:pt x="78" y="287"/>
                    </a:lnTo>
                    <a:lnTo>
                      <a:pt x="66" y="287"/>
                    </a:lnTo>
                    <a:lnTo>
                      <a:pt x="54" y="281"/>
                    </a:lnTo>
                    <a:lnTo>
                      <a:pt x="48" y="269"/>
                    </a:lnTo>
                    <a:lnTo>
                      <a:pt x="42" y="251"/>
                    </a:lnTo>
                    <a:lnTo>
                      <a:pt x="36" y="221"/>
                    </a:lnTo>
                    <a:lnTo>
                      <a:pt x="24" y="173"/>
                    </a:lnTo>
                    <a:lnTo>
                      <a:pt x="12" y="125"/>
                    </a:lnTo>
                    <a:lnTo>
                      <a:pt x="6" y="72"/>
                    </a:lnTo>
                    <a:lnTo>
                      <a:pt x="0" y="36"/>
                    </a:lnTo>
                    <a:lnTo>
                      <a:pt x="6" y="6"/>
                    </a:lnTo>
                    <a:lnTo>
                      <a:pt x="6" y="0"/>
                    </a:lnTo>
                    <a:lnTo>
                      <a:pt x="12" y="0"/>
                    </a:lnTo>
                    <a:lnTo>
                      <a:pt x="18" y="12"/>
                    </a:lnTo>
                    <a:lnTo>
                      <a:pt x="30" y="24"/>
                    </a:lnTo>
                    <a:close/>
                  </a:path>
                </a:pathLst>
              </a:custGeom>
              <a:solidFill>
                <a:srgbClr val="F2AD8C"/>
              </a:solidFill>
              <a:ln w="9525">
                <a:noFill/>
                <a:round/>
                <a:headEnd/>
                <a:tailEnd/>
              </a:ln>
            </p:spPr>
            <p:txBody>
              <a:bodyPr/>
              <a:lstStyle/>
              <a:p>
                <a:endParaRPr lang="fr-FR"/>
              </a:p>
            </p:txBody>
          </p:sp>
          <p:sp>
            <p:nvSpPr>
              <p:cNvPr id="28751" name="Freeform 69"/>
              <p:cNvSpPr>
                <a:spLocks/>
              </p:cNvSpPr>
              <p:nvPr/>
            </p:nvSpPr>
            <p:spPr bwMode="auto">
              <a:xfrm>
                <a:off x="295" y="1535"/>
                <a:ext cx="257" cy="427"/>
              </a:xfrm>
              <a:custGeom>
                <a:avLst/>
                <a:gdLst>
                  <a:gd name="T0" fmla="*/ 289 w 186"/>
                  <a:gd name="T1" fmla="*/ 361 h 299"/>
                  <a:gd name="T2" fmla="*/ 403 w 186"/>
                  <a:gd name="T3" fmla="*/ 586 h 299"/>
                  <a:gd name="T4" fmla="*/ 459 w 186"/>
                  <a:gd name="T5" fmla="*/ 873 h 299"/>
                  <a:gd name="T6" fmla="*/ 752 w 186"/>
                  <a:gd name="T7" fmla="*/ 1524 h 299"/>
                  <a:gd name="T8" fmla="*/ 1039 w 186"/>
                  <a:gd name="T9" fmla="*/ 2176 h 299"/>
                  <a:gd name="T10" fmla="*/ 1440 w 186"/>
                  <a:gd name="T11" fmla="*/ 2749 h 299"/>
                  <a:gd name="T12" fmla="*/ 1440 w 186"/>
                  <a:gd name="T13" fmla="*/ 2749 h 299"/>
                  <a:gd name="T14" fmla="*/ 1672 w 186"/>
                  <a:gd name="T15" fmla="*/ 3190 h 299"/>
                  <a:gd name="T16" fmla="*/ 1789 w 186"/>
                  <a:gd name="T17" fmla="*/ 3482 h 299"/>
                  <a:gd name="T18" fmla="*/ 1672 w 186"/>
                  <a:gd name="T19" fmla="*/ 3625 h 299"/>
                  <a:gd name="T20" fmla="*/ 1560 w 186"/>
                  <a:gd name="T21" fmla="*/ 3625 h 299"/>
                  <a:gd name="T22" fmla="*/ 1440 w 186"/>
                  <a:gd name="T23" fmla="*/ 3546 h 299"/>
                  <a:gd name="T24" fmla="*/ 1440 w 186"/>
                  <a:gd name="T25" fmla="*/ 3546 h 299"/>
                  <a:gd name="T26" fmla="*/ 1264 w 186"/>
                  <a:gd name="T27" fmla="*/ 3402 h 299"/>
                  <a:gd name="T28" fmla="*/ 1097 w 186"/>
                  <a:gd name="T29" fmla="*/ 3190 h 299"/>
                  <a:gd name="T30" fmla="*/ 859 w 186"/>
                  <a:gd name="T31" fmla="*/ 3039 h 299"/>
                  <a:gd name="T32" fmla="*/ 804 w 186"/>
                  <a:gd name="T33" fmla="*/ 3039 h 299"/>
                  <a:gd name="T34" fmla="*/ 689 w 186"/>
                  <a:gd name="T35" fmla="*/ 3110 h 299"/>
                  <a:gd name="T36" fmla="*/ 689 w 186"/>
                  <a:gd name="T37" fmla="*/ 3110 h 299"/>
                  <a:gd name="T38" fmla="*/ 689 w 186"/>
                  <a:gd name="T39" fmla="*/ 3190 h 299"/>
                  <a:gd name="T40" fmla="*/ 634 w 186"/>
                  <a:gd name="T41" fmla="*/ 3190 h 299"/>
                  <a:gd name="T42" fmla="*/ 525 w 186"/>
                  <a:gd name="T43" fmla="*/ 3110 h 299"/>
                  <a:gd name="T44" fmla="*/ 459 w 186"/>
                  <a:gd name="T45" fmla="*/ 2972 h 299"/>
                  <a:gd name="T46" fmla="*/ 403 w 186"/>
                  <a:gd name="T47" fmla="*/ 2749 h 299"/>
                  <a:gd name="T48" fmla="*/ 403 w 186"/>
                  <a:gd name="T49" fmla="*/ 2749 h 299"/>
                  <a:gd name="T50" fmla="*/ 289 w 186"/>
                  <a:gd name="T51" fmla="*/ 2315 h 299"/>
                  <a:gd name="T52" fmla="*/ 234 w 186"/>
                  <a:gd name="T53" fmla="*/ 1805 h 299"/>
                  <a:gd name="T54" fmla="*/ 116 w 186"/>
                  <a:gd name="T55" fmla="*/ 1292 h 299"/>
                  <a:gd name="T56" fmla="*/ 0 w 186"/>
                  <a:gd name="T57" fmla="*/ 795 h 299"/>
                  <a:gd name="T58" fmla="*/ 0 w 186"/>
                  <a:gd name="T59" fmla="*/ 361 h 299"/>
                  <a:gd name="T60" fmla="*/ 0 w 186"/>
                  <a:gd name="T61" fmla="*/ 80 h 299"/>
                  <a:gd name="T62" fmla="*/ 55 w 186"/>
                  <a:gd name="T63" fmla="*/ 0 h 299"/>
                  <a:gd name="T64" fmla="*/ 116 w 186"/>
                  <a:gd name="T65" fmla="*/ 80 h 299"/>
                  <a:gd name="T66" fmla="*/ 174 w 186"/>
                  <a:gd name="T67" fmla="*/ 143 h 299"/>
                  <a:gd name="T68" fmla="*/ 289 w 186"/>
                  <a:gd name="T69" fmla="*/ 361 h 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99"/>
                  <a:gd name="T107" fmla="*/ 186 w 186"/>
                  <a:gd name="T108" fmla="*/ 299 h 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99">
                    <a:moveTo>
                      <a:pt x="30" y="30"/>
                    </a:moveTo>
                    <a:lnTo>
                      <a:pt x="42" y="48"/>
                    </a:lnTo>
                    <a:lnTo>
                      <a:pt x="48" y="72"/>
                    </a:lnTo>
                    <a:lnTo>
                      <a:pt x="78" y="125"/>
                    </a:lnTo>
                    <a:lnTo>
                      <a:pt x="108" y="179"/>
                    </a:lnTo>
                    <a:lnTo>
                      <a:pt x="150" y="227"/>
                    </a:lnTo>
                    <a:lnTo>
                      <a:pt x="174" y="263"/>
                    </a:lnTo>
                    <a:lnTo>
                      <a:pt x="186" y="287"/>
                    </a:lnTo>
                    <a:lnTo>
                      <a:pt x="174" y="299"/>
                    </a:lnTo>
                    <a:lnTo>
                      <a:pt x="162" y="299"/>
                    </a:lnTo>
                    <a:lnTo>
                      <a:pt x="150" y="293"/>
                    </a:lnTo>
                    <a:lnTo>
                      <a:pt x="132" y="281"/>
                    </a:lnTo>
                    <a:lnTo>
                      <a:pt x="114" y="263"/>
                    </a:lnTo>
                    <a:lnTo>
                      <a:pt x="90" y="251"/>
                    </a:lnTo>
                    <a:lnTo>
                      <a:pt x="84" y="251"/>
                    </a:lnTo>
                    <a:lnTo>
                      <a:pt x="72" y="257"/>
                    </a:lnTo>
                    <a:lnTo>
                      <a:pt x="72" y="263"/>
                    </a:lnTo>
                    <a:lnTo>
                      <a:pt x="66" y="263"/>
                    </a:lnTo>
                    <a:lnTo>
                      <a:pt x="54" y="257"/>
                    </a:lnTo>
                    <a:lnTo>
                      <a:pt x="48" y="245"/>
                    </a:lnTo>
                    <a:lnTo>
                      <a:pt x="42" y="227"/>
                    </a:lnTo>
                    <a:lnTo>
                      <a:pt x="30" y="191"/>
                    </a:lnTo>
                    <a:lnTo>
                      <a:pt x="24" y="149"/>
                    </a:lnTo>
                    <a:lnTo>
                      <a:pt x="12" y="107"/>
                    </a:lnTo>
                    <a:lnTo>
                      <a:pt x="0" y="66"/>
                    </a:lnTo>
                    <a:lnTo>
                      <a:pt x="0" y="30"/>
                    </a:lnTo>
                    <a:lnTo>
                      <a:pt x="0" y="6"/>
                    </a:lnTo>
                    <a:lnTo>
                      <a:pt x="6" y="0"/>
                    </a:lnTo>
                    <a:lnTo>
                      <a:pt x="12" y="6"/>
                    </a:lnTo>
                    <a:lnTo>
                      <a:pt x="18" y="12"/>
                    </a:lnTo>
                    <a:lnTo>
                      <a:pt x="30" y="30"/>
                    </a:lnTo>
                    <a:close/>
                  </a:path>
                </a:pathLst>
              </a:custGeom>
              <a:solidFill>
                <a:srgbClr val="EAA584"/>
              </a:solidFill>
              <a:ln w="9525">
                <a:noFill/>
                <a:round/>
                <a:headEnd/>
                <a:tailEnd/>
              </a:ln>
            </p:spPr>
            <p:txBody>
              <a:bodyPr/>
              <a:lstStyle/>
              <a:p>
                <a:endParaRPr lang="fr-FR"/>
              </a:p>
            </p:txBody>
          </p:sp>
          <p:sp>
            <p:nvSpPr>
              <p:cNvPr id="28752" name="Freeform 70"/>
              <p:cNvSpPr>
                <a:spLocks/>
              </p:cNvSpPr>
              <p:nvPr/>
            </p:nvSpPr>
            <p:spPr bwMode="auto">
              <a:xfrm>
                <a:off x="295" y="1577"/>
                <a:ext cx="249" cy="377"/>
              </a:xfrm>
              <a:custGeom>
                <a:avLst/>
                <a:gdLst>
                  <a:gd name="T0" fmla="*/ 235 w 180"/>
                  <a:gd name="T1" fmla="*/ 224 h 263"/>
                  <a:gd name="T2" fmla="*/ 461 w 180"/>
                  <a:gd name="T3" fmla="*/ 740 h 263"/>
                  <a:gd name="T4" fmla="*/ 699 w 180"/>
                  <a:gd name="T5" fmla="*/ 1326 h 263"/>
                  <a:gd name="T6" fmla="*/ 989 w 180"/>
                  <a:gd name="T7" fmla="*/ 2000 h 263"/>
                  <a:gd name="T8" fmla="*/ 1338 w 180"/>
                  <a:gd name="T9" fmla="*/ 2445 h 263"/>
                  <a:gd name="T10" fmla="*/ 1338 w 180"/>
                  <a:gd name="T11" fmla="*/ 2445 h 263"/>
                  <a:gd name="T12" fmla="*/ 1624 w 180"/>
                  <a:gd name="T13" fmla="*/ 2901 h 263"/>
                  <a:gd name="T14" fmla="*/ 1742 w 180"/>
                  <a:gd name="T15" fmla="*/ 3195 h 263"/>
                  <a:gd name="T16" fmla="*/ 1624 w 180"/>
                  <a:gd name="T17" fmla="*/ 3267 h 263"/>
                  <a:gd name="T18" fmla="*/ 1393 w 180"/>
                  <a:gd name="T19" fmla="*/ 3195 h 263"/>
                  <a:gd name="T20" fmla="*/ 1393 w 180"/>
                  <a:gd name="T21" fmla="*/ 3195 h 263"/>
                  <a:gd name="T22" fmla="*/ 1221 w 180"/>
                  <a:gd name="T23" fmla="*/ 3045 h 263"/>
                  <a:gd name="T24" fmla="*/ 1043 w 180"/>
                  <a:gd name="T25" fmla="*/ 2821 h 263"/>
                  <a:gd name="T26" fmla="*/ 877 w 180"/>
                  <a:gd name="T27" fmla="*/ 2678 h 263"/>
                  <a:gd name="T28" fmla="*/ 754 w 180"/>
                  <a:gd name="T29" fmla="*/ 2678 h 263"/>
                  <a:gd name="T30" fmla="*/ 638 w 180"/>
                  <a:gd name="T31" fmla="*/ 2748 h 263"/>
                  <a:gd name="T32" fmla="*/ 638 w 180"/>
                  <a:gd name="T33" fmla="*/ 2748 h 263"/>
                  <a:gd name="T34" fmla="*/ 638 w 180"/>
                  <a:gd name="T35" fmla="*/ 2821 h 263"/>
                  <a:gd name="T36" fmla="*/ 582 w 180"/>
                  <a:gd name="T37" fmla="*/ 2821 h 263"/>
                  <a:gd name="T38" fmla="*/ 526 w 180"/>
                  <a:gd name="T39" fmla="*/ 2748 h 263"/>
                  <a:gd name="T40" fmla="*/ 461 w 180"/>
                  <a:gd name="T41" fmla="*/ 2602 h 263"/>
                  <a:gd name="T42" fmla="*/ 408 w 180"/>
                  <a:gd name="T43" fmla="*/ 2378 h 263"/>
                  <a:gd name="T44" fmla="*/ 408 w 180"/>
                  <a:gd name="T45" fmla="*/ 2378 h 263"/>
                  <a:gd name="T46" fmla="*/ 346 w 180"/>
                  <a:gd name="T47" fmla="*/ 2000 h 263"/>
                  <a:gd name="T48" fmla="*/ 235 w 180"/>
                  <a:gd name="T49" fmla="*/ 1555 h 263"/>
                  <a:gd name="T50" fmla="*/ 123 w 180"/>
                  <a:gd name="T51" fmla="*/ 1034 h 263"/>
                  <a:gd name="T52" fmla="*/ 55 w 180"/>
                  <a:gd name="T53" fmla="*/ 601 h 263"/>
                  <a:gd name="T54" fmla="*/ 0 w 180"/>
                  <a:gd name="T55" fmla="*/ 224 h 263"/>
                  <a:gd name="T56" fmla="*/ 0 w 180"/>
                  <a:gd name="T57" fmla="*/ 0 h 263"/>
                  <a:gd name="T58" fmla="*/ 123 w 180"/>
                  <a:gd name="T59" fmla="*/ 0 h 263"/>
                  <a:gd name="T60" fmla="*/ 174 w 180"/>
                  <a:gd name="T61" fmla="*/ 80 h 263"/>
                  <a:gd name="T62" fmla="*/ 235 w 180"/>
                  <a:gd name="T63" fmla="*/ 224 h 2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263"/>
                  <a:gd name="T98" fmla="*/ 180 w 180"/>
                  <a:gd name="T99" fmla="*/ 263 h 2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263">
                    <a:moveTo>
                      <a:pt x="24" y="18"/>
                    </a:moveTo>
                    <a:lnTo>
                      <a:pt x="48" y="59"/>
                    </a:lnTo>
                    <a:lnTo>
                      <a:pt x="72" y="107"/>
                    </a:lnTo>
                    <a:lnTo>
                      <a:pt x="102" y="161"/>
                    </a:lnTo>
                    <a:lnTo>
                      <a:pt x="138" y="197"/>
                    </a:lnTo>
                    <a:lnTo>
                      <a:pt x="168" y="233"/>
                    </a:lnTo>
                    <a:lnTo>
                      <a:pt x="180" y="257"/>
                    </a:lnTo>
                    <a:lnTo>
                      <a:pt x="168" y="263"/>
                    </a:lnTo>
                    <a:lnTo>
                      <a:pt x="144" y="257"/>
                    </a:lnTo>
                    <a:lnTo>
                      <a:pt x="126" y="245"/>
                    </a:lnTo>
                    <a:lnTo>
                      <a:pt x="108" y="227"/>
                    </a:lnTo>
                    <a:lnTo>
                      <a:pt x="90" y="215"/>
                    </a:lnTo>
                    <a:lnTo>
                      <a:pt x="78" y="215"/>
                    </a:lnTo>
                    <a:lnTo>
                      <a:pt x="66" y="221"/>
                    </a:lnTo>
                    <a:lnTo>
                      <a:pt x="66" y="227"/>
                    </a:lnTo>
                    <a:lnTo>
                      <a:pt x="60" y="227"/>
                    </a:lnTo>
                    <a:lnTo>
                      <a:pt x="54" y="221"/>
                    </a:lnTo>
                    <a:lnTo>
                      <a:pt x="48" y="209"/>
                    </a:lnTo>
                    <a:lnTo>
                      <a:pt x="42" y="191"/>
                    </a:lnTo>
                    <a:lnTo>
                      <a:pt x="36" y="161"/>
                    </a:lnTo>
                    <a:lnTo>
                      <a:pt x="24" y="125"/>
                    </a:lnTo>
                    <a:lnTo>
                      <a:pt x="12" y="83"/>
                    </a:lnTo>
                    <a:lnTo>
                      <a:pt x="6" y="48"/>
                    </a:lnTo>
                    <a:lnTo>
                      <a:pt x="0" y="18"/>
                    </a:lnTo>
                    <a:lnTo>
                      <a:pt x="0" y="0"/>
                    </a:lnTo>
                    <a:lnTo>
                      <a:pt x="12" y="0"/>
                    </a:lnTo>
                    <a:lnTo>
                      <a:pt x="18" y="6"/>
                    </a:lnTo>
                    <a:lnTo>
                      <a:pt x="24" y="18"/>
                    </a:lnTo>
                    <a:close/>
                  </a:path>
                </a:pathLst>
              </a:custGeom>
              <a:solidFill>
                <a:srgbClr val="E09B7A"/>
              </a:solidFill>
              <a:ln w="9525">
                <a:noFill/>
                <a:round/>
                <a:headEnd/>
                <a:tailEnd/>
              </a:ln>
            </p:spPr>
            <p:txBody>
              <a:bodyPr/>
              <a:lstStyle/>
              <a:p>
                <a:endParaRPr lang="fr-FR"/>
              </a:p>
            </p:txBody>
          </p:sp>
          <p:sp>
            <p:nvSpPr>
              <p:cNvPr id="28753" name="Freeform 71"/>
              <p:cNvSpPr>
                <a:spLocks/>
              </p:cNvSpPr>
              <p:nvPr/>
            </p:nvSpPr>
            <p:spPr bwMode="auto">
              <a:xfrm>
                <a:off x="303" y="1612"/>
                <a:ext cx="232" cy="342"/>
              </a:xfrm>
              <a:custGeom>
                <a:avLst/>
                <a:gdLst>
                  <a:gd name="T0" fmla="*/ 174 w 168"/>
                  <a:gd name="T1" fmla="*/ 293 h 239"/>
                  <a:gd name="T2" fmla="*/ 345 w 168"/>
                  <a:gd name="T3" fmla="*/ 721 h 239"/>
                  <a:gd name="T4" fmla="*/ 580 w 168"/>
                  <a:gd name="T5" fmla="*/ 1244 h 239"/>
                  <a:gd name="T6" fmla="*/ 858 w 168"/>
                  <a:gd name="T7" fmla="*/ 1759 h 239"/>
                  <a:gd name="T8" fmla="*/ 1203 w 168"/>
                  <a:gd name="T9" fmla="*/ 2197 h 239"/>
                  <a:gd name="T10" fmla="*/ 1203 w 168"/>
                  <a:gd name="T11" fmla="*/ 2197 h 239"/>
                  <a:gd name="T12" fmla="*/ 1491 w 168"/>
                  <a:gd name="T13" fmla="*/ 2567 h 239"/>
                  <a:gd name="T14" fmla="*/ 1606 w 168"/>
                  <a:gd name="T15" fmla="*/ 2862 h 239"/>
                  <a:gd name="T16" fmla="*/ 1491 w 168"/>
                  <a:gd name="T17" fmla="*/ 2936 h 239"/>
                  <a:gd name="T18" fmla="*/ 1261 w 168"/>
                  <a:gd name="T19" fmla="*/ 2789 h 239"/>
                  <a:gd name="T20" fmla="*/ 1261 w 168"/>
                  <a:gd name="T21" fmla="*/ 2789 h 239"/>
                  <a:gd name="T22" fmla="*/ 1091 w 168"/>
                  <a:gd name="T23" fmla="*/ 2646 h 239"/>
                  <a:gd name="T24" fmla="*/ 976 w 168"/>
                  <a:gd name="T25" fmla="*/ 2423 h 239"/>
                  <a:gd name="T26" fmla="*/ 747 w 168"/>
                  <a:gd name="T27" fmla="*/ 2347 h 239"/>
                  <a:gd name="T28" fmla="*/ 686 w 168"/>
                  <a:gd name="T29" fmla="*/ 2347 h 239"/>
                  <a:gd name="T30" fmla="*/ 580 w 168"/>
                  <a:gd name="T31" fmla="*/ 2423 h 239"/>
                  <a:gd name="T32" fmla="*/ 580 w 168"/>
                  <a:gd name="T33" fmla="*/ 2423 h 239"/>
                  <a:gd name="T34" fmla="*/ 580 w 168"/>
                  <a:gd name="T35" fmla="*/ 2423 h 239"/>
                  <a:gd name="T36" fmla="*/ 525 w 168"/>
                  <a:gd name="T37" fmla="*/ 2490 h 239"/>
                  <a:gd name="T38" fmla="*/ 457 w 168"/>
                  <a:gd name="T39" fmla="*/ 2347 h 239"/>
                  <a:gd name="T40" fmla="*/ 400 w 168"/>
                  <a:gd name="T41" fmla="*/ 2197 h 239"/>
                  <a:gd name="T42" fmla="*/ 345 w 168"/>
                  <a:gd name="T43" fmla="*/ 1973 h 239"/>
                  <a:gd name="T44" fmla="*/ 345 w 168"/>
                  <a:gd name="T45" fmla="*/ 1973 h 239"/>
                  <a:gd name="T46" fmla="*/ 289 w 168"/>
                  <a:gd name="T47" fmla="*/ 1606 h 239"/>
                  <a:gd name="T48" fmla="*/ 174 w 168"/>
                  <a:gd name="T49" fmla="*/ 1244 h 239"/>
                  <a:gd name="T50" fmla="*/ 116 w 168"/>
                  <a:gd name="T51" fmla="*/ 797 h 239"/>
                  <a:gd name="T52" fmla="*/ 0 w 168"/>
                  <a:gd name="T53" fmla="*/ 431 h 239"/>
                  <a:gd name="T54" fmla="*/ 0 w 168"/>
                  <a:gd name="T55" fmla="*/ 143 h 239"/>
                  <a:gd name="T56" fmla="*/ 0 w 168"/>
                  <a:gd name="T57" fmla="*/ 0 h 239"/>
                  <a:gd name="T58" fmla="*/ 55 w 168"/>
                  <a:gd name="T59" fmla="*/ 0 h 239"/>
                  <a:gd name="T60" fmla="*/ 174 w 168"/>
                  <a:gd name="T61" fmla="*/ 293 h 2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239"/>
                  <a:gd name="T95" fmla="*/ 168 w 168"/>
                  <a:gd name="T96" fmla="*/ 239 h 2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239">
                    <a:moveTo>
                      <a:pt x="18" y="24"/>
                    </a:moveTo>
                    <a:lnTo>
                      <a:pt x="36" y="59"/>
                    </a:lnTo>
                    <a:lnTo>
                      <a:pt x="60" y="101"/>
                    </a:lnTo>
                    <a:lnTo>
                      <a:pt x="90" y="143"/>
                    </a:lnTo>
                    <a:lnTo>
                      <a:pt x="126" y="179"/>
                    </a:lnTo>
                    <a:lnTo>
                      <a:pt x="156" y="209"/>
                    </a:lnTo>
                    <a:lnTo>
                      <a:pt x="168" y="233"/>
                    </a:lnTo>
                    <a:lnTo>
                      <a:pt x="156" y="239"/>
                    </a:lnTo>
                    <a:lnTo>
                      <a:pt x="132" y="227"/>
                    </a:lnTo>
                    <a:lnTo>
                      <a:pt x="114" y="215"/>
                    </a:lnTo>
                    <a:lnTo>
                      <a:pt x="102" y="197"/>
                    </a:lnTo>
                    <a:lnTo>
                      <a:pt x="78" y="191"/>
                    </a:lnTo>
                    <a:lnTo>
                      <a:pt x="72" y="191"/>
                    </a:lnTo>
                    <a:lnTo>
                      <a:pt x="60" y="197"/>
                    </a:lnTo>
                    <a:lnTo>
                      <a:pt x="54" y="203"/>
                    </a:lnTo>
                    <a:lnTo>
                      <a:pt x="48" y="191"/>
                    </a:lnTo>
                    <a:lnTo>
                      <a:pt x="42" y="179"/>
                    </a:lnTo>
                    <a:lnTo>
                      <a:pt x="36" y="161"/>
                    </a:lnTo>
                    <a:lnTo>
                      <a:pt x="30" y="131"/>
                    </a:lnTo>
                    <a:lnTo>
                      <a:pt x="18" y="101"/>
                    </a:lnTo>
                    <a:lnTo>
                      <a:pt x="12" y="65"/>
                    </a:lnTo>
                    <a:lnTo>
                      <a:pt x="0" y="35"/>
                    </a:lnTo>
                    <a:lnTo>
                      <a:pt x="0" y="12"/>
                    </a:lnTo>
                    <a:lnTo>
                      <a:pt x="0" y="0"/>
                    </a:lnTo>
                    <a:lnTo>
                      <a:pt x="6" y="0"/>
                    </a:lnTo>
                    <a:lnTo>
                      <a:pt x="18" y="24"/>
                    </a:lnTo>
                    <a:close/>
                  </a:path>
                </a:pathLst>
              </a:custGeom>
              <a:solidFill>
                <a:srgbClr val="D89372"/>
              </a:solidFill>
              <a:ln w="9525">
                <a:noFill/>
                <a:round/>
                <a:headEnd/>
                <a:tailEnd/>
              </a:ln>
            </p:spPr>
            <p:txBody>
              <a:bodyPr/>
              <a:lstStyle/>
              <a:p>
                <a:endParaRPr lang="fr-FR"/>
              </a:p>
            </p:txBody>
          </p:sp>
          <p:sp>
            <p:nvSpPr>
              <p:cNvPr id="28754" name="Freeform 72"/>
              <p:cNvSpPr>
                <a:spLocks/>
              </p:cNvSpPr>
              <p:nvPr/>
            </p:nvSpPr>
            <p:spPr bwMode="auto">
              <a:xfrm>
                <a:off x="303" y="1646"/>
                <a:ext cx="224" cy="308"/>
              </a:xfrm>
              <a:custGeom>
                <a:avLst/>
                <a:gdLst>
                  <a:gd name="T0" fmla="*/ 174 w 162"/>
                  <a:gd name="T1" fmla="*/ 284 h 215"/>
                  <a:gd name="T2" fmla="*/ 346 w 162"/>
                  <a:gd name="T3" fmla="*/ 739 h 215"/>
                  <a:gd name="T4" fmla="*/ 525 w 162"/>
                  <a:gd name="T5" fmla="*/ 1176 h 215"/>
                  <a:gd name="T6" fmla="*/ 754 w 162"/>
                  <a:gd name="T7" fmla="*/ 1623 h 215"/>
                  <a:gd name="T8" fmla="*/ 1099 w 162"/>
                  <a:gd name="T9" fmla="*/ 2064 h 215"/>
                  <a:gd name="T10" fmla="*/ 1099 w 162"/>
                  <a:gd name="T11" fmla="*/ 2064 h 215"/>
                  <a:gd name="T12" fmla="*/ 1444 w 162"/>
                  <a:gd name="T13" fmla="*/ 2438 h 215"/>
                  <a:gd name="T14" fmla="*/ 1568 w 162"/>
                  <a:gd name="T15" fmla="*/ 2660 h 215"/>
                  <a:gd name="T16" fmla="*/ 1510 w 162"/>
                  <a:gd name="T17" fmla="*/ 2660 h 215"/>
                  <a:gd name="T18" fmla="*/ 1215 w 162"/>
                  <a:gd name="T19" fmla="*/ 2514 h 215"/>
                  <a:gd name="T20" fmla="*/ 1215 w 162"/>
                  <a:gd name="T21" fmla="*/ 2514 h 215"/>
                  <a:gd name="T22" fmla="*/ 1099 w 162"/>
                  <a:gd name="T23" fmla="*/ 2372 h 215"/>
                  <a:gd name="T24" fmla="*/ 986 w 162"/>
                  <a:gd name="T25" fmla="*/ 2143 h 215"/>
                  <a:gd name="T26" fmla="*/ 809 w 162"/>
                  <a:gd name="T27" fmla="*/ 2064 h 215"/>
                  <a:gd name="T28" fmla="*/ 698 w 162"/>
                  <a:gd name="T29" fmla="*/ 2064 h 215"/>
                  <a:gd name="T30" fmla="*/ 581 w 162"/>
                  <a:gd name="T31" fmla="*/ 2143 h 215"/>
                  <a:gd name="T32" fmla="*/ 581 w 162"/>
                  <a:gd name="T33" fmla="*/ 2143 h 215"/>
                  <a:gd name="T34" fmla="*/ 581 w 162"/>
                  <a:gd name="T35" fmla="*/ 2216 h 215"/>
                  <a:gd name="T36" fmla="*/ 525 w 162"/>
                  <a:gd name="T37" fmla="*/ 2216 h 215"/>
                  <a:gd name="T38" fmla="*/ 460 w 162"/>
                  <a:gd name="T39" fmla="*/ 2064 h 215"/>
                  <a:gd name="T40" fmla="*/ 405 w 162"/>
                  <a:gd name="T41" fmla="*/ 1918 h 215"/>
                  <a:gd name="T42" fmla="*/ 346 w 162"/>
                  <a:gd name="T43" fmla="*/ 1698 h 215"/>
                  <a:gd name="T44" fmla="*/ 346 w 162"/>
                  <a:gd name="T45" fmla="*/ 1698 h 215"/>
                  <a:gd name="T46" fmla="*/ 289 w 162"/>
                  <a:gd name="T47" fmla="*/ 1324 h 215"/>
                  <a:gd name="T48" fmla="*/ 234 w 162"/>
                  <a:gd name="T49" fmla="*/ 953 h 215"/>
                  <a:gd name="T50" fmla="*/ 122 w 162"/>
                  <a:gd name="T51" fmla="*/ 583 h 215"/>
                  <a:gd name="T52" fmla="*/ 55 w 162"/>
                  <a:gd name="T53" fmla="*/ 284 h 215"/>
                  <a:gd name="T54" fmla="*/ 0 w 162"/>
                  <a:gd name="T55" fmla="*/ 80 h 215"/>
                  <a:gd name="T56" fmla="*/ 0 w 162"/>
                  <a:gd name="T57" fmla="*/ 0 h 215"/>
                  <a:gd name="T58" fmla="*/ 55 w 162"/>
                  <a:gd name="T59" fmla="*/ 0 h 215"/>
                  <a:gd name="T60" fmla="*/ 174 w 162"/>
                  <a:gd name="T61" fmla="*/ 284 h 2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2"/>
                  <a:gd name="T94" fmla="*/ 0 h 215"/>
                  <a:gd name="T95" fmla="*/ 162 w 162"/>
                  <a:gd name="T96" fmla="*/ 215 h 2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2" h="215">
                    <a:moveTo>
                      <a:pt x="18" y="23"/>
                    </a:moveTo>
                    <a:lnTo>
                      <a:pt x="36" y="59"/>
                    </a:lnTo>
                    <a:lnTo>
                      <a:pt x="54" y="95"/>
                    </a:lnTo>
                    <a:lnTo>
                      <a:pt x="78" y="131"/>
                    </a:lnTo>
                    <a:lnTo>
                      <a:pt x="114" y="167"/>
                    </a:lnTo>
                    <a:lnTo>
                      <a:pt x="150" y="197"/>
                    </a:lnTo>
                    <a:lnTo>
                      <a:pt x="162" y="215"/>
                    </a:lnTo>
                    <a:lnTo>
                      <a:pt x="156" y="215"/>
                    </a:lnTo>
                    <a:lnTo>
                      <a:pt x="126" y="203"/>
                    </a:lnTo>
                    <a:lnTo>
                      <a:pt x="114" y="191"/>
                    </a:lnTo>
                    <a:lnTo>
                      <a:pt x="102" y="173"/>
                    </a:lnTo>
                    <a:lnTo>
                      <a:pt x="84" y="167"/>
                    </a:lnTo>
                    <a:lnTo>
                      <a:pt x="72" y="167"/>
                    </a:lnTo>
                    <a:lnTo>
                      <a:pt x="60" y="173"/>
                    </a:lnTo>
                    <a:lnTo>
                      <a:pt x="60" y="179"/>
                    </a:lnTo>
                    <a:lnTo>
                      <a:pt x="54" y="179"/>
                    </a:lnTo>
                    <a:lnTo>
                      <a:pt x="48" y="167"/>
                    </a:lnTo>
                    <a:lnTo>
                      <a:pt x="42" y="155"/>
                    </a:lnTo>
                    <a:lnTo>
                      <a:pt x="36" y="137"/>
                    </a:lnTo>
                    <a:lnTo>
                      <a:pt x="30" y="107"/>
                    </a:lnTo>
                    <a:lnTo>
                      <a:pt x="24" y="77"/>
                    </a:lnTo>
                    <a:lnTo>
                      <a:pt x="12" y="47"/>
                    </a:lnTo>
                    <a:lnTo>
                      <a:pt x="6" y="23"/>
                    </a:lnTo>
                    <a:lnTo>
                      <a:pt x="0" y="6"/>
                    </a:lnTo>
                    <a:lnTo>
                      <a:pt x="0" y="0"/>
                    </a:lnTo>
                    <a:lnTo>
                      <a:pt x="6" y="0"/>
                    </a:lnTo>
                    <a:lnTo>
                      <a:pt x="18" y="23"/>
                    </a:lnTo>
                    <a:close/>
                  </a:path>
                </a:pathLst>
              </a:custGeom>
              <a:solidFill>
                <a:srgbClr val="D18C6B"/>
              </a:solidFill>
              <a:ln w="9525">
                <a:noFill/>
                <a:round/>
                <a:headEnd/>
                <a:tailEnd/>
              </a:ln>
            </p:spPr>
            <p:txBody>
              <a:bodyPr/>
              <a:lstStyle/>
              <a:p>
                <a:endParaRPr lang="fr-FR"/>
              </a:p>
            </p:txBody>
          </p:sp>
          <p:sp>
            <p:nvSpPr>
              <p:cNvPr id="28755" name="Freeform 73"/>
              <p:cNvSpPr>
                <a:spLocks/>
              </p:cNvSpPr>
              <p:nvPr/>
            </p:nvSpPr>
            <p:spPr bwMode="auto">
              <a:xfrm>
                <a:off x="353" y="3689"/>
                <a:ext cx="207" cy="84"/>
              </a:xfrm>
              <a:custGeom>
                <a:avLst/>
                <a:gdLst>
                  <a:gd name="T0" fmla="*/ 1432 w 150"/>
                  <a:gd name="T1" fmla="*/ 0 h 59"/>
                  <a:gd name="T2" fmla="*/ 1314 w 150"/>
                  <a:gd name="T3" fmla="*/ 0 h 59"/>
                  <a:gd name="T4" fmla="*/ 1202 w 150"/>
                  <a:gd name="T5" fmla="*/ 0 h 59"/>
                  <a:gd name="T6" fmla="*/ 1031 w 150"/>
                  <a:gd name="T7" fmla="*/ 77 h 59"/>
                  <a:gd name="T8" fmla="*/ 857 w 150"/>
                  <a:gd name="T9" fmla="*/ 216 h 59"/>
                  <a:gd name="T10" fmla="*/ 747 w 150"/>
                  <a:gd name="T11" fmla="*/ 279 h 59"/>
                  <a:gd name="T12" fmla="*/ 631 w 150"/>
                  <a:gd name="T13" fmla="*/ 359 h 59"/>
                  <a:gd name="T14" fmla="*/ 400 w 150"/>
                  <a:gd name="T15" fmla="*/ 484 h 59"/>
                  <a:gd name="T16" fmla="*/ 229 w 150"/>
                  <a:gd name="T17" fmla="*/ 554 h 59"/>
                  <a:gd name="T18" fmla="*/ 171 w 150"/>
                  <a:gd name="T19" fmla="*/ 625 h 59"/>
                  <a:gd name="T20" fmla="*/ 55 w 150"/>
                  <a:gd name="T21" fmla="*/ 702 h 59"/>
                  <a:gd name="T22" fmla="*/ 0 w 150"/>
                  <a:gd name="T23" fmla="*/ 702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59"/>
                  <a:gd name="T38" fmla="*/ 150 w 15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59">
                    <a:moveTo>
                      <a:pt x="150" y="0"/>
                    </a:moveTo>
                    <a:lnTo>
                      <a:pt x="138" y="0"/>
                    </a:lnTo>
                    <a:lnTo>
                      <a:pt x="126" y="0"/>
                    </a:lnTo>
                    <a:lnTo>
                      <a:pt x="108" y="6"/>
                    </a:lnTo>
                    <a:lnTo>
                      <a:pt x="90" y="18"/>
                    </a:lnTo>
                    <a:lnTo>
                      <a:pt x="78" y="24"/>
                    </a:lnTo>
                    <a:lnTo>
                      <a:pt x="66" y="30"/>
                    </a:lnTo>
                    <a:lnTo>
                      <a:pt x="42" y="41"/>
                    </a:lnTo>
                    <a:lnTo>
                      <a:pt x="24" y="47"/>
                    </a:lnTo>
                    <a:lnTo>
                      <a:pt x="18" y="53"/>
                    </a:lnTo>
                    <a:lnTo>
                      <a:pt x="6" y="59"/>
                    </a:lnTo>
                    <a:lnTo>
                      <a:pt x="0" y="59"/>
                    </a:lnTo>
                  </a:path>
                </a:pathLst>
              </a:custGeom>
              <a:noFill/>
              <a:ln w="0">
                <a:solidFill>
                  <a:srgbClr val="FFE57F"/>
                </a:solidFill>
                <a:prstDash val="solid"/>
                <a:round/>
                <a:headEnd/>
                <a:tailEnd/>
              </a:ln>
            </p:spPr>
            <p:txBody>
              <a:bodyPr/>
              <a:lstStyle/>
              <a:p>
                <a:endParaRPr lang="fr-FR"/>
              </a:p>
            </p:txBody>
          </p:sp>
          <p:sp>
            <p:nvSpPr>
              <p:cNvPr id="28756" name="Freeform 74"/>
              <p:cNvSpPr>
                <a:spLocks/>
              </p:cNvSpPr>
              <p:nvPr/>
            </p:nvSpPr>
            <p:spPr bwMode="auto">
              <a:xfrm>
                <a:off x="345" y="3706"/>
                <a:ext cx="215" cy="84"/>
              </a:xfrm>
              <a:custGeom>
                <a:avLst/>
                <a:gdLst>
                  <a:gd name="T0" fmla="*/ 1472 w 156"/>
                  <a:gd name="T1" fmla="*/ 0 h 59"/>
                  <a:gd name="T2" fmla="*/ 1356 w 156"/>
                  <a:gd name="T3" fmla="*/ 0 h 59"/>
                  <a:gd name="T4" fmla="*/ 1247 w 156"/>
                  <a:gd name="T5" fmla="*/ 77 h 59"/>
                  <a:gd name="T6" fmla="*/ 1075 w 156"/>
                  <a:gd name="T7" fmla="*/ 77 h 59"/>
                  <a:gd name="T8" fmla="*/ 905 w 156"/>
                  <a:gd name="T9" fmla="*/ 216 h 59"/>
                  <a:gd name="T10" fmla="*/ 798 w 156"/>
                  <a:gd name="T11" fmla="*/ 279 h 59"/>
                  <a:gd name="T12" fmla="*/ 622 w 156"/>
                  <a:gd name="T13" fmla="*/ 340 h 59"/>
                  <a:gd name="T14" fmla="*/ 397 w 156"/>
                  <a:gd name="T15" fmla="*/ 484 h 59"/>
                  <a:gd name="T16" fmla="*/ 285 w 156"/>
                  <a:gd name="T17" fmla="*/ 554 h 59"/>
                  <a:gd name="T18" fmla="*/ 171 w 156"/>
                  <a:gd name="T19" fmla="*/ 625 h 59"/>
                  <a:gd name="T20" fmla="*/ 55 w 156"/>
                  <a:gd name="T21" fmla="*/ 702 h 59"/>
                  <a:gd name="T22" fmla="*/ 0 w 156"/>
                  <a:gd name="T23" fmla="*/ 702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59"/>
                  <a:gd name="T38" fmla="*/ 156 w 156"/>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59">
                    <a:moveTo>
                      <a:pt x="156" y="0"/>
                    </a:moveTo>
                    <a:lnTo>
                      <a:pt x="144" y="0"/>
                    </a:lnTo>
                    <a:lnTo>
                      <a:pt x="132" y="6"/>
                    </a:lnTo>
                    <a:lnTo>
                      <a:pt x="114" y="6"/>
                    </a:lnTo>
                    <a:lnTo>
                      <a:pt x="96" y="18"/>
                    </a:lnTo>
                    <a:lnTo>
                      <a:pt x="84" y="24"/>
                    </a:lnTo>
                    <a:lnTo>
                      <a:pt x="66" y="29"/>
                    </a:lnTo>
                    <a:lnTo>
                      <a:pt x="42" y="41"/>
                    </a:lnTo>
                    <a:lnTo>
                      <a:pt x="30" y="47"/>
                    </a:lnTo>
                    <a:lnTo>
                      <a:pt x="18" y="53"/>
                    </a:lnTo>
                    <a:lnTo>
                      <a:pt x="6" y="59"/>
                    </a:lnTo>
                    <a:lnTo>
                      <a:pt x="0" y="59"/>
                    </a:lnTo>
                  </a:path>
                </a:pathLst>
              </a:custGeom>
              <a:noFill/>
              <a:ln w="0">
                <a:solidFill>
                  <a:srgbClr val="FFE57F"/>
                </a:solidFill>
                <a:prstDash val="solid"/>
                <a:round/>
                <a:headEnd/>
                <a:tailEnd/>
              </a:ln>
            </p:spPr>
            <p:txBody>
              <a:bodyPr/>
              <a:lstStyle/>
              <a:p>
                <a:endParaRPr lang="fr-FR"/>
              </a:p>
            </p:txBody>
          </p:sp>
          <p:sp>
            <p:nvSpPr>
              <p:cNvPr id="28757" name="Freeform 75"/>
              <p:cNvSpPr>
                <a:spLocks/>
              </p:cNvSpPr>
              <p:nvPr/>
            </p:nvSpPr>
            <p:spPr bwMode="auto">
              <a:xfrm>
                <a:off x="254" y="3782"/>
                <a:ext cx="223" cy="60"/>
              </a:xfrm>
              <a:custGeom>
                <a:avLst/>
                <a:gdLst>
                  <a:gd name="T0" fmla="*/ 1518 w 162"/>
                  <a:gd name="T1" fmla="*/ 80 h 42"/>
                  <a:gd name="T2" fmla="*/ 1461 w 162"/>
                  <a:gd name="T3" fmla="*/ 223 h 42"/>
                  <a:gd name="T4" fmla="*/ 1350 w 162"/>
                  <a:gd name="T5" fmla="*/ 223 h 42"/>
                  <a:gd name="T6" fmla="*/ 1242 w 162"/>
                  <a:gd name="T7" fmla="*/ 291 h 42"/>
                  <a:gd name="T8" fmla="*/ 1242 w 162"/>
                  <a:gd name="T9" fmla="*/ 291 h 42"/>
                  <a:gd name="T10" fmla="*/ 1012 w 162"/>
                  <a:gd name="T11" fmla="*/ 361 h 42"/>
                  <a:gd name="T12" fmla="*/ 725 w 162"/>
                  <a:gd name="T13" fmla="*/ 434 h 42"/>
                  <a:gd name="T14" fmla="*/ 394 w 162"/>
                  <a:gd name="T15" fmla="*/ 513 h 42"/>
                  <a:gd name="T16" fmla="*/ 55 w 162"/>
                  <a:gd name="T17" fmla="*/ 434 h 42"/>
                  <a:gd name="T18" fmla="*/ 55 w 162"/>
                  <a:gd name="T19" fmla="*/ 434 h 42"/>
                  <a:gd name="T20" fmla="*/ 0 w 162"/>
                  <a:gd name="T21" fmla="*/ 434 h 42"/>
                  <a:gd name="T22" fmla="*/ 0 w 162"/>
                  <a:gd name="T23" fmla="*/ 434 h 42"/>
                  <a:gd name="T24" fmla="*/ 55 w 162"/>
                  <a:gd name="T25" fmla="*/ 361 h 42"/>
                  <a:gd name="T26" fmla="*/ 55 w 162"/>
                  <a:gd name="T27" fmla="*/ 361 h 42"/>
                  <a:gd name="T28" fmla="*/ 169 w 162"/>
                  <a:gd name="T29" fmla="*/ 361 h 42"/>
                  <a:gd name="T30" fmla="*/ 341 w 162"/>
                  <a:gd name="T31" fmla="*/ 361 h 42"/>
                  <a:gd name="T32" fmla="*/ 504 w 162"/>
                  <a:gd name="T33" fmla="*/ 434 h 42"/>
                  <a:gd name="T34" fmla="*/ 790 w 162"/>
                  <a:gd name="T35" fmla="*/ 361 h 42"/>
                  <a:gd name="T36" fmla="*/ 790 w 162"/>
                  <a:gd name="T37" fmla="*/ 361 h 42"/>
                  <a:gd name="T38" fmla="*/ 1012 w 162"/>
                  <a:gd name="T39" fmla="*/ 291 h 42"/>
                  <a:gd name="T40" fmla="*/ 1121 w 162"/>
                  <a:gd name="T41" fmla="*/ 291 h 42"/>
                  <a:gd name="T42" fmla="*/ 1297 w 162"/>
                  <a:gd name="T43" fmla="*/ 223 h 42"/>
                  <a:gd name="T44" fmla="*/ 1297 w 162"/>
                  <a:gd name="T45" fmla="*/ 223 h 42"/>
                  <a:gd name="T46" fmla="*/ 1518 w 162"/>
                  <a:gd name="T47" fmla="*/ 80 h 42"/>
                  <a:gd name="T48" fmla="*/ 1518 w 162"/>
                  <a:gd name="T49" fmla="*/ 0 h 42"/>
                  <a:gd name="T50" fmla="*/ 1518 w 162"/>
                  <a:gd name="T51" fmla="*/ 8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2"/>
                  <a:gd name="T79" fmla="*/ 0 h 42"/>
                  <a:gd name="T80" fmla="*/ 162 w 162"/>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2" h="42">
                    <a:moveTo>
                      <a:pt x="162" y="6"/>
                    </a:moveTo>
                    <a:lnTo>
                      <a:pt x="156" y="18"/>
                    </a:lnTo>
                    <a:lnTo>
                      <a:pt x="144" y="18"/>
                    </a:lnTo>
                    <a:lnTo>
                      <a:pt x="132" y="24"/>
                    </a:lnTo>
                    <a:lnTo>
                      <a:pt x="108" y="30"/>
                    </a:lnTo>
                    <a:lnTo>
                      <a:pt x="78" y="36"/>
                    </a:lnTo>
                    <a:lnTo>
                      <a:pt x="42" y="42"/>
                    </a:lnTo>
                    <a:lnTo>
                      <a:pt x="6" y="36"/>
                    </a:lnTo>
                    <a:lnTo>
                      <a:pt x="0" y="36"/>
                    </a:lnTo>
                    <a:lnTo>
                      <a:pt x="6" y="30"/>
                    </a:lnTo>
                    <a:lnTo>
                      <a:pt x="18" y="30"/>
                    </a:lnTo>
                    <a:lnTo>
                      <a:pt x="36" y="30"/>
                    </a:lnTo>
                    <a:lnTo>
                      <a:pt x="54" y="36"/>
                    </a:lnTo>
                    <a:lnTo>
                      <a:pt x="84" y="30"/>
                    </a:lnTo>
                    <a:lnTo>
                      <a:pt x="108" y="24"/>
                    </a:lnTo>
                    <a:lnTo>
                      <a:pt x="120" y="24"/>
                    </a:lnTo>
                    <a:lnTo>
                      <a:pt x="138" y="18"/>
                    </a:lnTo>
                    <a:lnTo>
                      <a:pt x="162" y="6"/>
                    </a:lnTo>
                    <a:lnTo>
                      <a:pt x="162" y="0"/>
                    </a:lnTo>
                    <a:lnTo>
                      <a:pt x="162" y="6"/>
                    </a:lnTo>
                    <a:close/>
                  </a:path>
                </a:pathLst>
              </a:custGeom>
              <a:solidFill>
                <a:srgbClr val="FFD832"/>
              </a:solidFill>
              <a:ln w="9525">
                <a:noFill/>
                <a:round/>
                <a:headEnd/>
                <a:tailEnd/>
              </a:ln>
            </p:spPr>
            <p:txBody>
              <a:bodyPr/>
              <a:lstStyle/>
              <a:p>
                <a:endParaRPr lang="fr-FR"/>
              </a:p>
            </p:txBody>
          </p:sp>
          <p:sp>
            <p:nvSpPr>
              <p:cNvPr id="28758" name="Freeform 76"/>
              <p:cNvSpPr>
                <a:spLocks/>
              </p:cNvSpPr>
              <p:nvPr/>
            </p:nvSpPr>
            <p:spPr bwMode="auto">
              <a:xfrm>
                <a:off x="411" y="2253"/>
                <a:ext cx="42" cy="103"/>
              </a:xfrm>
              <a:custGeom>
                <a:avLst/>
                <a:gdLst>
                  <a:gd name="T0" fmla="*/ 0 w 30"/>
                  <a:gd name="T1" fmla="*/ 293 h 72"/>
                  <a:gd name="T2" fmla="*/ 0 w 30"/>
                  <a:gd name="T3" fmla="*/ 293 h 72"/>
                  <a:gd name="T4" fmla="*/ 57 w 30"/>
                  <a:gd name="T5" fmla="*/ 223 h 72"/>
                  <a:gd name="T6" fmla="*/ 190 w 30"/>
                  <a:gd name="T7" fmla="*/ 223 h 72"/>
                  <a:gd name="T8" fmla="*/ 259 w 30"/>
                  <a:gd name="T9" fmla="*/ 80 h 72"/>
                  <a:gd name="T10" fmla="*/ 259 w 30"/>
                  <a:gd name="T11" fmla="*/ 80 h 72"/>
                  <a:gd name="T12" fmla="*/ 318 w 30"/>
                  <a:gd name="T13" fmla="*/ 0 h 72"/>
                  <a:gd name="T14" fmla="*/ 318 w 30"/>
                  <a:gd name="T15" fmla="*/ 143 h 72"/>
                  <a:gd name="T16" fmla="*/ 259 w 30"/>
                  <a:gd name="T17" fmla="*/ 372 h 72"/>
                  <a:gd name="T18" fmla="*/ 259 w 30"/>
                  <a:gd name="T19" fmla="*/ 372 h 72"/>
                  <a:gd name="T20" fmla="*/ 259 w 30"/>
                  <a:gd name="T21" fmla="*/ 515 h 72"/>
                  <a:gd name="T22" fmla="*/ 259 w 30"/>
                  <a:gd name="T23" fmla="*/ 659 h 72"/>
                  <a:gd name="T24" fmla="*/ 190 w 30"/>
                  <a:gd name="T25" fmla="*/ 804 h 72"/>
                  <a:gd name="T26" fmla="*/ 132 w 30"/>
                  <a:gd name="T27" fmla="*/ 878 h 72"/>
                  <a:gd name="T28" fmla="*/ 132 w 30"/>
                  <a:gd name="T29" fmla="*/ 878 h 72"/>
                  <a:gd name="T30" fmla="*/ 132 w 30"/>
                  <a:gd name="T31" fmla="*/ 804 h 72"/>
                  <a:gd name="T32" fmla="*/ 57 w 30"/>
                  <a:gd name="T33" fmla="*/ 659 h 72"/>
                  <a:gd name="T34" fmla="*/ 57 w 30"/>
                  <a:gd name="T35" fmla="*/ 443 h 72"/>
                  <a:gd name="T36" fmla="*/ 0 w 30"/>
                  <a:gd name="T37" fmla="*/ 293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72"/>
                  <a:gd name="T59" fmla="*/ 30 w 30"/>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72">
                    <a:moveTo>
                      <a:pt x="0" y="24"/>
                    </a:moveTo>
                    <a:lnTo>
                      <a:pt x="0" y="24"/>
                    </a:lnTo>
                    <a:lnTo>
                      <a:pt x="6" y="18"/>
                    </a:lnTo>
                    <a:lnTo>
                      <a:pt x="18" y="18"/>
                    </a:lnTo>
                    <a:lnTo>
                      <a:pt x="24" y="6"/>
                    </a:lnTo>
                    <a:lnTo>
                      <a:pt x="30" y="0"/>
                    </a:lnTo>
                    <a:lnTo>
                      <a:pt x="30" y="12"/>
                    </a:lnTo>
                    <a:lnTo>
                      <a:pt x="24" y="30"/>
                    </a:lnTo>
                    <a:lnTo>
                      <a:pt x="24" y="42"/>
                    </a:lnTo>
                    <a:lnTo>
                      <a:pt x="24" y="54"/>
                    </a:lnTo>
                    <a:lnTo>
                      <a:pt x="18" y="66"/>
                    </a:lnTo>
                    <a:lnTo>
                      <a:pt x="12" y="72"/>
                    </a:lnTo>
                    <a:lnTo>
                      <a:pt x="12" y="66"/>
                    </a:lnTo>
                    <a:lnTo>
                      <a:pt x="6" y="54"/>
                    </a:lnTo>
                    <a:lnTo>
                      <a:pt x="6" y="36"/>
                    </a:lnTo>
                    <a:lnTo>
                      <a:pt x="0" y="24"/>
                    </a:lnTo>
                    <a:close/>
                  </a:path>
                </a:pathLst>
              </a:custGeom>
              <a:solidFill>
                <a:srgbClr val="DD8C70"/>
              </a:solidFill>
              <a:ln w="9525">
                <a:noFill/>
                <a:round/>
                <a:headEnd/>
                <a:tailEnd/>
              </a:ln>
            </p:spPr>
            <p:txBody>
              <a:bodyPr/>
              <a:lstStyle/>
              <a:p>
                <a:endParaRPr lang="fr-FR"/>
              </a:p>
            </p:txBody>
          </p:sp>
        </p:grpSp>
        <p:sp>
          <p:nvSpPr>
            <p:cNvPr id="28717" name="Freeform 77"/>
            <p:cNvSpPr>
              <a:spLocks/>
            </p:cNvSpPr>
            <p:nvPr/>
          </p:nvSpPr>
          <p:spPr bwMode="auto">
            <a:xfrm flipH="1">
              <a:off x="5866" y="576"/>
              <a:ext cx="331" cy="744"/>
            </a:xfrm>
            <a:custGeom>
              <a:avLst/>
              <a:gdLst>
                <a:gd name="T0" fmla="*/ 1191 w 216"/>
                <a:gd name="T1" fmla="*/ 0 h 520"/>
                <a:gd name="T2" fmla="*/ 2020 w 216"/>
                <a:gd name="T3" fmla="*/ 80 h 520"/>
                <a:gd name="T4" fmla="*/ 2731 w 216"/>
                <a:gd name="T5" fmla="*/ 293 h 520"/>
                <a:gd name="T6" fmla="*/ 3210 w 216"/>
                <a:gd name="T7" fmla="*/ 517 h 520"/>
                <a:gd name="T8" fmla="*/ 3696 w 216"/>
                <a:gd name="T9" fmla="*/ 878 h 520"/>
                <a:gd name="T10" fmla="*/ 4164 w 216"/>
                <a:gd name="T11" fmla="*/ 1691 h 520"/>
                <a:gd name="T12" fmla="*/ 4286 w 216"/>
                <a:gd name="T13" fmla="*/ 2645 h 520"/>
                <a:gd name="T14" fmla="*/ 4164 w 216"/>
                <a:gd name="T15" fmla="*/ 3670 h 520"/>
                <a:gd name="T16" fmla="*/ 3811 w 216"/>
                <a:gd name="T17" fmla="*/ 4700 h 520"/>
                <a:gd name="T18" fmla="*/ 3459 w 216"/>
                <a:gd name="T19" fmla="*/ 5498 h 520"/>
                <a:gd name="T20" fmla="*/ 3210 w 216"/>
                <a:gd name="T21" fmla="*/ 5873 h 520"/>
                <a:gd name="T22" fmla="*/ 2973 w 216"/>
                <a:gd name="T23" fmla="*/ 6092 h 520"/>
                <a:gd name="T24" fmla="*/ 2973 w 216"/>
                <a:gd name="T25" fmla="*/ 6092 h 520"/>
                <a:gd name="T26" fmla="*/ 2620 w 216"/>
                <a:gd name="T27" fmla="*/ 6305 h 520"/>
                <a:gd name="T28" fmla="*/ 2266 w 216"/>
                <a:gd name="T29" fmla="*/ 6378 h 520"/>
                <a:gd name="T30" fmla="*/ 1905 w 216"/>
                <a:gd name="T31" fmla="*/ 6235 h 520"/>
                <a:gd name="T32" fmla="*/ 1554 w 216"/>
                <a:gd name="T33" fmla="*/ 5935 h 520"/>
                <a:gd name="T34" fmla="*/ 1076 w 216"/>
                <a:gd name="T35" fmla="*/ 5498 h 520"/>
                <a:gd name="T36" fmla="*/ 826 w 216"/>
                <a:gd name="T37" fmla="*/ 4993 h 520"/>
                <a:gd name="T38" fmla="*/ 480 w 216"/>
                <a:gd name="T39" fmla="*/ 4407 h 520"/>
                <a:gd name="T40" fmla="*/ 238 w 216"/>
                <a:gd name="T41" fmla="*/ 3744 h 520"/>
                <a:gd name="T42" fmla="*/ 0 w 216"/>
                <a:gd name="T43" fmla="*/ 2425 h 520"/>
                <a:gd name="T44" fmla="*/ 0 w 216"/>
                <a:gd name="T45" fmla="*/ 1768 h 520"/>
                <a:gd name="T46" fmla="*/ 0 w 216"/>
                <a:gd name="T47" fmla="*/ 1175 h 520"/>
                <a:gd name="T48" fmla="*/ 115 w 216"/>
                <a:gd name="T49" fmla="*/ 740 h 520"/>
                <a:gd name="T50" fmla="*/ 365 w 216"/>
                <a:gd name="T51" fmla="*/ 293 h 520"/>
                <a:gd name="T52" fmla="*/ 711 w 216"/>
                <a:gd name="T53" fmla="*/ 80 h 520"/>
                <a:gd name="T54" fmla="*/ 1191 w 216"/>
                <a:gd name="T55" fmla="*/ 0 h 5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520"/>
                <a:gd name="T86" fmla="*/ 216 w 216"/>
                <a:gd name="T87" fmla="*/ 520 h 5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520">
                  <a:moveTo>
                    <a:pt x="60" y="0"/>
                  </a:moveTo>
                  <a:lnTo>
                    <a:pt x="102" y="6"/>
                  </a:lnTo>
                  <a:lnTo>
                    <a:pt x="138" y="24"/>
                  </a:lnTo>
                  <a:lnTo>
                    <a:pt x="162" y="42"/>
                  </a:lnTo>
                  <a:lnTo>
                    <a:pt x="186" y="72"/>
                  </a:lnTo>
                  <a:lnTo>
                    <a:pt x="210" y="138"/>
                  </a:lnTo>
                  <a:lnTo>
                    <a:pt x="216" y="215"/>
                  </a:lnTo>
                  <a:lnTo>
                    <a:pt x="210" y="299"/>
                  </a:lnTo>
                  <a:lnTo>
                    <a:pt x="192" y="383"/>
                  </a:lnTo>
                  <a:lnTo>
                    <a:pt x="174" y="448"/>
                  </a:lnTo>
                  <a:lnTo>
                    <a:pt x="162" y="478"/>
                  </a:lnTo>
                  <a:lnTo>
                    <a:pt x="150" y="496"/>
                  </a:lnTo>
                  <a:lnTo>
                    <a:pt x="132" y="514"/>
                  </a:lnTo>
                  <a:lnTo>
                    <a:pt x="114" y="520"/>
                  </a:lnTo>
                  <a:lnTo>
                    <a:pt x="96" y="508"/>
                  </a:lnTo>
                  <a:lnTo>
                    <a:pt x="78" y="484"/>
                  </a:lnTo>
                  <a:lnTo>
                    <a:pt x="54" y="448"/>
                  </a:lnTo>
                  <a:lnTo>
                    <a:pt x="42" y="407"/>
                  </a:lnTo>
                  <a:lnTo>
                    <a:pt x="24" y="359"/>
                  </a:lnTo>
                  <a:lnTo>
                    <a:pt x="12" y="305"/>
                  </a:lnTo>
                  <a:lnTo>
                    <a:pt x="0" y="198"/>
                  </a:lnTo>
                  <a:lnTo>
                    <a:pt x="0" y="144"/>
                  </a:lnTo>
                  <a:lnTo>
                    <a:pt x="0" y="96"/>
                  </a:lnTo>
                  <a:lnTo>
                    <a:pt x="6" y="60"/>
                  </a:lnTo>
                  <a:lnTo>
                    <a:pt x="18" y="24"/>
                  </a:lnTo>
                  <a:lnTo>
                    <a:pt x="36" y="6"/>
                  </a:lnTo>
                  <a:lnTo>
                    <a:pt x="60" y="0"/>
                  </a:lnTo>
                  <a:close/>
                </a:path>
              </a:pathLst>
            </a:custGeom>
            <a:solidFill>
              <a:srgbClr val="FCC19B"/>
            </a:solidFill>
            <a:ln w="12700" cmpd="sng">
              <a:noFill/>
              <a:round/>
              <a:headEnd/>
              <a:tailEnd/>
            </a:ln>
          </p:spPr>
          <p:txBody>
            <a:bodyPr/>
            <a:lstStyle/>
            <a:p>
              <a:endParaRPr lang="fr-FR"/>
            </a:p>
          </p:txBody>
        </p:sp>
        <p:sp>
          <p:nvSpPr>
            <p:cNvPr id="28718" name="Freeform 78"/>
            <p:cNvSpPr>
              <a:spLocks/>
            </p:cNvSpPr>
            <p:nvPr/>
          </p:nvSpPr>
          <p:spPr bwMode="auto">
            <a:xfrm flipH="1">
              <a:off x="5856" y="2149"/>
              <a:ext cx="432" cy="1605"/>
            </a:xfrm>
            <a:custGeom>
              <a:avLst/>
              <a:gdLst>
                <a:gd name="T0" fmla="*/ 14 w 726"/>
                <a:gd name="T1" fmla="*/ 0 h 1605"/>
                <a:gd name="T2" fmla="*/ 14 w 726"/>
                <a:gd name="T3" fmla="*/ 126 h 1605"/>
                <a:gd name="T4" fmla="*/ 18 w 726"/>
                <a:gd name="T5" fmla="*/ 205 h 1605"/>
                <a:gd name="T6" fmla="*/ 17 w 726"/>
                <a:gd name="T7" fmla="*/ 394 h 1605"/>
                <a:gd name="T8" fmla="*/ 17 w 726"/>
                <a:gd name="T9" fmla="*/ 442 h 1605"/>
                <a:gd name="T10" fmla="*/ 18 w 726"/>
                <a:gd name="T11" fmla="*/ 489 h 1605"/>
                <a:gd name="T12" fmla="*/ 19 w 726"/>
                <a:gd name="T13" fmla="*/ 584 h 1605"/>
                <a:gd name="T14" fmla="*/ 14 w 726"/>
                <a:gd name="T15" fmla="*/ 710 h 1605"/>
                <a:gd name="T16" fmla="*/ 14 w 726"/>
                <a:gd name="T17" fmla="*/ 915 h 1605"/>
                <a:gd name="T18" fmla="*/ 12 w 726"/>
                <a:gd name="T19" fmla="*/ 1010 h 1605"/>
                <a:gd name="T20" fmla="*/ 15 w 726"/>
                <a:gd name="T21" fmla="*/ 994 h 1605"/>
                <a:gd name="T22" fmla="*/ 16 w 726"/>
                <a:gd name="T23" fmla="*/ 978 h 1605"/>
                <a:gd name="T24" fmla="*/ 16 w 726"/>
                <a:gd name="T25" fmla="*/ 1042 h 1605"/>
                <a:gd name="T26" fmla="*/ 15 w 726"/>
                <a:gd name="T27" fmla="*/ 1152 h 1605"/>
                <a:gd name="T28" fmla="*/ 12 w 726"/>
                <a:gd name="T29" fmla="*/ 1199 h 1605"/>
                <a:gd name="T30" fmla="*/ 12 w 726"/>
                <a:gd name="T31" fmla="*/ 1342 h 1605"/>
                <a:gd name="T32" fmla="*/ 10 w 726"/>
                <a:gd name="T33" fmla="*/ 1373 h 1605"/>
                <a:gd name="T34" fmla="*/ 5 w 726"/>
                <a:gd name="T35" fmla="*/ 1452 h 1605"/>
                <a:gd name="T36" fmla="*/ 4 w 726"/>
                <a:gd name="T37" fmla="*/ 1499 h 1605"/>
                <a:gd name="T38" fmla="*/ 4 w 726"/>
                <a:gd name="T39" fmla="*/ 1547 h 1605"/>
                <a:gd name="T40" fmla="*/ 3 w 726"/>
                <a:gd name="T41" fmla="*/ 1563 h 1605"/>
                <a:gd name="T42" fmla="*/ 0 w 726"/>
                <a:gd name="T43" fmla="*/ 1547 h 1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6"/>
                <a:gd name="T67" fmla="*/ 0 h 1605"/>
                <a:gd name="T68" fmla="*/ 726 w 726"/>
                <a:gd name="T69" fmla="*/ 1605 h 1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6" h="1605">
                  <a:moveTo>
                    <a:pt x="521" y="0"/>
                  </a:moveTo>
                  <a:cubicBezTo>
                    <a:pt x="531" y="42"/>
                    <a:pt x="542" y="84"/>
                    <a:pt x="552" y="126"/>
                  </a:cubicBezTo>
                  <a:cubicBezTo>
                    <a:pt x="561" y="164"/>
                    <a:pt x="654" y="191"/>
                    <a:pt x="694" y="205"/>
                  </a:cubicBezTo>
                  <a:cubicBezTo>
                    <a:pt x="722" y="288"/>
                    <a:pt x="689" y="330"/>
                    <a:pt x="647" y="394"/>
                  </a:cubicBezTo>
                  <a:cubicBezTo>
                    <a:pt x="652" y="410"/>
                    <a:pt x="656" y="427"/>
                    <a:pt x="663" y="442"/>
                  </a:cubicBezTo>
                  <a:cubicBezTo>
                    <a:pt x="671" y="459"/>
                    <a:pt x="686" y="472"/>
                    <a:pt x="694" y="489"/>
                  </a:cubicBezTo>
                  <a:cubicBezTo>
                    <a:pt x="708" y="520"/>
                    <a:pt x="726" y="584"/>
                    <a:pt x="726" y="584"/>
                  </a:cubicBezTo>
                  <a:cubicBezTo>
                    <a:pt x="687" y="697"/>
                    <a:pt x="664" y="687"/>
                    <a:pt x="552" y="710"/>
                  </a:cubicBezTo>
                  <a:cubicBezTo>
                    <a:pt x="469" y="964"/>
                    <a:pt x="571" y="634"/>
                    <a:pt x="505" y="915"/>
                  </a:cubicBezTo>
                  <a:cubicBezTo>
                    <a:pt x="497" y="948"/>
                    <a:pt x="440" y="1016"/>
                    <a:pt x="473" y="1010"/>
                  </a:cubicBezTo>
                  <a:cubicBezTo>
                    <a:pt x="505" y="1005"/>
                    <a:pt x="536" y="999"/>
                    <a:pt x="568" y="994"/>
                  </a:cubicBezTo>
                  <a:cubicBezTo>
                    <a:pt x="584" y="989"/>
                    <a:pt x="606" y="964"/>
                    <a:pt x="615" y="978"/>
                  </a:cubicBezTo>
                  <a:cubicBezTo>
                    <a:pt x="627" y="996"/>
                    <a:pt x="606" y="1021"/>
                    <a:pt x="600" y="1042"/>
                  </a:cubicBezTo>
                  <a:cubicBezTo>
                    <a:pt x="590" y="1079"/>
                    <a:pt x="589" y="1120"/>
                    <a:pt x="568" y="1152"/>
                  </a:cubicBezTo>
                  <a:cubicBezTo>
                    <a:pt x="549" y="1180"/>
                    <a:pt x="502" y="1190"/>
                    <a:pt x="473" y="1199"/>
                  </a:cubicBezTo>
                  <a:cubicBezTo>
                    <a:pt x="478" y="1213"/>
                    <a:pt x="532" y="1311"/>
                    <a:pt x="489" y="1342"/>
                  </a:cubicBezTo>
                  <a:cubicBezTo>
                    <a:pt x="462" y="1361"/>
                    <a:pt x="394" y="1373"/>
                    <a:pt x="394" y="1373"/>
                  </a:cubicBezTo>
                  <a:cubicBezTo>
                    <a:pt x="273" y="1454"/>
                    <a:pt x="337" y="1430"/>
                    <a:pt x="205" y="1452"/>
                  </a:cubicBezTo>
                  <a:cubicBezTo>
                    <a:pt x="194" y="1468"/>
                    <a:pt x="182" y="1482"/>
                    <a:pt x="173" y="1499"/>
                  </a:cubicBezTo>
                  <a:cubicBezTo>
                    <a:pt x="165" y="1514"/>
                    <a:pt x="169" y="1535"/>
                    <a:pt x="157" y="1547"/>
                  </a:cubicBezTo>
                  <a:cubicBezTo>
                    <a:pt x="145" y="1559"/>
                    <a:pt x="126" y="1559"/>
                    <a:pt x="110" y="1563"/>
                  </a:cubicBezTo>
                  <a:cubicBezTo>
                    <a:pt x="6" y="1586"/>
                    <a:pt x="28" y="1605"/>
                    <a:pt x="0" y="1547"/>
                  </a:cubicBezTo>
                </a:path>
              </a:pathLst>
            </a:custGeom>
            <a:noFill/>
            <a:ln w="12700" cmpd="sng">
              <a:solidFill>
                <a:schemeClr val="accent2"/>
              </a:solidFill>
              <a:round/>
              <a:headEnd/>
              <a:tailEnd/>
            </a:ln>
          </p:spPr>
          <p:txBody>
            <a:bodyPr wrap="none" anchor="ctr"/>
            <a:lstStyle/>
            <a:p>
              <a:endParaRPr lang="fr-FR"/>
            </a:p>
          </p:txBody>
        </p:sp>
        <p:sp>
          <p:nvSpPr>
            <p:cNvPr id="28719" name="Freeform 79"/>
            <p:cNvSpPr>
              <a:spLocks/>
            </p:cNvSpPr>
            <p:nvPr/>
          </p:nvSpPr>
          <p:spPr bwMode="auto">
            <a:xfrm>
              <a:off x="6009" y="1104"/>
              <a:ext cx="31" cy="215"/>
            </a:xfrm>
            <a:custGeom>
              <a:avLst/>
              <a:gdLst>
                <a:gd name="T0" fmla="*/ 1 w 52"/>
                <a:gd name="T1" fmla="*/ 215 h 215"/>
                <a:gd name="T2" fmla="*/ 1 w 52"/>
                <a:gd name="T3" fmla="*/ 172 h 215"/>
                <a:gd name="T4" fmla="*/ 1 w 52"/>
                <a:gd name="T5" fmla="*/ 0 h 215"/>
                <a:gd name="T6" fmla="*/ 0 60000 65536"/>
                <a:gd name="T7" fmla="*/ 0 60000 65536"/>
                <a:gd name="T8" fmla="*/ 0 60000 65536"/>
                <a:gd name="T9" fmla="*/ 0 w 52"/>
                <a:gd name="T10" fmla="*/ 0 h 215"/>
                <a:gd name="T11" fmla="*/ 52 w 52"/>
                <a:gd name="T12" fmla="*/ 215 h 215"/>
              </a:gdLst>
              <a:ahLst/>
              <a:cxnLst>
                <a:cxn ang="T6">
                  <a:pos x="T0" y="T1"/>
                </a:cxn>
                <a:cxn ang="T7">
                  <a:pos x="T2" y="T3"/>
                </a:cxn>
                <a:cxn ang="T8">
                  <a:pos x="T4" y="T5"/>
                </a:cxn>
              </a:cxnLst>
              <a:rect l="T9" t="T10" r="T11" b="T12"/>
              <a:pathLst>
                <a:path w="52" h="215">
                  <a:moveTo>
                    <a:pt x="10" y="215"/>
                  </a:moveTo>
                  <a:cubicBezTo>
                    <a:pt x="19" y="201"/>
                    <a:pt x="36" y="189"/>
                    <a:pt x="38" y="172"/>
                  </a:cubicBezTo>
                  <a:cubicBezTo>
                    <a:pt x="45" y="105"/>
                    <a:pt x="0" y="56"/>
                    <a:pt x="52" y="0"/>
                  </a:cubicBezTo>
                </a:path>
              </a:pathLst>
            </a:custGeom>
            <a:noFill/>
            <a:ln w="12700" cmpd="sng">
              <a:solidFill>
                <a:schemeClr val="accent2"/>
              </a:solidFill>
              <a:round/>
              <a:headEnd/>
              <a:tailEnd/>
            </a:ln>
          </p:spPr>
          <p:txBody>
            <a:bodyPr wrap="none" anchor="ctr"/>
            <a:lstStyle/>
            <a:p>
              <a:endParaRPr lang="fr-FR"/>
            </a:p>
          </p:txBody>
        </p:sp>
        <p:sp>
          <p:nvSpPr>
            <p:cNvPr id="28720" name="Freeform 80"/>
            <p:cNvSpPr>
              <a:spLocks/>
            </p:cNvSpPr>
            <p:nvPr/>
          </p:nvSpPr>
          <p:spPr bwMode="auto">
            <a:xfrm flipH="1">
              <a:off x="5760" y="1104"/>
              <a:ext cx="288" cy="658"/>
            </a:xfrm>
            <a:custGeom>
              <a:avLst/>
              <a:gdLst>
                <a:gd name="T0" fmla="*/ 913 w 198"/>
                <a:gd name="T1" fmla="*/ 0 h 460"/>
                <a:gd name="T2" fmla="*/ 1328 w 198"/>
                <a:gd name="T3" fmla="*/ 80 h 460"/>
                <a:gd name="T4" fmla="*/ 1732 w 198"/>
                <a:gd name="T5" fmla="*/ 223 h 460"/>
                <a:gd name="T6" fmla="*/ 2310 w 198"/>
                <a:gd name="T7" fmla="*/ 737 h 460"/>
                <a:gd name="T8" fmla="*/ 2647 w 198"/>
                <a:gd name="T9" fmla="*/ 1475 h 460"/>
                <a:gd name="T10" fmla="*/ 2727 w 198"/>
                <a:gd name="T11" fmla="*/ 2269 h 460"/>
                <a:gd name="T12" fmla="*/ 2647 w 198"/>
                <a:gd name="T13" fmla="*/ 3148 h 460"/>
                <a:gd name="T14" fmla="*/ 2480 w 198"/>
                <a:gd name="T15" fmla="*/ 4037 h 460"/>
                <a:gd name="T16" fmla="*/ 2234 w 198"/>
                <a:gd name="T17" fmla="*/ 4759 h 460"/>
                <a:gd name="T18" fmla="*/ 1903 w 198"/>
                <a:gd name="T19" fmla="*/ 5347 h 460"/>
                <a:gd name="T20" fmla="*/ 1903 w 198"/>
                <a:gd name="T21" fmla="*/ 5347 h 460"/>
                <a:gd name="T22" fmla="*/ 1661 w 198"/>
                <a:gd name="T23" fmla="*/ 5556 h 460"/>
                <a:gd name="T24" fmla="*/ 1401 w 198"/>
                <a:gd name="T25" fmla="*/ 5634 h 460"/>
                <a:gd name="T26" fmla="*/ 1244 w 198"/>
                <a:gd name="T27" fmla="*/ 5494 h 460"/>
                <a:gd name="T28" fmla="*/ 996 w 198"/>
                <a:gd name="T29" fmla="*/ 5271 h 460"/>
                <a:gd name="T30" fmla="*/ 746 w 198"/>
                <a:gd name="T31" fmla="*/ 4915 h 460"/>
                <a:gd name="T32" fmla="*/ 577 w 198"/>
                <a:gd name="T33" fmla="*/ 4474 h 460"/>
                <a:gd name="T34" fmla="*/ 246 w 198"/>
                <a:gd name="T35" fmla="*/ 3366 h 460"/>
                <a:gd name="T36" fmla="*/ 87 w 198"/>
                <a:gd name="T37" fmla="*/ 2130 h 460"/>
                <a:gd name="T38" fmla="*/ 0 w 198"/>
                <a:gd name="T39" fmla="*/ 1616 h 460"/>
                <a:gd name="T40" fmla="*/ 87 w 198"/>
                <a:gd name="T41" fmla="*/ 1109 h 460"/>
                <a:gd name="T42" fmla="*/ 161 w 198"/>
                <a:gd name="T43" fmla="*/ 659 h 460"/>
                <a:gd name="T44" fmla="*/ 332 w 198"/>
                <a:gd name="T45" fmla="*/ 293 h 460"/>
                <a:gd name="T46" fmla="*/ 577 w 198"/>
                <a:gd name="T47" fmla="*/ 80 h 460"/>
                <a:gd name="T48" fmla="*/ 913 w 198"/>
                <a:gd name="T49" fmla="*/ 0 h 4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460"/>
                <a:gd name="T77" fmla="*/ 198 w 198"/>
                <a:gd name="T78" fmla="*/ 460 h 4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460">
                  <a:moveTo>
                    <a:pt x="66" y="0"/>
                  </a:moveTo>
                  <a:lnTo>
                    <a:pt x="96" y="6"/>
                  </a:lnTo>
                  <a:lnTo>
                    <a:pt x="126" y="18"/>
                  </a:lnTo>
                  <a:lnTo>
                    <a:pt x="168" y="60"/>
                  </a:lnTo>
                  <a:lnTo>
                    <a:pt x="192" y="120"/>
                  </a:lnTo>
                  <a:lnTo>
                    <a:pt x="198" y="185"/>
                  </a:lnTo>
                  <a:lnTo>
                    <a:pt x="192" y="257"/>
                  </a:lnTo>
                  <a:lnTo>
                    <a:pt x="180" y="329"/>
                  </a:lnTo>
                  <a:lnTo>
                    <a:pt x="162" y="389"/>
                  </a:lnTo>
                  <a:lnTo>
                    <a:pt x="138" y="436"/>
                  </a:lnTo>
                  <a:lnTo>
                    <a:pt x="120" y="454"/>
                  </a:lnTo>
                  <a:lnTo>
                    <a:pt x="102" y="460"/>
                  </a:lnTo>
                  <a:lnTo>
                    <a:pt x="90" y="448"/>
                  </a:lnTo>
                  <a:lnTo>
                    <a:pt x="72" y="430"/>
                  </a:lnTo>
                  <a:lnTo>
                    <a:pt x="54" y="401"/>
                  </a:lnTo>
                  <a:lnTo>
                    <a:pt x="42" y="365"/>
                  </a:lnTo>
                  <a:lnTo>
                    <a:pt x="18" y="275"/>
                  </a:lnTo>
                  <a:lnTo>
                    <a:pt x="6" y="174"/>
                  </a:lnTo>
                  <a:lnTo>
                    <a:pt x="0" y="132"/>
                  </a:lnTo>
                  <a:lnTo>
                    <a:pt x="6" y="90"/>
                  </a:lnTo>
                  <a:lnTo>
                    <a:pt x="12" y="54"/>
                  </a:lnTo>
                  <a:lnTo>
                    <a:pt x="24" y="24"/>
                  </a:lnTo>
                  <a:lnTo>
                    <a:pt x="42" y="6"/>
                  </a:lnTo>
                  <a:lnTo>
                    <a:pt x="66" y="0"/>
                  </a:lnTo>
                  <a:close/>
                </a:path>
              </a:pathLst>
            </a:custGeom>
            <a:solidFill>
              <a:srgbClr val="FF9999"/>
            </a:solidFill>
            <a:ln w="9525">
              <a:noFill/>
              <a:round/>
              <a:headEnd/>
              <a:tailEnd/>
            </a:ln>
          </p:spPr>
          <p:txBody>
            <a:bodyPr/>
            <a:lstStyle/>
            <a:p>
              <a:endParaRPr lang="fr-FR"/>
            </a:p>
          </p:txBody>
        </p:sp>
        <p:sp>
          <p:nvSpPr>
            <p:cNvPr id="28721" name="Freeform 81"/>
            <p:cNvSpPr>
              <a:spLocks/>
            </p:cNvSpPr>
            <p:nvPr/>
          </p:nvSpPr>
          <p:spPr bwMode="auto">
            <a:xfrm flipH="1">
              <a:off x="5917" y="1407"/>
              <a:ext cx="275" cy="1121"/>
            </a:xfrm>
            <a:custGeom>
              <a:avLst/>
              <a:gdLst>
                <a:gd name="T0" fmla="*/ 6 w 519"/>
                <a:gd name="T1" fmla="*/ 0 h 1121"/>
                <a:gd name="T2" fmla="*/ 5 w 519"/>
                <a:gd name="T3" fmla="*/ 79 h 1121"/>
                <a:gd name="T4" fmla="*/ 5 w 519"/>
                <a:gd name="T5" fmla="*/ 126 h 1121"/>
                <a:gd name="T6" fmla="*/ 4 w 519"/>
                <a:gd name="T7" fmla="*/ 158 h 1121"/>
                <a:gd name="T8" fmla="*/ 3 w 519"/>
                <a:gd name="T9" fmla="*/ 173 h 1121"/>
                <a:gd name="T10" fmla="*/ 3 w 519"/>
                <a:gd name="T11" fmla="*/ 221 h 1121"/>
                <a:gd name="T12" fmla="*/ 2 w 519"/>
                <a:gd name="T13" fmla="*/ 316 h 1121"/>
                <a:gd name="T14" fmla="*/ 3 w 519"/>
                <a:gd name="T15" fmla="*/ 347 h 1121"/>
                <a:gd name="T16" fmla="*/ 2 w 519"/>
                <a:gd name="T17" fmla="*/ 363 h 1121"/>
                <a:gd name="T18" fmla="*/ 1 w 519"/>
                <a:gd name="T19" fmla="*/ 473 h 1121"/>
                <a:gd name="T20" fmla="*/ 1 w 519"/>
                <a:gd name="T21" fmla="*/ 600 h 1121"/>
                <a:gd name="T22" fmla="*/ 1 w 519"/>
                <a:gd name="T23" fmla="*/ 631 h 1121"/>
                <a:gd name="T24" fmla="*/ 1 w 519"/>
                <a:gd name="T25" fmla="*/ 679 h 1121"/>
                <a:gd name="T26" fmla="*/ 2 w 519"/>
                <a:gd name="T27" fmla="*/ 663 h 1121"/>
                <a:gd name="T28" fmla="*/ 2 w 519"/>
                <a:gd name="T29" fmla="*/ 584 h 1121"/>
                <a:gd name="T30" fmla="*/ 2 w 519"/>
                <a:gd name="T31" fmla="*/ 552 h 1121"/>
                <a:gd name="T32" fmla="*/ 2 w 519"/>
                <a:gd name="T33" fmla="*/ 631 h 1121"/>
                <a:gd name="T34" fmla="*/ 3 w 519"/>
                <a:gd name="T35" fmla="*/ 615 h 1121"/>
                <a:gd name="T36" fmla="*/ 2 w 519"/>
                <a:gd name="T37" fmla="*/ 742 h 1121"/>
                <a:gd name="T38" fmla="*/ 3 w 519"/>
                <a:gd name="T39" fmla="*/ 773 h 1121"/>
                <a:gd name="T40" fmla="*/ 2 w 519"/>
                <a:gd name="T41" fmla="*/ 836 h 1121"/>
                <a:gd name="T42" fmla="*/ 2 w 519"/>
                <a:gd name="T43" fmla="*/ 915 h 1121"/>
                <a:gd name="T44" fmla="*/ 2 w 519"/>
                <a:gd name="T45" fmla="*/ 994 h 1121"/>
                <a:gd name="T46" fmla="*/ 2 w 519"/>
                <a:gd name="T47" fmla="*/ 1026 h 1121"/>
                <a:gd name="T48" fmla="*/ 3 w 519"/>
                <a:gd name="T49" fmla="*/ 1121 h 1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9"/>
                <a:gd name="T76" fmla="*/ 0 h 1121"/>
                <a:gd name="T77" fmla="*/ 519 w 519"/>
                <a:gd name="T78" fmla="*/ 1121 h 1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9" h="1121">
                  <a:moveTo>
                    <a:pt x="511" y="0"/>
                  </a:moveTo>
                  <a:cubicBezTo>
                    <a:pt x="482" y="91"/>
                    <a:pt x="519" y="8"/>
                    <a:pt x="448" y="79"/>
                  </a:cubicBezTo>
                  <a:cubicBezTo>
                    <a:pt x="435" y="92"/>
                    <a:pt x="433" y="116"/>
                    <a:pt x="417" y="126"/>
                  </a:cubicBezTo>
                  <a:cubicBezTo>
                    <a:pt x="389" y="144"/>
                    <a:pt x="354" y="148"/>
                    <a:pt x="322" y="158"/>
                  </a:cubicBezTo>
                  <a:cubicBezTo>
                    <a:pt x="306" y="163"/>
                    <a:pt x="275" y="173"/>
                    <a:pt x="275" y="173"/>
                  </a:cubicBezTo>
                  <a:cubicBezTo>
                    <a:pt x="264" y="189"/>
                    <a:pt x="251" y="203"/>
                    <a:pt x="243" y="221"/>
                  </a:cubicBezTo>
                  <a:cubicBezTo>
                    <a:pt x="229" y="251"/>
                    <a:pt x="211" y="316"/>
                    <a:pt x="211" y="316"/>
                  </a:cubicBezTo>
                  <a:cubicBezTo>
                    <a:pt x="227" y="326"/>
                    <a:pt x="259" y="328"/>
                    <a:pt x="259" y="347"/>
                  </a:cubicBezTo>
                  <a:cubicBezTo>
                    <a:pt x="259" y="409"/>
                    <a:pt x="176" y="367"/>
                    <a:pt x="164" y="363"/>
                  </a:cubicBezTo>
                  <a:cubicBezTo>
                    <a:pt x="91" y="388"/>
                    <a:pt x="75" y="397"/>
                    <a:pt x="101" y="473"/>
                  </a:cubicBezTo>
                  <a:cubicBezTo>
                    <a:pt x="34" y="518"/>
                    <a:pt x="29" y="522"/>
                    <a:pt x="53" y="600"/>
                  </a:cubicBezTo>
                  <a:cubicBezTo>
                    <a:pt x="37" y="610"/>
                    <a:pt x="13" y="614"/>
                    <a:pt x="6" y="631"/>
                  </a:cubicBezTo>
                  <a:cubicBezTo>
                    <a:pt x="0" y="647"/>
                    <a:pt x="5" y="676"/>
                    <a:pt x="22" y="679"/>
                  </a:cubicBezTo>
                  <a:cubicBezTo>
                    <a:pt x="69" y="688"/>
                    <a:pt x="117" y="668"/>
                    <a:pt x="164" y="663"/>
                  </a:cubicBezTo>
                  <a:cubicBezTo>
                    <a:pt x="159" y="637"/>
                    <a:pt x="141" y="610"/>
                    <a:pt x="148" y="584"/>
                  </a:cubicBezTo>
                  <a:cubicBezTo>
                    <a:pt x="153" y="566"/>
                    <a:pt x="181" y="541"/>
                    <a:pt x="196" y="552"/>
                  </a:cubicBezTo>
                  <a:cubicBezTo>
                    <a:pt x="217" y="568"/>
                    <a:pt x="206" y="605"/>
                    <a:pt x="211" y="631"/>
                  </a:cubicBezTo>
                  <a:cubicBezTo>
                    <a:pt x="237" y="626"/>
                    <a:pt x="271" y="596"/>
                    <a:pt x="290" y="615"/>
                  </a:cubicBezTo>
                  <a:cubicBezTo>
                    <a:pt x="356" y="680"/>
                    <a:pt x="206" y="733"/>
                    <a:pt x="180" y="742"/>
                  </a:cubicBezTo>
                  <a:cubicBezTo>
                    <a:pt x="196" y="752"/>
                    <a:pt x="220" y="756"/>
                    <a:pt x="227" y="773"/>
                  </a:cubicBezTo>
                  <a:cubicBezTo>
                    <a:pt x="247" y="824"/>
                    <a:pt x="187" y="829"/>
                    <a:pt x="164" y="836"/>
                  </a:cubicBezTo>
                  <a:cubicBezTo>
                    <a:pt x="112" y="991"/>
                    <a:pt x="167" y="774"/>
                    <a:pt x="196" y="915"/>
                  </a:cubicBezTo>
                  <a:cubicBezTo>
                    <a:pt x="202" y="946"/>
                    <a:pt x="132" y="984"/>
                    <a:pt x="117" y="994"/>
                  </a:cubicBezTo>
                  <a:cubicBezTo>
                    <a:pt x="133" y="1005"/>
                    <a:pt x="145" y="1023"/>
                    <a:pt x="164" y="1026"/>
                  </a:cubicBezTo>
                  <a:cubicBezTo>
                    <a:pt x="263" y="1040"/>
                    <a:pt x="227" y="921"/>
                    <a:pt x="227" y="1121"/>
                  </a:cubicBezTo>
                </a:path>
              </a:pathLst>
            </a:custGeom>
            <a:noFill/>
            <a:ln w="12700" cmpd="sng">
              <a:solidFill>
                <a:schemeClr val="accent2"/>
              </a:solidFill>
              <a:round/>
              <a:headEnd/>
              <a:tailEnd/>
            </a:ln>
          </p:spPr>
          <p:txBody>
            <a:bodyPr wrap="none" anchor="ctr"/>
            <a:lstStyle/>
            <a:p>
              <a:endParaRPr lang="fr-FR"/>
            </a:p>
          </p:txBody>
        </p:sp>
        <p:sp>
          <p:nvSpPr>
            <p:cNvPr id="28722" name="Freeform 82"/>
            <p:cNvSpPr>
              <a:spLocks/>
            </p:cNvSpPr>
            <p:nvPr/>
          </p:nvSpPr>
          <p:spPr bwMode="auto">
            <a:xfrm flipH="1">
              <a:off x="5885" y="1091"/>
              <a:ext cx="281" cy="2463"/>
            </a:xfrm>
            <a:custGeom>
              <a:avLst/>
              <a:gdLst>
                <a:gd name="T0" fmla="*/ 9 w 473"/>
                <a:gd name="T1" fmla="*/ 0 h 2463"/>
                <a:gd name="T2" fmla="*/ 10 w 473"/>
                <a:gd name="T3" fmla="*/ 47 h 2463"/>
                <a:gd name="T4" fmla="*/ 11 w 473"/>
                <a:gd name="T5" fmla="*/ 79 h 2463"/>
                <a:gd name="T6" fmla="*/ 12 w 473"/>
                <a:gd name="T7" fmla="*/ 174 h 2463"/>
                <a:gd name="T8" fmla="*/ 11 w 473"/>
                <a:gd name="T9" fmla="*/ 316 h 2463"/>
                <a:gd name="T10" fmla="*/ 10 w 473"/>
                <a:gd name="T11" fmla="*/ 363 h 2463"/>
                <a:gd name="T12" fmla="*/ 11 w 473"/>
                <a:gd name="T13" fmla="*/ 411 h 2463"/>
                <a:gd name="T14" fmla="*/ 12 w 473"/>
                <a:gd name="T15" fmla="*/ 505 h 2463"/>
                <a:gd name="T16" fmla="*/ 10 w 473"/>
                <a:gd name="T17" fmla="*/ 726 h 2463"/>
                <a:gd name="T18" fmla="*/ 10 w 473"/>
                <a:gd name="T19" fmla="*/ 837 h 2463"/>
                <a:gd name="T20" fmla="*/ 10 w 473"/>
                <a:gd name="T21" fmla="*/ 1026 h 2463"/>
                <a:gd name="T22" fmla="*/ 7 w 473"/>
                <a:gd name="T23" fmla="*/ 1089 h 2463"/>
                <a:gd name="T24" fmla="*/ 7 w 473"/>
                <a:gd name="T25" fmla="*/ 1231 h 2463"/>
                <a:gd name="T26" fmla="*/ 6 w 473"/>
                <a:gd name="T27" fmla="*/ 1389 h 2463"/>
                <a:gd name="T28" fmla="*/ 4 w 473"/>
                <a:gd name="T29" fmla="*/ 1405 h 2463"/>
                <a:gd name="T30" fmla="*/ 4 w 473"/>
                <a:gd name="T31" fmla="*/ 1437 h 2463"/>
                <a:gd name="T32" fmla="*/ 1 w 473"/>
                <a:gd name="T33" fmla="*/ 1673 h 2463"/>
                <a:gd name="T34" fmla="*/ 2 w 473"/>
                <a:gd name="T35" fmla="*/ 1721 h 2463"/>
                <a:gd name="T36" fmla="*/ 1 w 473"/>
                <a:gd name="T37" fmla="*/ 1815 h 2463"/>
                <a:gd name="T38" fmla="*/ 1 w 473"/>
                <a:gd name="T39" fmla="*/ 2021 h 2463"/>
                <a:gd name="T40" fmla="*/ 1 w 473"/>
                <a:gd name="T41" fmla="*/ 2115 h 2463"/>
                <a:gd name="T42" fmla="*/ 2 w 473"/>
                <a:gd name="T43" fmla="*/ 2194 h 2463"/>
                <a:gd name="T44" fmla="*/ 2 w 473"/>
                <a:gd name="T45" fmla="*/ 2242 h 2463"/>
                <a:gd name="T46" fmla="*/ 0 w 473"/>
                <a:gd name="T47" fmla="*/ 2463 h 2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2463"/>
                <a:gd name="T74" fmla="*/ 473 w 473"/>
                <a:gd name="T75" fmla="*/ 2463 h 2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2463">
                  <a:moveTo>
                    <a:pt x="331" y="0"/>
                  </a:moveTo>
                  <a:cubicBezTo>
                    <a:pt x="347" y="16"/>
                    <a:pt x="362" y="33"/>
                    <a:pt x="379" y="47"/>
                  </a:cubicBezTo>
                  <a:cubicBezTo>
                    <a:pt x="394" y="59"/>
                    <a:pt x="416" y="63"/>
                    <a:pt x="426" y="79"/>
                  </a:cubicBezTo>
                  <a:cubicBezTo>
                    <a:pt x="444" y="107"/>
                    <a:pt x="458" y="174"/>
                    <a:pt x="458" y="174"/>
                  </a:cubicBezTo>
                  <a:cubicBezTo>
                    <a:pt x="447" y="206"/>
                    <a:pt x="423" y="276"/>
                    <a:pt x="410" y="316"/>
                  </a:cubicBezTo>
                  <a:cubicBezTo>
                    <a:pt x="405" y="332"/>
                    <a:pt x="395" y="363"/>
                    <a:pt x="395" y="363"/>
                  </a:cubicBezTo>
                  <a:cubicBezTo>
                    <a:pt x="400" y="379"/>
                    <a:pt x="402" y="396"/>
                    <a:pt x="410" y="411"/>
                  </a:cubicBezTo>
                  <a:cubicBezTo>
                    <a:pt x="428" y="444"/>
                    <a:pt x="473" y="505"/>
                    <a:pt x="473" y="505"/>
                  </a:cubicBezTo>
                  <a:cubicBezTo>
                    <a:pt x="457" y="587"/>
                    <a:pt x="441" y="657"/>
                    <a:pt x="395" y="726"/>
                  </a:cubicBezTo>
                  <a:cubicBezTo>
                    <a:pt x="390" y="763"/>
                    <a:pt x="379" y="800"/>
                    <a:pt x="379" y="837"/>
                  </a:cubicBezTo>
                  <a:cubicBezTo>
                    <a:pt x="379" y="927"/>
                    <a:pt x="449" y="906"/>
                    <a:pt x="379" y="1026"/>
                  </a:cubicBezTo>
                  <a:cubicBezTo>
                    <a:pt x="360" y="1059"/>
                    <a:pt x="284" y="1089"/>
                    <a:pt x="284" y="1089"/>
                  </a:cubicBezTo>
                  <a:cubicBezTo>
                    <a:pt x="243" y="1151"/>
                    <a:pt x="229" y="1159"/>
                    <a:pt x="252" y="1231"/>
                  </a:cubicBezTo>
                  <a:cubicBezTo>
                    <a:pt x="251" y="1238"/>
                    <a:pt x="240" y="1370"/>
                    <a:pt x="221" y="1389"/>
                  </a:cubicBezTo>
                  <a:cubicBezTo>
                    <a:pt x="209" y="1401"/>
                    <a:pt x="189" y="1398"/>
                    <a:pt x="174" y="1405"/>
                  </a:cubicBezTo>
                  <a:cubicBezTo>
                    <a:pt x="157" y="1414"/>
                    <a:pt x="142" y="1426"/>
                    <a:pt x="126" y="1437"/>
                  </a:cubicBezTo>
                  <a:cubicBezTo>
                    <a:pt x="76" y="1513"/>
                    <a:pt x="62" y="1585"/>
                    <a:pt x="47" y="1673"/>
                  </a:cubicBezTo>
                  <a:cubicBezTo>
                    <a:pt x="52" y="1689"/>
                    <a:pt x="65" y="1704"/>
                    <a:pt x="63" y="1721"/>
                  </a:cubicBezTo>
                  <a:cubicBezTo>
                    <a:pt x="59" y="1754"/>
                    <a:pt x="31" y="1815"/>
                    <a:pt x="31" y="1815"/>
                  </a:cubicBezTo>
                  <a:cubicBezTo>
                    <a:pt x="48" y="1899"/>
                    <a:pt x="70" y="1936"/>
                    <a:pt x="47" y="2021"/>
                  </a:cubicBezTo>
                  <a:cubicBezTo>
                    <a:pt x="38" y="2053"/>
                    <a:pt x="16" y="2115"/>
                    <a:pt x="16" y="2115"/>
                  </a:cubicBezTo>
                  <a:cubicBezTo>
                    <a:pt x="36" y="2129"/>
                    <a:pt x="95" y="2160"/>
                    <a:pt x="95" y="2194"/>
                  </a:cubicBezTo>
                  <a:cubicBezTo>
                    <a:pt x="95" y="2213"/>
                    <a:pt x="74" y="2226"/>
                    <a:pt x="63" y="2242"/>
                  </a:cubicBezTo>
                  <a:cubicBezTo>
                    <a:pt x="39" y="2338"/>
                    <a:pt x="0" y="2358"/>
                    <a:pt x="0" y="2463"/>
                  </a:cubicBezTo>
                </a:path>
              </a:pathLst>
            </a:custGeom>
            <a:noFill/>
            <a:ln w="12700" cmpd="sng">
              <a:solidFill>
                <a:schemeClr val="accent2"/>
              </a:solidFill>
              <a:round/>
              <a:headEnd/>
              <a:tailEnd/>
            </a:ln>
          </p:spPr>
          <p:txBody>
            <a:bodyPr wrap="none" anchor="ctr"/>
            <a:lstStyle/>
            <a:p>
              <a:endParaRPr lang="fr-FR"/>
            </a:p>
          </p:txBody>
        </p:sp>
      </p:grpSp>
      <p:grpSp>
        <p:nvGrpSpPr>
          <p:cNvPr id="28676" name="Group 83"/>
          <p:cNvGrpSpPr>
            <a:grpSpLocks/>
          </p:cNvGrpSpPr>
          <p:nvPr/>
        </p:nvGrpSpPr>
        <p:grpSpPr bwMode="auto">
          <a:xfrm>
            <a:off x="2905125" y="549275"/>
            <a:ext cx="1981200" cy="5573713"/>
            <a:chOff x="1824" y="144"/>
            <a:chExt cx="1248" cy="3511"/>
          </a:xfrm>
        </p:grpSpPr>
        <p:sp>
          <p:nvSpPr>
            <p:cNvPr id="28701" name="Freeform 84" descr="blanc)"/>
            <p:cNvSpPr>
              <a:spLocks/>
            </p:cNvSpPr>
            <p:nvPr/>
          </p:nvSpPr>
          <p:spPr bwMode="auto">
            <a:xfrm flipH="1">
              <a:off x="1824" y="288"/>
              <a:ext cx="1248" cy="3367"/>
            </a:xfrm>
            <a:custGeom>
              <a:avLst/>
              <a:gdLst>
                <a:gd name="T0" fmla="*/ 222166 w 521"/>
                <a:gd name="T1" fmla="*/ 2782 h 2354"/>
                <a:gd name="T2" fmla="*/ 235731 w 521"/>
                <a:gd name="T3" fmla="*/ 4610 h 2354"/>
                <a:gd name="T4" fmla="*/ 233136 w 521"/>
                <a:gd name="T5" fmla="*/ 5554 h 2354"/>
                <a:gd name="T6" fmla="*/ 216738 w 521"/>
                <a:gd name="T7" fmla="*/ 7107 h 2354"/>
                <a:gd name="T8" fmla="*/ 216738 w 521"/>
                <a:gd name="T9" fmla="*/ 7821 h 2354"/>
                <a:gd name="T10" fmla="*/ 203242 w 521"/>
                <a:gd name="T11" fmla="*/ 10327 h 2354"/>
                <a:gd name="T12" fmla="*/ 197809 w 521"/>
                <a:gd name="T13" fmla="*/ 11048 h 2354"/>
                <a:gd name="T14" fmla="*/ 187365 w 521"/>
                <a:gd name="T15" fmla="*/ 13830 h 2354"/>
                <a:gd name="T16" fmla="*/ 184536 w 521"/>
                <a:gd name="T17" fmla="*/ 14708 h 2354"/>
                <a:gd name="T18" fmla="*/ 194939 w 521"/>
                <a:gd name="T19" fmla="*/ 16107 h 2354"/>
                <a:gd name="T20" fmla="*/ 197809 w 521"/>
                <a:gd name="T21" fmla="*/ 16679 h 2354"/>
                <a:gd name="T22" fmla="*/ 203242 w 521"/>
                <a:gd name="T23" fmla="*/ 17334 h 2354"/>
                <a:gd name="T24" fmla="*/ 205906 w 521"/>
                <a:gd name="T25" fmla="*/ 19325 h 2354"/>
                <a:gd name="T26" fmla="*/ 187365 w 521"/>
                <a:gd name="T27" fmla="*/ 20637 h 2354"/>
                <a:gd name="T28" fmla="*/ 179269 w 521"/>
                <a:gd name="T29" fmla="*/ 22325 h 2354"/>
                <a:gd name="T30" fmla="*/ 176411 w 521"/>
                <a:gd name="T31" fmla="*/ 22978 h 2354"/>
                <a:gd name="T32" fmla="*/ 173800 w 521"/>
                <a:gd name="T33" fmla="*/ 24221 h 2354"/>
                <a:gd name="T34" fmla="*/ 194939 w 521"/>
                <a:gd name="T35" fmla="*/ 24736 h 2354"/>
                <a:gd name="T36" fmla="*/ 205906 w 521"/>
                <a:gd name="T37" fmla="*/ 25406 h 2354"/>
                <a:gd name="T38" fmla="*/ 187365 w 521"/>
                <a:gd name="T39" fmla="*/ 26046 h 2354"/>
                <a:gd name="T40" fmla="*/ 168305 w 521"/>
                <a:gd name="T41" fmla="*/ 26719 h 2354"/>
                <a:gd name="T42" fmla="*/ 146615 w 521"/>
                <a:gd name="T43" fmla="*/ 28395 h 2354"/>
                <a:gd name="T44" fmla="*/ 141072 w 521"/>
                <a:gd name="T45" fmla="*/ 28614 h 2354"/>
                <a:gd name="T46" fmla="*/ 108583 w 521"/>
                <a:gd name="T47" fmla="*/ 28830 h 2354"/>
                <a:gd name="T48" fmla="*/ 81381 w 521"/>
                <a:gd name="T49" fmla="*/ 28687 h 2354"/>
                <a:gd name="T50" fmla="*/ 89518 w 521"/>
                <a:gd name="T51" fmla="*/ 28034 h 2354"/>
                <a:gd name="T52" fmla="*/ 97612 w 521"/>
                <a:gd name="T53" fmla="*/ 25902 h 2354"/>
                <a:gd name="T54" fmla="*/ 100489 w 521"/>
                <a:gd name="T55" fmla="*/ 24522 h 2354"/>
                <a:gd name="T56" fmla="*/ 103150 w 521"/>
                <a:gd name="T57" fmla="*/ 23120 h 2354"/>
                <a:gd name="T58" fmla="*/ 105984 w 521"/>
                <a:gd name="T59" fmla="*/ 21516 h 2354"/>
                <a:gd name="T60" fmla="*/ 105984 w 521"/>
                <a:gd name="T61" fmla="*/ 19325 h 2354"/>
                <a:gd name="T62" fmla="*/ 105984 w 521"/>
                <a:gd name="T63" fmla="*/ 18224 h 2354"/>
                <a:gd name="T64" fmla="*/ 105984 w 521"/>
                <a:gd name="T65" fmla="*/ 16536 h 2354"/>
                <a:gd name="T66" fmla="*/ 100489 w 521"/>
                <a:gd name="T67" fmla="*/ 15960 h 2354"/>
                <a:gd name="T68" fmla="*/ 84215 w 521"/>
                <a:gd name="T69" fmla="*/ 14931 h 2354"/>
                <a:gd name="T70" fmla="*/ 81381 w 521"/>
                <a:gd name="T71" fmla="*/ 14632 h 2354"/>
                <a:gd name="T72" fmla="*/ 81381 w 521"/>
                <a:gd name="T73" fmla="*/ 13897 h 2354"/>
                <a:gd name="T74" fmla="*/ 75953 w 521"/>
                <a:gd name="T75" fmla="*/ 12518 h 2354"/>
                <a:gd name="T76" fmla="*/ 70662 w 521"/>
                <a:gd name="T77" fmla="*/ 11782 h 2354"/>
                <a:gd name="T78" fmla="*/ 59691 w 521"/>
                <a:gd name="T79" fmla="*/ 10250 h 2354"/>
                <a:gd name="T80" fmla="*/ 51594 w 521"/>
                <a:gd name="T81" fmla="*/ 7682 h 2354"/>
                <a:gd name="T82" fmla="*/ 54193 w 521"/>
                <a:gd name="T83" fmla="*/ 6886 h 2354"/>
                <a:gd name="T84" fmla="*/ 51594 w 521"/>
                <a:gd name="T85" fmla="*/ 5492 h 2354"/>
                <a:gd name="T86" fmla="*/ 40750 w 521"/>
                <a:gd name="T87" fmla="*/ 4978 h 2354"/>
                <a:gd name="T88" fmla="*/ 8137 w 521"/>
                <a:gd name="T89" fmla="*/ 3737 h 2354"/>
                <a:gd name="T90" fmla="*/ 0 w 521"/>
                <a:gd name="T91" fmla="*/ 2706 h 2354"/>
                <a:gd name="T92" fmla="*/ 24368 w 521"/>
                <a:gd name="T93" fmla="*/ 515 h 2354"/>
                <a:gd name="T94" fmla="*/ 70662 w 521"/>
                <a:gd name="T95" fmla="*/ 0 h 2354"/>
                <a:gd name="T96" fmla="*/ 111276 w 521"/>
                <a:gd name="T97" fmla="*/ 293 h 2354"/>
                <a:gd name="T98" fmla="*/ 162848 w 521"/>
                <a:gd name="T99" fmla="*/ 1028 h 2354"/>
                <a:gd name="T100" fmla="*/ 187365 w 521"/>
                <a:gd name="T101" fmla="*/ 1539 h 23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1"/>
                <a:gd name="T154" fmla="*/ 0 h 2354"/>
                <a:gd name="T155" fmla="*/ 521 w 521"/>
                <a:gd name="T156" fmla="*/ 2354 h 23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1" h="2354">
                  <a:moveTo>
                    <a:pt x="414" y="126"/>
                  </a:moveTo>
                  <a:lnTo>
                    <a:pt x="455" y="173"/>
                  </a:lnTo>
                  <a:lnTo>
                    <a:pt x="491" y="227"/>
                  </a:lnTo>
                  <a:lnTo>
                    <a:pt x="515" y="299"/>
                  </a:lnTo>
                  <a:lnTo>
                    <a:pt x="521" y="335"/>
                  </a:lnTo>
                  <a:lnTo>
                    <a:pt x="521" y="376"/>
                  </a:lnTo>
                  <a:lnTo>
                    <a:pt x="521" y="418"/>
                  </a:lnTo>
                  <a:lnTo>
                    <a:pt x="515" y="454"/>
                  </a:lnTo>
                  <a:lnTo>
                    <a:pt x="497" y="502"/>
                  </a:lnTo>
                  <a:lnTo>
                    <a:pt x="485" y="544"/>
                  </a:lnTo>
                  <a:lnTo>
                    <a:pt x="479" y="580"/>
                  </a:lnTo>
                  <a:lnTo>
                    <a:pt x="479" y="604"/>
                  </a:lnTo>
                  <a:lnTo>
                    <a:pt x="479" y="639"/>
                  </a:lnTo>
                  <a:lnTo>
                    <a:pt x="467" y="723"/>
                  </a:lnTo>
                  <a:lnTo>
                    <a:pt x="461" y="807"/>
                  </a:lnTo>
                  <a:lnTo>
                    <a:pt x="449" y="843"/>
                  </a:lnTo>
                  <a:lnTo>
                    <a:pt x="443" y="872"/>
                  </a:lnTo>
                  <a:lnTo>
                    <a:pt x="437" y="902"/>
                  </a:lnTo>
                  <a:lnTo>
                    <a:pt x="431" y="944"/>
                  </a:lnTo>
                  <a:lnTo>
                    <a:pt x="419" y="1034"/>
                  </a:lnTo>
                  <a:lnTo>
                    <a:pt x="414" y="1129"/>
                  </a:lnTo>
                  <a:lnTo>
                    <a:pt x="408" y="1171"/>
                  </a:lnTo>
                  <a:lnTo>
                    <a:pt x="408" y="1201"/>
                  </a:lnTo>
                  <a:lnTo>
                    <a:pt x="414" y="1249"/>
                  </a:lnTo>
                  <a:lnTo>
                    <a:pt x="419" y="1285"/>
                  </a:lnTo>
                  <a:lnTo>
                    <a:pt x="431" y="1315"/>
                  </a:lnTo>
                  <a:lnTo>
                    <a:pt x="431" y="1327"/>
                  </a:lnTo>
                  <a:lnTo>
                    <a:pt x="437" y="1362"/>
                  </a:lnTo>
                  <a:lnTo>
                    <a:pt x="443" y="1386"/>
                  </a:lnTo>
                  <a:lnTo>
                    <a:pt x="449" y="1416"/>
                  </a:lnTo>
                  <a:lnTo>
                    <a:pt x="461" y="1464"/>
                  </a:lnTo>
                  <a:lnTo>
                    <a:pt x="461" y="1518"/>
                  </a:lnTo>
                  <a:lnTo>
                    <a:pt x="455" y="1578"/>
                  </a:lnTo>
                  <a:lnTo>
                    <a:pt x="431" y="1631"/>
                  </a:lnTo>
                  <a:lnTo>
                    <a:pt x="414" y="1685"/>
                  </a:lnTo>
                  <a:lnTo>
                    <a:pt x="402" y="1745"/>
                  </a:lnTo>
                  <a:lnTo>
                    <a:pt x="396" y="1805"/>
                  </a:lnTo>
                  <a:lnTo>
                    <a:pt x="396" y="1823"/>
                  </a:lnTo>
                  <a:lnTo>
                    <a:pt x="390" y="1840"/>
                  </a:lnTo>
                  <a:lnTo>
                    <a:pt x="390" y="1876"/>
                  </a:lnTo>
                  <a:lnTo>
                    <a:pt x="384" y="1918"/>
                  </a:lnTo>
                  <a:lnTo>
                    <a:pt x="384" y="1954"/>
                  </a:lnTo>
                  <a:lnTo>
                    <a:pt x="384" y="1978"/>
                  </a:lnTo>
                  <a:lnTo>
                    <a:pt x="408" y="1996"/>
                  </a:lnTo>
                  <a:lnTo>
                    <a:pt x="431" y="2020"/>
                  </a:lnTo>
                  <a:lnTo>
                    <a:pt x="455" y="2050"/>
                  </a:lnTo>
                  <a:lnTo>
                    <a:pt x="461" y="2062"/>
                  </a:lnTo>
                  <a:lnTo>
                    <a:pt x="455" y="2074"/>
                  </a:lnTo>
                  <a:lnTo>
                    <a:pt x="443" y="2103"/>
                  </a:lnTo>
                  <a:lnTo>
                    <a:pt x="414" y="2127"/>
                  </a:lnTo>
                  <a:lnTo>
                    <a:pt x="390" y="2151"/>
                  </a:lnTo>
                  <a:lnTo>
                    <a:pt x="372" y="2181"/>
                  </a:lnTo>
                  <a:lnTo>
                    <a:pt x="360" y="2229"/>
                  </a:lnTo>
                  <a:lnTo>
                    <a:pt x="342" y="2277"/>
                  </a:lnTo>
                  <a:lnTo>
                    <a:pt x="324" y="2318"/>
                  </a:lnTo>
                  <a:lnTo>
                    <a:pt x="318" y="2330"/>
                  </a:lnTo>
                  <a:lnTo>
                    <a:pt x="312" y="2336"/>
                  </a:lnTo>
                  <a:lnTo>
                    <a:pt x="306" y="2342"/>
                  </a:lnTo>
                  <a:lnTo>
                    <a:pt x="288" y="2348"/>
                  </a:lnTo>
                  <a:lnTo>
                    <a:pt x="240" y="2354"/>
                  </a:lnTo>
                  <a:lnTo>
                    <a:pt x="216" y="2354"/>
                  </a:lnTo>
                  <a:lnTo>
                    <a:pt x="192" y="2348"/>
                  </a:lnTo>
                  <a:lnTo>
                    <a:pt x="180" y="2342"/>
                  </a:lnTo>
                  <a:lnTo>
                    <a:pt x="180" y="2330"/>
                  </a:lnTo>
                  <a:lnTo>
                    <a:pt x="198" y="2289"/>
                  </a:lnTo>
                  <a:lnTo>
                    <a:pt x="204" y="2241"/>
                  </a:lnTo>
                  <a:lnTo>
                    <a:pt x="216" y="2175"/>
                  </a:lnTo>
                  <a:lnTo>
                    <a:pt x="216" y="2115"/>
                  </a:lnTo>
                  <a:lnTo>
                    <a:pt x="216" y="2062"/>
                  </a:lnTo>
                  <a:lnTo>
                    <a:pt x="222" y="2002"/>
                  </a:lnTo>
                  <a:lnTo>
                    <a:pt x="222" y="1942"/>
                  </a:lnTo>
                  <a:lnTo>
                    <a:pt x="228" y="1888"/>
                  </a:lnTo>
                  <a:lnTo>
                    <a:pt x="234" y="1858"/>
                  </a:lnTo>
                  <a:lnTo>
                    <a:pt x="234" y="1811"/>
                  </a:lnTo>
                  <a:lnTo>
                    <a:pt x="234" y="1757"/>
                  </a:lnTo>
                  <a:lnTo>
                    <a:pt x="234" y="1697"/>
                  </a:lnTo>
                  <a:lnTo>
                    <a:pt x="234" y="1637"/>
                  </a:lnTo>
                  <a:lnTo>
                    <a:pt x="234" y="1578"/>
                  </a:lnTo>
                  <a:lnTo>
                    <a:pt x="234" y="1524"/>
                  </a:lnTo>
                  <a:lnTo>
                    <a:pt x="234" y="1488"/>
                  </a:lnTo>
                  <a:lnTo>
                    <a:pt x="234" y="1434"/>
                  </a:lnTo>
                  <a:lnTo>
                    <a:pt x="234" y="1392"/>
                  </a:lnTo>
                  <a:lnTo>
                    <a:pt x="234" y="1350"/>
                  </a:lnTo>
                  <a:lnTo>
                    <a:pt x="228" y="1321"/>
                  </a:lnTo>
                  <a:lnTo>
                    <a:pt x="222" y="1303"/>
                  </a:lnTo>
                  <a:lnTo>
                    <a:pt x="204" y="1279"/>
                  </a:lnTo>
                  <a:lnTo>
                    <a:pt x="192" y="1255"/>
                  </a:lnTo>
                  <a:lnTo>
                    <a:pt x="186" y="1219"/>
                  </a:lnTo>
                  <a:lnTo>
                    <a:pt x="186" y="1213"/>
                  </a:lnTo>
                  <a:lnTo>
                    <a:pt x="180" y="1195"/>
                  </a:lnTo>
                  <a:lnTo>
                    <a:pt x="180" y="1165"/>
                  </a:lnTo>
                  <a:lnTo>
                    <a:pt x="180" y="1135"/>
                  </a:lnTo>
                  <a:lnTo>
                    <a:pt x="180" y="1100"/>
                  </a:lnTo>
                  <a:lnTo>
                    <a:pt x="174" y="1058"/>
                  </a:lnTo>
                  <a:lnTo>
                    <a:pt x="168" y="1022"/>
                  </a:lnTo>
                  <a:lnTo>
                    <a:pt x="162" y="986"/>
                  </a:lnTo>
                  <a:lnTo>
                    <a:pt x="156" y="962"/>
                  </a:lnTo>
                  <a:lnTo>
                    <a:pt x="150" y="932"/>
                  </a:lnTo>
                  <a:lnTo>
                    <a:pt x="144" y="884"/>
                  </a:lnTo>
                  <a:lnTo>
                    <a:pt x="132" y="837"/>
                  </a:lnTo>
                  <a:lnTo>
                    <a:pt x="120" y="723"/>
                  </a:lnTo>
                  <a:lnTo>
                    <a:pt x="114" y="675"/>
                  </a:lnTo>
                  <a:lnTo>
                    <a:pt x="114" y="627"/>
                  </a:lnTo>
                  <a:lnTo>
                    <a:pt x="114" y="592"/>
                  </a:lnTo>
                  <a:lnTo>
                    <a:pt x="120" y="562"/>
                  </a:lnTo>
                  <a:lnTo>
                    <a:pt x="120" y="526"/>
                  </a:lnTo>
                  <a:lnTo>
                    <a:pt x="120" y="490"/>
                  </a:lnTo>
                  <a:lnTo>
                    <a:pt x="114" y="448"/>
                  </a:lnTo>
                  <a:lnTo>
                    <a:pt x="108" y="424"/>
                  </a:lnTo>
                  <a:lnTo>
                    <a:pt x="90" y="406"/>
                  </a:lnTo>
                  <a:lnTo>
                    <a:pt x="54" y="365"/>
                  </a:lnTo>
                  <a:lnTo>
                    <a:pt x="30" y="335"/>
                  </a:lnTo>
                  <a:lnTo>
                    <a:pt x="18" y="305"/>
                  </a:lnTo>
                  <a:lnTo>
                    <a:pt x="6" y="269"/>
                  </a:lnTo>
                  <a:lnTo>
                    <a:pt x="0" y="221"/>
                  </a:lnTo>
                  <a:lnTo>
                    <a:pt x="18" y="126"/>
                  </a:lnTo>
                  <a:lnTo>
                    <a:pt x="30" y="78"/>
                  </a:lnTo>
                  <a:lnTo>
                    <a:pt x="54" y="42"/>
                  </a:lnTo>
                  <a:lnTo>
                    <a:pt x="84" y="18"/>
                  </a:lnTo>
                  <a:lnTo>
                    <a:pt x="114" y="0"/>
                  </a:lnTo>
                  <a:lnTo>
                    <a:pt x="156" y="0"/>
                  </a:lnTo>
                  <a:lnTo>
                    <a:pt x="198" y="6"/>
                  </a:lnTo>
                  <a:lnTo>
                    <a:pt x="246" y="24"/>
                  </a:lnTo>
                  <a:lnTo>
                    <a:pt x="288" y="48"/>
                  </a:lnTo>
                  <a:lnTo>
                    <a:pt x="330" y="66"/>
                  </a:lnTo>
                  <a:lnTo>
                    <a:pt x="360" y="84"/>
                  </a:lnTo>
                  <a:lnTo>
                    <a:pt x="384" y="102"/>
                  </a:lnTo>
                  <a:lnTo>
                    <a:pt x="402" y="114"/>
                  </a:lnTo>
                  <a:lnTo>
                    <a:pt x="414" y="126"/>
                  </a:lnTo>
                </a:path>
              </a:pathLst>
            </a:custGeom>
            <a:pattFill prst="dkUpDiag">
              <a:fgClr>
                <a:srgbClr val="FF9999"/>
              </a:fgClr>
              <a:bgClr>
                <a:schemeClr val="bg1"/>
              </a:bgClr>
            </a:pattFill>
            <a:ln w="0">
              <a:solidFill>
                <a:srgbClr val="000000"/>
              </a:solidFill>
              <a:prstDash val="solid"/>
              <a:round/>
              <a:headEnd/>
              <a:tailEnd/>
            </a:ln>
          </p:spPr>
          <p:txBody>
            <a:bodyPr/>
            <a:lstStyle/>
            <a:p>
              <a:endParaRPr lang="fr-FR"/>
            </a:p>
          </p:txBody>
        </p:sp>
        <p:sp>
          <p:nvSpPr>
            <p:cNvPr id="28702" name="Freeform 85"/>
            <p:cNvSpPr>
              <a:spLocks/>
            </p:cNvSpPr>
            <p:nvPr/>
          </p:nvSpPr>
          <p:spPr bwMode="auto">
            <a:xfrm>
              <a:off x="2208" y="144"/>
              <a:ext cx="448" cy="2880"/>
            </a:xfrm>
            <a:custGeom>
              <a:avLst/>
              <a:gdLst>
                <a:gd name="T0" fmla="*/ 144 w 448"/>
                <a:gd name="T1" fmla="*/ 2880 h 2880"/>
                <a:gd name="T2" fmla="*/ 96 w 448"/>
                <a:gd name="T3" fmla="*/ 1968 h 2880"/>
                <a:gd name="T4" fmla="*/ 432 w 448"/>
                <a:gd name="T5" fmla="*/ 864 h 2880"/>
                <a:gd name="T6" fmla="*/ 0 w 448"/>
                <a:gd name="T7" fmla="*/ 0 h 2880"/>
                <a:gd name="T8" fmla="*/ 0 60000 65536"/>
                <a:gd name="T9" fmla="*/ 0 60000 65536"/>
                <a:gd name="T10" fmla="*/ 0 60000 65536"/>
                <a:gd name="T11" fmla="*/ 0 60000 65536"/>
                <a:gd name="T12" fmla="*/ 0 w 448"/>
                <a:gd name="T13" fmla="*/ 0 h 2880"/>
                <a:gd name="T14" fmla="*/ 448 w 448"/>
                <a:gd name="T15" fmla="*/ 2880 h 2880"/>
              </a:gdLst>
              <a:ahLst/>
              <a:cxnLst>
                <a:cxn ang="T8">
                  <a:pos x="T0" y="T1"/>
                </a:cxn>
                <a:cxn ang="T9">
                  <a:pos x="T2" y="T3"/>
                </a:cxn>
                <a:cxn ang="T10">
                  <a:pos x="T4" y="T5"/>
                </a:cxn>
                <a:cxn ang="T11">
                  <a:pos x="T6" y="T7"/>
                </a:cxn>
              </a:cxnLst>
              <a:rect l="T12" t="T13" r="T14" b="T15"/>
              <a:pathLst>
                <a:path w="448" h="2880">
                  <a:moveTo>
                    <a:pt x="144" y="2880"/>
                  </a:moveTo>
                  <a:cubicBezTo>
                    <a:pt x="96" y="2592"/>
                    <a:pt x="48" y="2304"/>
                    <a:pt x="96" y="1968"/>
                  </a:cubicBezTo>
                  <a:cubicBezTo>
                    <a:pt x="144" y="1632"/>
                    <a:pt x="448" y="1192"/>
                    <a:pt x="432" y="864"/>
                  </a:cubicBezTo>
                  <a:cubicBezTo>
                    <a:pt x="416" y="536"/>
                    <a:pt x="72" y="144"/>
                    <a:pt x="0" y="0"/>
                  </a:cubicBezTo>
                </a:path>
              </a:pathLst>
            </a:custGeom>
            <a:noFill/>
            <a:ln w="127000">
              <a:solidFill>
                <a:srgbClr val="00CCFF"/>
              </a:solidFill>
              <a:round/>
              <a:headEnd/>
              <a:tailEnd/>
            </a:ln>
          </p:spPr>
          <p:txBody>
            <a:bodyPr wrap="none" anchor="ctr"/>
            <a:lstStyle/>
            <a:p>
              <a:endParaRPr lang="fr-FR"/>
            </a:p>
          </p:txBody>
        </p:sp>
        <p:sp>
          <p:nvSpPr>
            <p:cNvPr id="28703" name="Freeform 86"/>
            <p:cNvSpPr>
              <a:spLocks/>
            </p:cNvSpPr>
            <p:nvPr/>
          </p:nvSpPr>
          <p:spPr bwMode="auto">
            <a:xfrm>
              <a:off x="2256" y="1152"/>
              <a:ext cx="336" cy="336"/>
            </a:xfrm>
            <a:custGeom>
              <a:avLst/>
              <a:gdLst>
                <a:gd name="T0" fmla="*/ 336 w 336"/>
                <a:gd name="T1" fmla="*/ 0 h 336"/>
                <a:gd name="T2" fmla="*/ 0 w 336"/>
                <a:gd name="T3" fmla="*/ 336 h 336"/>
                <a:gd name="T4" fmla="*/ 0 60000 65536"/>
                <a:gd name="T5" fmla="*/ 0 60000 65536"/>
                <a:gd name="T6" fmla="*/ 0 w 336"/>
                <a:gd name="T7" fmla="*/ 0 h 336"/>
                <a:gd name="T8" fmla="*/ 336 w 336"/>
                <a:gd name="T9" fmla="*/ 336 h 336"/>
              </a:gdLst>
              <a:ahLst/>
              <a:cxnLst>
                <a:cxn ang="T4">
                  <a:pos x="T0" y="T1"/>
                </a:cxn>
                <a:cxn ang="T5">
                  <a:pos x="T2" y="T3"/>
                </a:cxn>
              </a:cxnLst>
              <a:rect l="T6" t="T7" r="T8" b="T9"/>
              <a:pathLst>
                <a:path w="336" h="336">
                  <a:moveTo>
                    <a:pt x="336" y="0"/>
                  </a:moveTo>
                  <a:cubicBezTo>
                    <a:pt x="196" y="140"/>
                    <a:pt x="56" y="280"/>
                    <a:pt x="0" y="336"/>
                  </a:cubicBezTo>
                </a:path>
              </a:pathLst>
            </a:custGeom>
            <a:noFill/>
            <a:ln w="127000" cmpd="sng">
              <a:solidFill>
                <a:srgbClr val="00CCFF"/>
              </a:solidFill>
              <a:round/>
              <a:headEnd/>
              <a:tailEnd/>
            </a:ln>
          </p:spPr>
          <p:txBody>
            <a:bodyPr wrap="none" anchor="ctr"/>
            <a:lstStyle/>
            <a:p>
              <a:endParaRPr lang="fr-FR"/>
            </a:p>
          </p:txBody>
        </p:sp>
        <p:sp>
          <p:nvSpPr>
            <p:cNvPr id="28704" name="Line 87"/>
            <p:cNvSpPr>
              <a:spLocks noChangeShapeType="1"/>
            </p:cNvSpPr>
            <p:nvPr/>
          </p:nvSpPr>
          <p:spPr bwMode="auto">
            <a:xfrm flipH="1">
              <a:off x="2160" y="240"/>
              <a:ext cx="96" cy="288"/>
            </a:xfrm>
            <a:prstGeom prst="line">
              <a:avLst/>
            </a:prstGeom>
            <a:noFill/>
            <a:ln w="127000">
              <a:solidFill>
                <a:srgbClr val="00CCFF"/>
              </a:solidFill>
              <a:round/>
              <a:headEnd/>
              <a:tailEnd/>
            </a:ln>
          </p:spPr>
          <p:txBody>
            <a:bodyPr wrap="none" anchor="ctr"/>
            <a:lstStyle/>
            <a:p>
              <a:endParaRPr lang="fr-FR"/>
            </a:p>
          </p:txBody>
        </p:sp>
        <p:sp>
          <p:nvSpPr>
            <p:cNvPr id="28705" name="Freeform 88"/>
            <p:cNvSpPr>
              <a:spLocks/>
            </p:cNvSpPr>
            <p:nvPr/>
          </p:nvSpPr>
          <p:spPr bwMode="auto">
            <a:xfrm>
              <a:off x="1872" y="480"/>
              <a:ext cx="336" cy="1536"/>
            </a:xfrm>
            <a:custGeom>
              <a:avLst/>
              <a:gdLst>
                <a:gd name="T0" fmla="*/ 2029 w 240"/>
                <a:gd name="T1" fmla="*/ 0 h 1392"/>
                <a:gd name="T2" fmla="*/ 0 w 240"/>
                <a:gd name="T3" fmla="*/ 765 h 1392"/>
                <a:gd name="T4" fmla="*/ 1009 w 240"/>
                <a:gd name="T5" fmla="*/ 1341 h 1392"/>
                <a:gd name="T6" fmla="*/ 2527 w 240"/>
                <a:gd name="T7" fmla="*/ 2771 h 1392"/>
                <a:gd name="T8" fmla="*/ 0 60000 65536"/>
                <a:gd name="T9" fmla="*/ 0 60000 65536"/>
                <a:gd name="T10" fmla="*/ 0 60000 65536"/>
                <a:gd name="T11" fmla="*/ 0 60000 65536"/>
                <a:gd name="T12" fmla="*/ 0 w 240"/>
                <a:gd name="T13" fmla="*/ 0 h 1392"/>
                <a:gd name="T14" fmla="*/ 240 w 240"/>
                <a:gd name="T15" fmla="*/ 1392 h 1392"/>
              </a:gdLst>
              <a:ahLst/>
              <a:cxnLst>
                <a:cxn ang="T8">
                  <a:pos x="T0" y="T1"/>
                </a:cxn>
                <a:cxn ang="T9">
                  <a:pos x="T2" y="T3"/>
                </a:cxn>
                <a:cxn ang="T10">
                  <a:pos x="T4" y="T5"/>
                </a:cxn>
                <a:cxn ang="T11">
                  <a:pos x="T6" y="T7"/>
                </a:cxn>
              </a:cxnLst>
              <a:rect l="T12" t="T13" r="T14" b="T15"/>
              <a:pathLst>
                <a:path w="240" h="1392">
                  <a:moveTo>
                    <a:pt x="192" y="0"/>
                  </a:moveTo>
                  <a:lnTo>
                    <a:pt x="0" y="384"/>
                  </a:lnTo>
                  <a:lnTo>
                    <a:pt x="96" y="672"/>
                  </a:lnTo>
                  <a:lnTo>
                    <a:pt x="240" y="1392"/>
                  </a:lnTo>
                </a:path>
              </a:pathLst>
            </a:custGeom>
            <a:noFill/>
            <a:ln w="76200" cmpd="sng">
              <a:solidFill>
                <a:schemeClr val="accent1"/>
              </a:solidFill>
              <a:round/>
              <a:headEnd/>
              <a:tailEnd/>
            </a:ln>
          </p:spPr>
          <p:txBody>
            <a:bodyPr wrap="none" anchor="ctr"/>
            <a:lstStyle/>
            <a:p>
              <a:endParaRPr lang="fr-FR"/>
            </a:p>
          </p:txBody>
        </p:sp>
        <p:grpSp>
          <p:nvGrpSpPr>
            <p:cNvPr id="28706" name="Group 89"/>
            <p:cNvGrpSpPr>
              <a:grpSpLocks/>
            </p:cNvGrpSpPr>
            <p:nvPr/>
          </p:nvGrpSpPr>
          <p:grpSpPr bwMode="auto">
            <a:xfrm>
              <a:off x="2058" y="864"/>
              <a:ext cx="726" cy="2663"/>
              <a:chOff x="4272" y="1043"/>
              <a:chExt cx="726" cy="2663"/>
            </a:xfrm>
          </p:grpSpPr>
          <p:sp>
            <p:nvSpPr>
              <p:cNvPr id="28712" name="Freeform 90"/>
              <p:cNvSpPr>
                <a:spLocks/>
              </p:cNvSpPr>
              <p:nvPr/>
            </p:nvSpPr>
            <p:spPr bwMode="auto">
              <a:xfrm flipH="1">
                <a:off x="4320" y="1043"/>
                <a:ext cx="473" cy="2463"/>
              </a:xfrm>
              <a:custGeom>
                <a:avLst/>
                <a:gdLst>
                  <a:gd name="T0" fmla="*/ 331 w 473"/>
                  <a:gd name="T1" fmla="*/ 0 h 2463"/>
                  <a:gd name="T2" fmla="*/ 379 w 473"/>
                  <a:gd name="T3" fmla="*/ 47 h 2463"/>
                  <a:gd name="T4" fmla="*/ 426 w 473"/>
                  <a:gd name="T5" fmla="*/ 79 h 2463"/>
                  <a:gd name="T6" fmla="*/ 458 w 473"/>
                  <a:gd name="T7" fmla="*/ 174 h 2463"/>
                  <a:gd name="T8" fmla="*/ 410 w 473"/>
                  <a:gd name="T9" fmla="*/ 316 h 2463"/>
                  <a:gd name="T10" fmla="*/ 395 w 473"/>
                  <a:gd name="T11" fmla="*/ 363 h 2463"/>
                  <a:gd name="T12" fmla="*/ 410 w 473"/>
                  <a:gd name="T13" fmla="*/ 411 h 2463"/>
                  <a:gd name="T14" fmla="*/ 473 w 473"/>
                  <a:gd name="T15" fmla="*/ 505 h 2463"/>
                  <a:gd name="T16" fmla="*/ 395 w 473"/>
                  <a:gd name="T17" fmla="*/ 726 h 2463"/>
                  <a:gd name="T18" fmla="*/ 379 w 473"/>
                  <a:gd name="T19" fmla="*/ 837 h 2463"/>
                  <a:gd name="T20" fmla="*/ 379 w 473"/>
                  <a:gd name="T21" fmla="*/ 1026 h 2463"/>
                  <a:gd name="T22" fmla="*/ 284 w 473"/>
                  <a:gd name="T23" fmla="*/ 1089 h 2463"/>
                  <a:gd name="T24" fmla="*/ 252 w 473"/>
                  <a:gd name="T25" fmla="*/ 1231 h 2463"/>
                  <a:gd name="T26" fmla="*/ 221 w 473"/>
                  <a:gd name="T27" fmla="*/ 1389 h 2463"/>
                  <a:gd name="T28" fmla="*/ 174 w 473"/>
                  <a:gd name="T29" fmla="*/ 1405 h 2463"/>
                  <a:gd name="T30" fmla="*/ 126 w 473"/>
                  <a:gd name="T31" fmla="*/ 1437 h 2463"/>
                  <a:gd name="T32" fmla="*/ 47 w 473"/>
                  <a:gd name="T33" fmla="*/ 1673 h 2463"/>
                  <a:gd name="T34" fmla="*/ 63 w 473"/>
                  <a:gd name="T35" fmla="*/ 1721 h 2463"/>
                  <a:gd name="T36" fmla="*/ 31 w 473"/>
                  <a:gd name="T37" fmla="*/ 1815 h 2463"/>
                  <a:gd name="T38" fmla="*/ 47 w 473"/>
                  <a:gd name="T39" fmla="*/ 2021 h 2463"/>
                  <a:gd name="T40" fmla="*/ 16 w 473"/>
                  <a:gd name="T41" fmla="*/ 2115 h 2463"/>
                  <a:gd name="T42" fmla="*/ 95 w 473"/>
                  <a:gd name="T43" fmla="*/ 2194 h 2463"/>
                  <a:gd name="T44" fmla="*/ 63 w 473"/>
                  <a:gd name="T45" fmla="*/ 2242 h 2463"/>
                  <a:gd name="T46" fmla="*/ 0 w 473"/>
                  <a:gd name="T47" fmla="*/ 2463 h 2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2463"/>
                  <a:gd name="T74" fmla="*/ 473 w 473"/>
                  <a:gd name="T75" fmla="*/ 2463 h 2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2463">
                    <a:moveTo>
                      <a:pt x="331" y="0"/>
                    </a:moveTo>
                    <a:cubicBezTo>
                      <a:pt x="347" y="16"/>
                      <a:pt x="362" y="33"/>
                      <a:pt x="379" y="47"/>
                    </a:cubicBezTo>
                    <a:cubicBezTo>
                      <a:pt x="394" y="59"/>
                      <a:pt x="416" y="63"/>
                      <a:pt x="426" y="79"/>
                    </a:cubicBezTo>
                    <a:cubicBezTo>
                      <a:pt x="444" y="107"/>
                      <a:pt x="458" y="174"/>
                      <a:pt x="458" y="174"/>
                    </a:cubicBezTo>
                    <a:cubicBezTo>
                      <a:pt x="447" y="206"/>
                      <a:pt x="423" y="276"/>
                      <a:pt x="410" y="316"/>
                    </a:cubicBezTo>
                    <a:cubicBezTo>
                      <a:pt x="405" y="332"/>
                      <a:pt x="395" y="363"/>
                      <a:pt x="395" y="363"/>
                    </a:cubicBezTo>
                    <a:cubicBezTo>
                      <a:pt x="400" y="379"/>
                      <a:pt x="402" y="396"/>
                      <a:pt x="410" y="411"/>
                    </a:cubicBezTo>
                    <a:cubicBezTo>
                      <a:pt x="428" y="444"/>
                      <a:pt x="473" y="505"/>
                      <a:pt x="473" y="505"/>
                    </a:cubicBezTo>
                    <a:cubicBezTo>
                      <a:pt x="457" y="587"/>
                      <a:pt x="441" y="657"/>
                      <a:pt x="395" y="726"/>
                    </a:cubicBezTo>
                    <a:cubicBezTo>
                      <a:pt x="390" y="763"/>
                      <a:pt x="379" y="800"/>
                      <a:pt x="379" y="837"/>
                    </a:cubicBezTo>
                    <a:cubicBezTo>
                      <a:pt x="379" y="927"/>
                      <a:pt x="449" y="906"/>
                      <a:pt x="379" y="1026"/>
                    </a:cubicBezTo>
                    <a:cubicBezTo>
                      <a:pt x="360" y="1059"/>
                      <a:pt x="284" y="1089"/>
                      <a:pt x="284" y="1089"/>
                    </a:cubicBezTo>
                    <a:cubicBezTo>
                      <a:pt x="243" y="1151"/>
                      <a:pt x="229" y="1159"/>
                      <a:pt x="252" y="1231"/>
                    </a:cubicBezTo>
                    <a:cubicBezTo>
                      <a:pt x="251" y="1238"/>
                      <a:pt x="240" y="1370"/>
                      <a:pt x="221" y="1389"/>
                    </a:cubicBezTo>
                    <a:cubicBezTo>
                      <a:pt x="209" y="1401"/>
                      <a:pt x="189" y="1398"/>
                      <a:pt x="174" y="1405"/>
                    </a:cubicBezTo>
                    <a:cubicBezTo>
                      <a:pt x="157" y="1414"/>
                      <a:pt x="142" y="1426"/>
                      <a:pt x="126" y="1437"/>
                    </a:cubicBezTo>
                    <a:cubicBezTo>
                      <a:pt x="76" y="1513"/>
                      <a:pt x="62" y="1585"/>
                      <a:pt x="47" y="1673"/>
                    </a:cubicBezTo>
                    <a:cubicBezTo>
                      <a:pt x="52" y="1689"/>
                      <a:pt x="65" y="1704"/>
                      <a:pt x="63" y="1721"/>
                    </a:cubicBezTo>
                    <a:cubicBezTo>
                      <a:pt x="59" y="1754"/>
                      <a:pt x="31" y="1815"/>
                      <a:pt x="31" y="1815"/>
                    </a:cubicBezTo>
                    <a:cubicBezTo>
                      <a:pt x="48" y="1899"/>
                      <a:pt x="70" y="1936"/>
                      <a:pt x="47" y="2021"/>
                    </a:cubicBezTo>
                    <a:cubicBezTo>
                      <a:pt x="38" y="2053"/>
                      <a:pt x="16" y="2115"/>
                      <a:pt x="16" y="2115"/>
                    </a:cubicBezTo>
                    <a:cubicBezTo>
                      <a:pt x="36" y="2129"/>
                      <a:pt x="95" y="2160"/>
                      <a:pt x="95" y="2194"/>
                    </a:cubicBezTo>
                    <a:cubicBezTo>
                      <a:pt x="95" y="2213"/>
                      <a:pt x="74" y="2226"/>
                      <a:pt x="63" y="2242"/>
                    </a:cubicBezTo>
                    <a:cubicBezTo>
                      <a:pt x="39" y="2338"/>
                      <a:pt x="0" y="2358"/>
                      <a:pt x="0" y="2463"/>
                    </a:cubicBezTo>
                  </a:path>
                </a:pathLst>
              </a:custGeom>
              <a:noFill/>
              <a:ln w="76200" cmpd="sng">
                <a:solidFill>
                  <a:schemeClr val="accent2"/>
                </a:solidFill>
                <a:round/>
                <a:headEnd/>
                <a:tailEnd/>
              </a:ln>
            </p:spPr>
            <p:txBody>
              <a:bodyPr wrap="none" anchor="ctr"/>
              <a:lstStyle/>
              <a:p>
                <a:endParaRPr lang="fr-FR"/>
              </a:p>
            </p:txBody>
          </p:sp>
          <p:sp>
            <p:nvSpPr>
              <p:cNvPr id="28713" name="Freeform 91"/>
              <p:cNvSpPr>
                <a:spLocks/>
              </p:cNvSpPr>
              <p:nvPr/>
            </p:nvSpPr>
            <p:spPr bwMode="auto">
              <a:xfrm flipH="1">
                <a:off x="4375" y="1359"/>
                <a:ext cx="519" cy="1121"/>
              </a:xfrm>
              <a:custGeom>
                <a:avLst/>
                <a:gdLst>
                  <a:gd name="T0" fmla="*/ 511 w 519"/>
                  <a:gd name="T1" fmla="*/ 0 h 1121"/>
                  <a:gd name="T2" fmla="*/ 448 w 519"/>
                  <a:gd name="T3" fmla="*/ 79 h 1121"/>
                  <a:gd name="T4" fmla="*/ 417 w 519"/>
                  <a:gd name="T5" fmla="*/ 126 h 1121"/>
                  <a:gd name="T6" fmla="*/ 322 w 519"/>
                  <a:gd name="T7" fmla="*/ 158 h 1121"/>
                  <a:gd name="T8" fmla="*/ 275 w 519"/>
                  <a:gd name="T9" fmla="*/ 173 h 1121"/>
                  <a:gd name="T10" fmla="*/ 243 w 519"/>
                  <a:gd name="T11" fmla="*/ 221 h 1121"/>
                  <a:gd name="T12" fmla="*/ 211 w 519"/>
                  <a:gd name="T13" fmla="*/ 316 h 1121"/>
                  <a:gd name="T14" fmla="*/ 259 w 519"/>
                  <a:gd name="T15" fmla="*/ 347 h 1121"/>
                  <a:gd name="T16" fmla="*/ 164 w 519"/>
                  <a:gd name="T17" fmla="*/ 363 h 1121"/>
                  <a:gd name="T18" fmla="*/ 101 w 519"/>
                  <a:gd name="T19" fmla="*/ 473 h 1121"/>
                  <a:gd name="T20" fmla="*/ 53 w 519"/>
                  <a:gd name="T21" fmla="*/ 600 h 1121"/>
                  <a:gd name="T22" fmla="*/ 6 w 519"/>
                  <a:gd name="T23" fmla="*/ 631 h 1121"/>
                  <a:gd name="T24" fmla="*/ 22 w 519"/>
                  <a:gd name="T25" fmla="*/ 679 h 1121"/>
                  <a:gd name="T26" fmla="*/ 164 w 519"/>
                  <a:gd name="T27" fmla="*/ 663 h 1121"/>
                  <a:gd name="T28" fmla="*/ 148 w 519"/>
                  <a:gd name="T29" fmla="*/ 584 h 1121"/>
                  <a:gd name="T30" fmla="*/ 196 w 519"/>
                  <a:gd name="T31" fmla="*/ 552 h 1121"/>
                  <a:gd name="T32" fmla="*/ 211 w 519"/>
                  <a:gd name="T33" fmla="*/ 631 h 1121"/>
                  <a:gd name="T34" fmla="*/ 290 w 519"/>
                  <a:gd name="T35" fmla="*/ 615 h 1121"/>
                  <a:gd name="T36" fmla="*/ 180 w 519"/>
                  <a:gd name="T37" fmla="*/ 742 h 1121"/>
                  <a:gd name="T38" fmla="*/ 227 w 519"/>
                  <a:gd name="T39" fmla="*/ 773 h 1121"/>
                  <a:gd name="T40" fmla="*/ 164 w 519"/>
                  <a:gd name="T41" fmla="*/ 836 h 1121"/>
                  <a:gd name="T42" fmla="*/ 196 w 519"/>
                  <a:gd name="T43" fmla="*/ 915 h 1121"/>
                  <a:gd name="T44" fmla="*/ 117 w 519"/>
                  <a:gd name="T45" fmla="*/ 994 h 1121"/>
                  <a:gd name="T46" fmla="*/ 164 w 519"/>
                  <a:gd name="T47" fmla="*/ 1026 h 1121"/>
                  <a:gd name="T48" fmla="*/ 227 w 519"/>
                  <a:gd name="T49" fmla="*/ 1121 h 1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9"/>
                  <a:gd name="T76" fmla="*/ 0 h 1121"/>
                  <a:gd name="T77" fmla="*/ 519 w 519"/>
                  <a:gd name="T78" fmla="*/ 1121 h 1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9" h="1121">
                    <a:moveTo>
                      <a:pt x="511" y="0"/>
                    </a:moveTo>
                    <a:cubicBezTo>
                      <a:pt x="482" y="91"/>
                      <a:pt x="519" y="8"/>
                      <a:pt x="448" y="79"/>
                    </a:cubicBezTo>
                    <a:cubicBezTo>
                      <a:pt x="435" y="92"/>
                      <a:pt x="433" y="116"/>
                      <a:pt x="417" y="126"/>
                    </a:cubicBezTo>
                    <a:cubicBezTo>
                      <a:pt x="389" y="144"/>
                      <a:pt x="354" y="148"/>
                      <a:pt x="322" y="158"/>
                    </a:cubicBezTo>
                    <a:cubicBezTo>
                      <a:pt x="306" y="163"/>
                      <a:pt x="275" y="173"/>
                      <a:pt x="275" y="173"/>
                    </a:cubicBezTo>
                    <a:cubicBezTo>
                      <a:pt x="264" y="189"/>
                      <a:pt x="251" y="203"/>
                      <a:pt x="243" y="221"/>
                    </a:cubicBezTo>
                    <a:cubicBezTo>
                      <a:pt x="229" y="251"/>
                      <a:pt x="211" y="316"/>
                      <a:pt x="211" y="316"/>
                    </a:cubicBezTo>
                    <a:cubicBezTo>
                      <a:pt x="227" y="326"/>
                      <a:pt x="259" y="328"/>
                      <a:pt x="259" y="347"/>
                    </a:cubicBezTo>
                    <a:cubicBezTo>
                      <a:pt x="259" y="409"/>
                      <a:pt x="176" y="367"/>
                      <a:pt x="164" y="363"/>
                    </a:cubicBezTo>
                    <a:cubicBezTo>
                      <a:pt x="91" y="388"/>
                      <a:pt x="75" y="397"/>
                      <a:pt x="101" y="473"/>
                    </a:cubicBezTo>
                    <a:cubicBezTo>
                      <a:pt x="34" y="518"/>
                      <a:pt x="29" y="522"/>
                      <a:pt x="53" y="600"/>
                    </a:cubicBezTo>
                    <a:cubicBezTo>
                      <a:pt x="37" y="610"/>
                      <a:pt x="13" y="614"/>
                      <a:pt x="6" y="631"/>
                    </a:cubicBezTo>
                    <a:cubicBezTo>
                      <a:pt x="0" y="647"/>
                      <a:pt x="5" y="676"/>
                      <a:pt x="22" y="679"/>
                    </a:cubicBezTo>
                    <a:cubicBezTo>
                      <a:pt x="69" y="688"/>
                      <a:pt x="117" y="668"/>
                      <a:pt x="164" y="663"/>
                    </a:cubicBezTo>
                    <a:cubicBezTo>
                      <a:pt x="159" y="637"/>
                      <a:pt x="141" y="610"/>
                      <a:pt x="148" y="584"/>
                    </a:cubicBezTo>
                    <a:cubicBezTo>
                      <a:pt x="153" y="566"/>
                      <a:pt x="181" y="541"/>
                      <a:pt x="196" y="552"/>
                    </a:cubicBezTo>
                    <a:cubicBezTo>
                      <a:pt x="217" y="568"/>
                      <a:pt x="206" y="605"/>
                      <a:pt x="211" y="631"/>
                    </a:cubicBezTo>
                    <a:cubicBezTo>
                      <a:pt x="237" y="626"/>
                      <a:pt x="271" y="596"/>
                      <a:pt x="290" y="615"/>
                    </a:cubicBezTo>
                    <a:cubicBezTo>
                      <a:pt x="356" y="680"/>
                      <a:pt x="206" y="733"/>
                      <a:pt x="180" y="742"/>
                    </a:cubicBezTo>
                    <a:cubicBezTo>
                      <a:pt x="196" y="752"/>
                      <a:pt x="220" y="756"/>
                      <a:pt x="227" y="773"/>
                    </a:cubicBezTo>
                    <a:cubicBezTo>
                      <a:pt x="247" y="824"/>
                      <a:pt x="187" y="829"/>
                      <a:pt x="164" y="836"/>
                    </a:cubicBezTo>
                    <a:cubicBezTo>
                      <a:pt x="112" y="991"/>
                      <a:pt x="167" y="774"/>
                      <a:pt x="196" y="915"/>
                    </a:cubicBezTo>
                    <a:cubicBezTo>
                      <a:pt x="202" y="946"/>
                      <a:pt x="132" y="984"/>
                      <a:pt x="117" y="994"/>
                    </a:cubicBezTo>
                    <a:cubicBezTo>
                      <a:pt x="133" y="1005"/>
                      <a:pt x="145" y="1023"/>
                      <a:pt x="164" y="1026"/>
                    </a:cubicBezTo>
                    <a:cubicBezTo>
                      <a:pt x="263" y="1040"/>
                      <a:pt x="227" y="921"/>
                      <a:pt x="227" y="1121"/>
                    </a:cubicBezTo>
                  </a:path>
                </a:pathLst>
              </a:custGeom>
              <a:noFill/>
              <a:ln w="76200" cmpd="sng">
                <a:solidFill>
                  <a:schemeClr val="accent2"/>
                </a:solidFill>
                <a:round/>
                <a:headEnd/>
                <a:tailEnd/>
              </a:ln>
            </p:spPr>
            <p:txBody>
              <a:bodyPr wrap="none" anchor="ctr"/>
              <a:lstStyle/>
              <a:p>
                <a:endParaRPr lang="fr-FR"/>
              </a:p>
            </p:txBody>
          </p:sp>
          <p:sp>
            <p:nvSpPr>
              <p:cNvPr id="28714" name="Freeform 92"/>
              <p:cNvSpPr>
                <a:spLocks/>
              </p:cNvSpPr>
              <p:nvPr/>
            </p:nvSpPr>
            <p:spPr bwMode="auto">
              <a:xfrm flipH="1">
                <a:off x="4272" y="2101"/>
                <a:ext cx="726" cy="1605"/>
              </a:xfrm>
              <a:custGeom>
                <a:avLst/>
                <a:gdLst>
                  <a:gd name="T0" fmla="*/ 521 w 726"/>
                  <a:gd name="T1" fmla="*/ 0 h 1605"/>
                  <a:gd name="T2" fmla="*/ 552 w 726"/>
                  <a:gd name="T3" fmla="*/ 126 h 1605"/>
                  <a:gd name="T4" fmla="*/ 694 w 726"/>
                  <a:gd name="T5" fmla="*/ 205 h 1605"/>
                  <a:gd name="T6" fmla="*/ 647 w 726"/>
                  <a:gd name="T7" fmla="*/ 394 h 1605"/>
                  <a:gd name="T8" fmla="*/ 663 w 726"/>
                  <a:gd name="T9" fmla="*/ 442 h 1605"/>
                  <a:gd name="T10" fmla="*/ 694 w 726"/>
                  <a:gd name="T11" fmla="*/ 489 h 1605"/>
                  <a:gd name="T12" fmla="*/ 726 w 726"/>
                  <a:gd name="T13" fmla="*/ 584 h 1605"/>
                  <a:gd name="T14" fmla="*/ 552 w 726"/>
                  <a:gd name="T15" fmla="*/ 710 h 1605"/>
                  <a:gd name="T16" fmla="*/ 505 w 726"/>
                  <a:gd name="T17" fmla="*/ 915 h 1605"/>
                  <a:gd name="T18" fmla="*/ 473 w 726"/>
                  <a:gd name="T19" fmla="*/ 1010 h 1605"/>
                  <a:gd name="T20" fmla="*/ 568 w 726"/>
                  <a:gd name="T21" fmla="*/ 994 h 1605"/>
                  <a:gd name="T22" fmla="*/ 615 w 726"/>
                  <a:gd name="T23" fmla="*/ 978 h 1605"/>
                  <a:gd name="T24" fmla="*/ 600 w 726"/>
                  <a:gd name="T25" fmla="*/ 1042 h 1605"/>
                  <a:gd name="T26" fmla="*/ 568 w 726"/>
                  <a:gd name="T27" fmla="*/ 1152 h 1605"/>
                  <a:gd name="T28" fmla="*/ 473 w 726"/>
                  <a:gd name="T29" fmla="*/ 1199 h 1605"/>
                  <a:gd name="T30" fmla="*/ 489 w 726"/>
                  <a:gd name="T31" fmla="*/ 1342 h 1605"/>
                  <a:gd name="T32" fmla="*/ 394 w 726"/>
                  <a:gd name="T33" fmla="*/ 1373 h 1605"/>
                  <a:gd name="T34" fmla="*/ 205 w 726"/>
                  <a:gd name="T35" fmla="*/ 1452 h 1605"/>
                  <a:gd name="T36" fmla="*/ 173 w 726"/>
                  <a:gd name="T37" fmla="*/ 1499 h 1605"/>
                  <a:gd name="T38" fmla="*/ 157 w 726"/>
                  <a:gd name="T39" fmla="*/ 1547 h 1605"/>
                  <a:gd name="T40" fmla="*/ 110 w 726"/>
                  <a:gd name="T41" fmla="*/ 1563 h 1605"/>
                  <a:gd name="T42" fmla="*/ 0 w 726"/>
                  <a:gd name="T43" fmla="*/ 1547 h 1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6"/>
                  <a:gd name="T67" fmla="*/ 0 h 1605"/>
                  <a:gd name="T68" fmla="*/ 726 w 726"/>
                  <a:gd name="T69" fmla="*/ 1605 h 1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6" h="1605">
                    <a:moveTo>
                      <a:pt x="521" y="0"/>
                    </a:moveTo>
                    <a:cubicBezTo>
                      <a:pt x="531" y="42"/>
                      <a:pt x="542" y="84"/>
                      <a:pt x="552" y="126"/>
                    </a:cubicBezTo>
                    <a:cubicBezTo>
                      <a:pt x="561" y="164"/>
                      <a:pt x="654" y="191"/>
                      <a:pt x="694" y="205"/>
                    </a:cubicBezTo>
                    <a:cubicBezTo>
                      <a:pt x="722" y="288"/>
                      <a:pt x="689" y="330"/>
                      <a:pt x="647" y="394"/>
                    </a:cubicBezTo>
                    <a:cubicBezTo>
                      <a:pt x="652" y="410"/>
                      <a:pt x="656" y="427"/>
                      <a:pt x="663" y="442"/>
                    </a:cubicBezTo>
                    <a:cubicBezTo>
                      <a:pt x="671" y="459"/>
                      <a:pt x="686" y="472"/>
                      <a:pt x="694" y="489"/>
                    </a:cubicBezTo>
                    <a:cubicBezTo>
                      <a:pt x="708" y="520"/>
                      <a:pt x="726" y="584"/>
                      <a:pt x="726" y="584"/>
                    </a:cubicBezTo>
                    <a:cubicBezTo>
                      <a:pt x="687" y="697"/>
                      <a:pt x="664" y="687"/>
                      <a:pt x="552" y="710"/>
                    </a:cubicBezTo>
                    <a:cubicBezTo>
                      <a:pt x="469" y="964"/>
                      <a:pt x="571" y="634"/>
                      <a:pt x="505" y="915"/>
                    </a:cubicBezTo>
                    <a:cubicBezTo>
                      <a:pt x="497" y="948"/>
                      <a:pt x="440" y="1016"/>
                      <a:pt x="473" y="1010"/>
                    </a:cubicBezTo>
                    <a:cubicBezTo>
                      <a:pt x="505" y="1005"/>
                      <a:pt x="536" y="999"/>
                      <a:pt x="568" y="994"/>
                    </a:cubicBezTo>
                    <a:cubicBezTo>
                      <a:pt x="584" y="989"/>
                      <a:pt x="606" y="964"/>
                      <a:pt x="615" y="978"/>
                    </a:cubicBezTo>
                    <a:cubicBezTo>
                      <a:pt x="627" y="996"/>
                      <a:pt x="606" y="1021"/>
                      <a:pt x="600" y="1042"/>
                    </a:cubicBezTo>
                    <a:cubicBezTo>
                      <a:pt x="590" y="1079"/>
                      <a:pt x="589" y="1120"/>
                      <a:pt x="568" y="1152"/>
                    </a:cubicBezTo>
                    <a:cubicBezTo>
                      <a:pt x="549" y="1180"/>
                      <a:pt x="502" y="1190"/>
                      <a:pt x="473" y="1199"/>
                    </a:cubicBezTo>
                    <a:cubicBezTo>
                      <a:pt x="478" y="1213"/>
                      <a:pt x="532" y="1311"/>
                      <a:pt x="489" y="1342"/>
                    </a:cubicBezTo>
                    <a:cubicBezTo>
                      <a:pt x="462" y="1361"/>
                      <a:pt x="394" y="1373"/>
                      <a:pt x="394" y="1373"/>
                    </a:cubicBezTo>
                    <a:cubicBezTo>
                      <a:pt x="273" y="1454"/>
                      <a:pt x="337" y="1430"/>
                      <a:pt x="205" y="1452"/>
                    </a:cubicBezTo>
                    <a:cubicBezTo>
                      <a:pt x="194" y="1468"/>
                      <a:pt x="182" y="1482"/>
                      <a:pt x="173" y="1499"/>
                    </a:cubicBezTo>
                    <a:cubicBezTo>
                      <a:pt x="165" y="1514"/>
                      <a:pt x="169" y="1535"/>
                      <a:pt x="157" y="1547"/>
                    </a:cubicBezTo>
                    <a:cubicBezTo>
                      <a:pt x="145" y="1559"/>
                      <a:pt x="126" y="1559"/>
                      <a:pt x="110" y="1563"/>
                    </a:cubicBezTo>
                    <a:cubicBezTo>
                      <a:pt x="6" y="1586"/>
                      <a:pt x="28" y="1605"/>
                      <a:pt x="0" y="1547"/>
                    </a:cubicBezTo>
                  </a:path>
                </a:pathLst>
              </a:custGeom>
              <a:noFill/>
              <a:ln w="76200" cmpd="sng">
                <a:solidFill>
                  <a:schemeClr val="accent2"/>
                </a:solidFill>
                <a:round/>
                <a:headEnd/>
                <a:tailEnd/>
              </a:ln>
            </p:spPr>
            <p:txBody>
              <a:bodyPr wrap="none" anchor="ctr"/>
              <a:lstStyle/>
              <a:p>
                <a:endParaRPr lang="fr-FR"/>
              </a:p>
            </p:txBody>
          </p:sp>
          <p:sp>
            <p:nvSpPr>
              <p:cNvPr id="28715" name="Freeform 93"/>
              <p:cNvSpPr>
                <a:spLocks/>
              </p:cNvSpPr>
              <p:nvPr/>
            </p:nvSpPr>
            <p:spPr bwMode="auto">
              <a:xfrm>
                <a:off x="4529" y="1056"/>
                <a:ext cx="52" cy="215"/>
              </a:xfrm>
              <a:custGeom>
                <a:avLst/>
                <a:gdLst>
                  <a:gd name="T0" fmla="*/ 10 w 52"/>
                  <a:gd name="T1" fmla="*/ 215 h 215"/>
                  <a:gd name="T2" fmla="*/ 38 w 52"/>
                  <a:gd name="T3" fmla="*/ 172 h 215"/>
                  <a:gd name="T4" fmla="*/ 52 w 52"/>
                  <a:gd name="T5" fmla="*/ 0 h 215"/>
                  <a:gd name="T6" fmla="*/ 0 60000 65536"/>
                  <a:gd name="T7" fmla="*/ 0 60000 65536"/>
                  <a:gd name="T8" fmla="*/ 0 60000 65536"/>
                  <a:gd name="T9" fmla="*/ 0 w 52"/>
                  <a:gd name="T10" fmla="*/ 0 h 215"/>
                  <a:gd name="T11" fmla="*/ 52 w 52"/>
                  <a:gd name="T12" fmla="*/ 215 h 215"/>
                </a:gdLst>
                <a:ahLst/>
                <a:cxnLst>
                  <a:cxn ang="T6">
                    <a:pos x="T0" y="T1"/>
                  </a:cxn>
                  <a:cxn ang="T7">
                    <a:pos x="T2" y="T3"/>
                  </a:cxn>
                  <a:cxn ang="T8">
                    <a:pos x="T4" y="T5"/>
                  </a:cxn>
                </a:cxnLst>
                <a:rect l="T9" t="T10" r="T11" b="T12"/>
                <a:pathLst>
                  <a:path w="52" h="215">
                    <a:moveTo>
                      <a:pt x="10" y="215"/>
                    </a:moveTo>
                    <a:cubicBezTo>
                      <a:pt x="19" y="201"/>
                      <a:pt x="36" y="189"/>
                      <a:pt x="38" y="172"/>
                    </a:cubicBezTo>
                    <a:cubicBezTo>
                      <a:pt x="45" y="105"/>
                      <a:pt x="0" y="56"/>
                      <a:pt x="52" y="0"/>
                    </a:cubicBezTo>
                  </a:path>
                </a:pathLst>
              </a:custGeom>
              <a:noFill/>
              <a:ln w="9525">
                <a:solidFill>
                  <a:schemeClr val="accent2"/>
                </a:solidFill>
                <a:round/>
                <a:headEnd/>
                <a:tailEnd/>
              </a:ln>
            </p:spPr>
            <p:txBody>
              <a:bodyPr wrap="none" anchor="ctr"/>
              <a:lstStyle/>
              <a:p>
                <a:endParaRPr lang="fr-FR"/>
              </a:p>
            </p:txBody>
          </p:sp>
        </p:grpSp>
        <p:sp>
          <p:nvSpPr>
            <p:cNvPr id="28707" name="Line 94"/>
            <p:cNvSpPr>
              <a:spLocks noChangeShapeType="1"/>
            </p:cNvSpPr>
            <p:nvPr/>
          </p:nvSpPr>
          <p:spPr bwMode="auto">
            <a:xfrm>
              <a:off x="2016" y="768"/>
              <a:ext cx="192" cy="144"/>
            </a:xfrm>
            <a:prstGeom prst="line">
              <a:avLst/>
            </a:prstGeom>
            <a:noFill/>
            <a:ln w="76200">
              <a:solidFill>
                <a:schemeClr val="accent2"/>
              </a:solidFill>
              <a:round/>
              <a:headEnd/>
              <a:tailEnd/>
            </a:ln>
          </p:spPr>
          <p:txBody>
            <a:bodyPr wrap="none" anchor="ctr"/>
            <a:lstStyle/>
            <a:p>
              <a:endParaRPr lang="fr-FR"/>
            </a:p>
          </p:txBody>
        </p:sp>
        <p:sp>
          <p:nvSpPr>
            <p:cNvPr id="28708" name="Oval 95"/>
            <p:cNvSpPr>
              <a:spLocks noChangeArrowheads="1"/>
            </p:cNvSpPr>
            <p:nvPr/>
          </p:nvSpPr>
          <p:spPr bwMode="auto">
            <a:xfrm>
              <a:off x="2016" y="528"/>
              <a:ext cx="144" cy="144"/>
            </a:xfrm>
            <a:prstGeom prst="ellipse">
              <a:avLst/>
            </a:prstGeom>
            <a:solidFill>
              <a:schemeClr val="tx2"/>
            </a:solidFill>
            <a:ln w="9525">
              <a:solidFill>
                <a:schemeClr val="bg1"/>
              </a:solidFill>
              <a:round/>
              <a:headEnd/>
              <a:tailEnd/>
            </a:ln>
          </p:spPr>
          <p:txBody>
            <a:bodyPr wrap="none" anchor="ctr"/>
            <a:lstStyle/>
            <a:p>
              <a:endParaRPr lang="fr-FR"/>
            </a:p>
          </p:txBody>
        </p:sp>
        <p:sp>
          <p:nvSpPr>
            <p:cNvPr id="28709" name="Line 96"/>
            <p:cNvSpPr>
              <a:spLocks noChangeShapeType="1"/>
            </p:cNvSpPr>
            <p:nvPr/>
          </p:nvSpPr>
          <p:spPr bwMode="auto">
            <a:xfrm>
              <a:off x="2016" y="1200"/>
              <a:ext cx="96" cy="1"/>
            </a:xfrm>
            <a:prstGeom prst="line">
              <a:avLst/>
            </a:prstGeom>
            <a:noFill/>
            <a:ln w="76200">
              <a:solidFill>
                <a:schemeClr val="accent1"/>
              </a:solidFill>
              <a:round/>
              <a:headEnd/>
              <a:tailEnd/>
            </a:ln>
          </p:spPr>
          <p:txBody>
            <a:bodyPr wrap="none" anchor="ctr"/>
            <a:lstStyle/>
            <a:p>
              <a:endParaRPr lang="fr-FR"/>
            </a:p>
          </p:txBody>
        </p:sp>
        <p:sp>
          <p:nvSpPr>
            <p:cNvPr id="28710" name="Oval 97"/>
            <p:cNvSpPr>
              <a:spLocks noChangeArrowheads="1"/>
            </p:cNvSpPr>
            <p:nvPr/>
          </p:nvSpPr>
          <p:spPr bwMode="auto">
            <a:xfrm>
              <a:off x="2016" y="1104"/>
              <a:ext cx="144" cy="144"/>
            </a:xfrm>
            <a:prstGeom prst="ellipse">
              <a:avLst/>
            </a:prstGeom>
            <a:solidFill>
              <a:schemeClr val="tx2"/>
            </a:solidFill>
            <a:ln w="9525">
              <a:solidFill>
                <a:schemeClr val="tx1"/>
              </a:solidFill>
              <a:round/>
              <a:headEnd/>
              <a:tailEnd/>
            </a:ln>
          </p:spPr>
          <p:txBody>
            <a:bodyPr wrap="none" anchor="ctr"/>
            <a:lstStyle/>
            <a:p>
              <a:endParaRPr lang="fr-FR"/>
            </a:p>
          </p:txBody>
        </p:sp>
        <p:sp>
          <p:nvSpPr>
            <p:cNvPr id="28711" name="Oval 98"/>
            <p:cNvSpPr>
              <a:spLocks noChangeArrowheads="1"/>
            </p:cNvSpPr>
            <p:nvPr/>
          </p:nvSpPr>
          <p:spPr bwMode="auto">
            <a:xfrm>
              <a:off x="2256" y="2208"/>
              <a:ext cx="144" cy="144"/>
            </a:xfrm>
            <a:prstGeom prst="ellipse">
              <a:avLst/>
            </a:prstGeom>
            <a:solidFill>
              <a:schemeClr val="tx2"/>
            </a:solidFill>
            <a:ln w="9525">
              <a:solidFill>
                <a:schemeClr val="tx1"/>
              </a:solidFill>
              <a:round/>
              <a:headEnd/>
              <a:tailEnd/>
            </a:ln>
          </p:spPr>
          <p:txBody>
            <a:bodyPr wrap="none" anchor="ctr"/>
            <a:lstStyle/>
            <a:p>
              <a:endParaRPr lang="fr-FR"/>
            </a:p>
          </p:txBody>
        </p:sp>
      </p:grpSp>
      <p:grpSp>
        <p:nvGrpSpPr>
          <p:cNvPr id="28677" name="Group 99"/>
          <p:cNvGrpSpPr>
            <a:grpSpLocks/>
          </p:cNvGrpSpPr>
          <p:nvPr/>
        </p:nvGrpSpPr>
        <p:grpSpPr bwMode="auto">
          <a:xfrm>
            <a:off x="5038725" y="549275"/>
            <a:ext cx="1981200" cy="5573713"/>
            <a:chOff x="1824" y="144"/>
            <a:chExt cx="1248" cy="3511"/>
          </a:xfrm>
        </p:grpSpPr>
        <p:sp>
          <p:nvSpPr>
            <p:cNvPr id="28683" name="Freeform 100" descr="blanc)"/>
            <p:cNvSpPr>
              <a:spLocks/>
            </p:cNvSpPr>
            <p:nvPr/>
          </p:nvSpPr>
          <p:spPr bwMode="auto">
            <a:xfrm flipH="1">
              <a:off x="1824" y="288"/>
              <a:ext cx="1248" cy="3367"/>
            </a:xfrm>
            <a:custGeom>
              <a:avLst/>
              <a:gdLst>
                <a:gd name="T0" fmla="*/ 222166 w 521"/>
                <a:gd name="T1" fmla="*/ 2782 h 2354"/>
                <a:gd name="T2" fmla="*/ 235731 w 521"/>
                <a:gd name="T3" fmla="*/ 4610 h 2354"/>
                <a:gd name="T4" fmla="*/ 233136 w 521"/>
                <a:gd name="T5" fmla="*/ 5554 h 2354"/>
                <a:gd name="T6" fmla="*/ 216738 w 521"/>
                <a:gd name="T7" fmla="*/ 7107 h 2354"/>
                <a:gd name="T8" fmla="*/ 216738 w 521"/>
                <a:gd name="T9" fmla="*/ 7821 h 2354"/>
                <a:gd name="T10" fmla="*/ 203242 w 521"/>
                <a:gd name="T11" fmla="*/ 10327 h 2354"/>
                <a:gd name="T12" fmla="*/ 197809 w 521"/>
                <a:gd name="T13" fmla="*/ 11048 h 2354"/>
                <a:gd name="T14" fmla="*/ 187365 w 521"/>
                <a:gd name="T15" fmla="*/ 13830 h 2354"/>
                <a:gd name="T16" fmla="*/ 184536 w 521"/>
                <a:gd name="T17" fmla="*/ 14708 h 2354"/>
                <a:gd name="T18" fmla="*/ 194939 w 521"/>
                <a:gd name="T19" fmla="*/ 16107 h 2354"/>
                <a:gd name="T20" fmla="*/ 197809 w 521"/>
                <a:gd name="T21" fmla="*/ 16679 h 2354"/>
                <a:gd name="T22" fmla="*/ 203242 w 521"/>
                <a:gd name="T23" fmla="*/ 17334 h 2354"/>
                <a:gd name="T24" fmla="*/ 205906 w 521"/>
                <a:gd name="T25" fmla="*/ 19325 h 2354"/>
                <a:gd name="T26" fmla="*/ 187365 w 521"/>
                <a:gd name="T27" fmla="*/ 20637 h 2354"/>
                <a:gd name="T28" fmla="*/ 179269 w 521"/>
                <a:gd name="T29" fmla="*/ 22325 h 2354"/>
                <a:gd name="T30" fmla="*/ 176411 w 521"/>
                <a:gd name="T31" fmla="*/ 22978 h 2354"/>
                <a:gd name="T32" fmla="*/ 173800 w 521"/>
                <a:gd name="T33" fmla="*/ 24221 h 2354"/>
                <a:gd name="T34" fmla="*/ 194939 w 521"/>
                <a:gd name="T35" fmla="*/ 24736 h 2354"/>
                <a:gd name="T36" fmla="*/ 205906 w 521"/>
                <a:gd name="T37" fmla="*/ 25406 h 2354"/>
                <a:gd name="T38" fmla="*/ 187365 w 521"/>
                <a:gd name="T39" fmla="*/ 26046 h 2354"/>
                <a:gd name="T40" fmla="*/ 168305 w 521"/>
                <a:gd name="T41" fmla="*/ 26719 h 2354"/>
                <a:gd name="T42" fmla="*/ 146615 w 521"/>
                <a:gd name="T43" fmla="*/ 28395 h 2354"/>
                <a:gd name="T44" fmla="*/ 141072 w 521"/>
                <a:gd name="T45" fmla="*/ 28614 h 2354"/>
                <a:gd name="T46" fmla="*/ 108583 w 521"/>
                <a:gd name="T47" fmla="*/ 28830 h 2354"/>
                <a:gd name="T48" fmla="*/ 81381 w 521"/>
                <a:gd name="T49" fmla="*/ 28687 h 2354"/>
                <a:gd name="T50" fmla="*/ 89518 w 521"/>
                <a:gd name="T51" fmla="*/ 28034 h 2354"/>
                <a:gd name="T52" fmla="*/ 97612 w 521"/>
                <a:gd name="T53" fmla="*/ 25902 h 2354"/>
                <a:gd name="T54" fmla="*/ 100489 w 521"/>
                <a:gd name="T55" fmla="*/ 24522 h 2354"/>
                <a:gd name="T56" fmla="*/ 103150 w 521"/>
                <a:gd name="T57" fmla="*/ 23120 h 2354"/>
                <a:gd name="T58" fmla="*/ 105984 w 521"/>
                <a:gd name="T59" fmla="*/ 21516 h 2354"/>
                <a:gd name="T60" fmla="*/ 105984 w 521"/>
                <a:gd name="T61" fmla="*/ 19325 h 2354"/>
                <a:gd name="T62" fmla="*/ 105984 w 521"/>
                <a:gd name="T63" fmla="*/ 18224 h 2354"/>
                <a:gd name="T64" fmla="*/ 105984 w 521"/>
                <a:gd name="T65" fmla="*/ 16536 h 2354"/>
                <a:gd name="T66" fmla="*/ 100489 w 521"/>
                <a:gd name="T67" fmla="*/ 15960 h 2354"/>
                <a:gd name="T68" fmla="*/ 84215 w 521"/>
                <a:gd name="T69" fmla="*/ 14931 h 2354"/>
                <a:gd name="T70" fmla="*/ 81381 w 521"/>
                <a:gd name="T71" fmla="*/ 14632 h 2354"/>
                <a:gd name="T72" fmla="*/ 81381 w 521"/>
                <a:gd name="T73" fmla="*/ 13897 h 2354"/>
                <a:gd name="T74" fmla="*/ 75953 w 521"/>
                <a:gd name="T75" fmla="*/ 12518 h 2354"/>
                <a:gd name="T76" fmla="*/ 70662 w 521"/>
                <a:gd name="T77" fmla="*/ 11782 h 2354"/>
                <a:gd name="T78" fmla="*/ 59691 w 521"/>
                <a:gd name="T79" fmla="*/ 10250 h 2354"/>
                <a:gd name="T80" fmla="*/ 51594 w 521"/>
                <a:gd name="T81" fmla="*/ 7682 h 2354"/>
                <a:gd name="T82" fmla="*/ 54193 w 521"/>
                <a:gd name="T83" fmla="*/ 6886 h 2354"/>
                <a:gd name="T84" fmla="*/ 51594 w 521"/>
                <a:gd name="T85" fmla="*/ 5492 h 2354"/>
                <a:gd name="T86" fmla="*/ 40750 w 521"/>
                <a:gd name="T87" fmla="*/ 4978 h 2354"/>
                <a:gd name="T88" fmla="*/ 8137 w 521"/>
                <a:gd name="T89" fmla="*/ 3737 h 2354"/>
                <a:gd name="T90" fmla="*/ 0 w 521"/>
                <a:gd name="T91" fmla="*/ 2706 h 2354"/>
                <a:gd name="T92" fmla="*/ 24368 w 521"/>
                <a:gd name="T93" fmla="*/ 515 h 2354"/>
                <a:gd name="T94" fmla="*/ 70662 w 521"/>
                <a:gd name="T95" fmla="*/ 0 h 2354"/>
                <a:gd name="T96" fmla="*/ 111276 w 521"/>
                <a:gd name="T97" fmla="*/ 293 h 2354"/>
                <a:gd name="T98" fmla="*/ 162848 w 521"/>
                <a:gd name="T99" fmla="*/ 1028 h 2354"/>
                <a:gd name="T100" fmla="*/ 187365 w 521"/>
                <a:gd name="T101" fmla="*/ 1539 h 23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1"/>
                <a:gd name="T154" fmla="*/ 0 h 2354"/>
                <a:gd name="T155" fmla="*/ 521 w 521"/>
                <a:gd name="T156" fmla="*/ 2354 h 23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1" h="2354">
                  <a:moveTo>
                    <a:pt x="414" y="126"/>
                  </a:moveTo>
                  <a:lnTo>
                    <a:pt x="455" y="173"/>
                  </a:lnTo>
                  <a:lnTo>
                    <a:pt x="491" y="227"/>
                  </a:lnTo>
                  <a:lnTo>
                    <a:pt x="515" y="299"/>
                  </a:lnTo>
                  <a:lnTo>
                    <a:pt x="521" y="335"/>
                  </a:lnTo>
                  <a:lnTo>
                    <a:pt x="521" y="376"/>
                  </a:lnTo>
                  <a:lnTo>
                    <a:pt x="521" y="418"/>
                  </a:lnTo>
                  <a:lnTo>
                    <a:pt x="515" y="454"/>
                  </a:lnTo>
                  <a:lnTo>
                    <a:pt x="497" y="502"/>
                  </a:lnTo>
                  <a:lnTo>
                    <a:pt x="485" y="544"/>
                  </a:lnTo>
                  <a:lnTo>
                    <a:pt x="479" y="580"/>
                  </a:lnTo>
                  <a:lnTo>
                    <a:pt x="479" y="604"/>
                  </a:lnTo>
                  <a:lnTo>
                    <a:pt x="479" y="639"/>
                  </a:lnTo>
                  <a:lnTo>
                    <a:pt x="467" y="723"/>
                  </a:lnTo>
                  <a:lnTo>
                    <a:pt x="461" y="807"/>
                  </a:lnTo>
                  <a:lnTo>
                    <a:pt x="449" y="843"/>
                  </a:lnTo>
                  <a:lnTo>
                    <a:pt x="443" y="872"/>
                  </a:lnTo>
                  <a:lnTo>
                    <a:pt x="437" y="902"/>
                  </a:lnTo>
                  <a:lnTo>
                    <a:pt x="431" y="944"/>
                  </a:lnTo>
                  <a:lnTo>
                    <a:pt x="419" y="1034"/>
                  </a:lnTo>
                  <a:lnTo>
                    <a:pt x="414" y="1129"/>
                  </a:lnTo>
                  <a:lnTo>
                    <a:pt x="408" y="1171"/>
                  </a:lnTo>
                  <a:lnTo>
                    <a:pt x="408" y="1201"/>
                  </a:lnTo>
                  <a:lnTo>
                    <a:pt x="414" y="1249"/>
                  </a:lnTo>
                  <a:lnTo>
                    <a:pt x="419" y="1285"/>
                  </a:lnTo>
                  <a:lnTo>
                    <a:pt x="431" y="1315"/>
                  </a:lnTo>
                  <a:lnTo>
                    <a:pt x="431" y="1327"/>
                  </a:lnTo>
                  <a:lnTo>
                    <a:pt x="437" y="1362"/>
                  </a:lnTo>
                  <a:lnTo>
                    <a:pt x="443" y="1386"/>
                  </a:lnTo>
                  <a:lnTo>
                    <a:pt x="449" y="1416"/>
                  </a:lnTo>
                  <a:lnTo>
                    <a:pt x="461" y="1464"/>
                  </a:lnTo>
                  <a:lnTo>
                    <a:pt x="461" y="1518"/>
                  </a:lnTo>
                  <a:lnTo>
                    <a:pt x="455" y="1578"/>
                  </a:lnTo>
                  <a:lnTo>
                    <a:pt x="431" y="1631"/>
                  </a:lnTo>
                  <a:lnTo>
                    <a:pt x="414" y="1685"/>
                  </a:lnTo>
                  <a:lnTo>
                    <a:pt x="402" y="1745"/>
                  </a:lnTo>
                  <a:lnTo>
                    <a:pt x="396" y="1805"/>
                  </a:lnTo>
                  <a:lnTo>
                    <a:pt x="396" y="1823"/>
                  </a:lnTo>
                  <a:lnTo>
                    <a:pt x="390" y="1840"/>
                  </a:lnTo>
                  <a:lnTo>
                    <a:pt x="390" y="1876"/>
                  </a:lnTo>
                  <a:lnTo>
                    <a:pt x="384" y="1918"/>
                  </a:lnTo>
                  <a:lnTo>
                    <a:pt x="384" y="1954"/>
                  </a:lnTo>
                  <a:lnTo>
                    <a:pt x="384" y="1978"/>
                  </a:lnTo>
                  <a:lnTo>
                    <a:pt x="408" y="1996"/>
                  </a:lnTo>
                  <a:lnTo>
                    <a:pt x="431" y="2020"/>
                  </a:lnTo>
                  <a:lnTo>
                    <a:pt x="455" y="2050"/>
                  </a:lnTo>
                  <a:lnTo>
                    <a:pt x="461" y="2062"/>
                  </a:lnTo>
                  <a:lnTo>
                    <a:pt x="455" y="2074"/>
                  </a:lnTo>
                  <a:lnTo>
                    <a:pt x="443" y="2103"/>
                  </a:lnTo>
                  <a:lnTo>
                    <a:pt x="414" y="2127"/>
                  </a:lnTo>
                  <a:lnTo>
                    <a:pt x="390" y="2151"/>
                  </a:lnTo>
                  <a:lnTo>
                    <a:pt x="372" y="2181"/>
                  </a:lnTo>
                  <a:lnTo>
                    <a:pt x="360" y="2229"/>
                  </a:lnTo>
                  <a:lnTo>
                    <a:pt x="342" y="2277"/>
                  </a:lnTo>
                  <a:lnTo>
                    <a:pt x="324" y="2318"/>
                  </a:lnTo>
                  <a:lnTo>
                    <a:pt x="318" y="2330"/>
                  </a:lnTo>
                  <a:lnTo>
                    <a:pt x="312" y="2336"/>
                  </a:lnTo>
                  <a:lnTo>
                    <a:pt x="306" y="2342"/>
                  </a:lnTo>
                  <a:lnTo>
                    <a:pt x="288" y="2348"/>
                  </a:lnTo>
                  <a:lnTo>
                    <a:pt x="240" y="2354"/>
                  </a:lnTo>
                  <a:lnTo>
                    <a:pt x="216" y="2354"/>
                  </a:lnTo>
                  <a:lnTo>
                    <a:pt x="192" y="2348"/>
                  </a:lnTo>
                  <a:lnTo>
                    <a:pt x="180" y="2342"/>
                  </a:lnTo>
                  <a:lnTo>
                    <a:pt x="180" y="2330"/>
                  </a:lnTo>
                  <a:lnTo>
                    <a:pt x="198" y="2289"/>
                  </a:lnTo>
                  <a:lnTo>
                    <a:pt x="204" y="2241"/>
                  </a:lnTo>
                  <a:lnTo>
                    <a:pt x="216" y="2175"/>
                  </a:lnTo>
                  <a:lnTo>
                    <a:pt x="216" y="2115"/>
                  </a:lnTo>
                  <a:lnTo>
                    <a:pt x="216" y="2062"/>
                  </a:lnTo>
                  <a:lnTo>
                    <a:pt x="222" y="2002"/>
                  </a:lnTo>
                  <a:lnTo>
                    <a:pt x="222" y="1942"/>
                  </a:lnTo>
                  <a:lnTo>
                    <a:pt x="228" y="1888"/>
                  </a:lnTo>
                  <a:lnTo>
                    <a:pt x="234" y="1858"/>
                  </a:lnTo>
                  <a:lnTo>
                    <a:pt x="234" y="1811"/>
                  </a:lnTo>
                  <a:lnTo>
                    <a:pt x="234" y="1757"/>
                  </a:lnTo>
                  <a:lnTo>
                    <a:pt x="234" y="1697"/>
                  </a:lnTo>
                  <a:lnTo>
                    <a:pt x="234" y="1637"/>
                  </a:lnTo>
                  <a:lnTo>
                    <a:pt x="234" y="1578"/>
                  </a:lnTo>
                  <a:lnTo>
                    <a:pt x="234" y="1524"/>
                  </a:lnTo>
                  <a:lnTo>
                    <a:pt x="234" y="1488"/>
                  </a:lnTo>
                  <a:lnTo>
                    <a:pt x="234" y="1434"/>
                  </a:lnTo>
                  <a:lnTo>
                    <a:pt x="234" y="1392"/>
                  </a:lnTo>
                  <a:lnTo>
                    <a:pt x="234" y="1350"/>
                  </a:lnTo>
                  <a:lnTo>
                    <a:pt x="228" y="1321"/>
                  </a:lnTo>
                  <a:lnTo>
                    <a:pt x="222" y="1303"/>
                  </a:lnTo>
                  <a:lnTo>
                    <a:pt x="204" y="1279"/>
                  </a:lnTo>
                  <a:lnTo>
                    <a:pt x="192" y="1255"/>
                  </a:lnTo>
                  <a:lnTo>
                    <a:pt x="186" y="1219"/>
                  </a:lnTo>
                  <a:lnTo>
                    <a:pt x="186" y="1213"/>
                  </a:lnTo>
                  <a:lnTo>
                    <a:pt x="180" y="1195"/>
                  </a:lnTo>
                  <a:lnTo>
                    <a:pt x="180" y="1165"/>
                  </a:lnTo>
                  <a:lnTo>
                    <a:pt x="180" y="1135"/>
                  </a:lnTo>
                  <a:lnTo>
                    <a:pt x="180" y="1100"/>
                  </a:lnTo>
                  <a:lnTo>
                    <a:pt x="174" y="1058"/>
                  </a:lnTo>
                  <a:lnTo>
                    <a:pt x="168" y="1022"/>
                  </a:lnTo>
                  <a:lnTo>
                    <a:pt x="162" y="986"/>
                  </a:lnTo>
                  <a:lnTo>
                    <a:pt x="156" y="962"/>
                  </a:lnTo>
                  <a:lnTo>
                    <a:pt x="150" y="932"/>
                  </a:lnTo>
                  <a:lnTo>
                    <a:pt x="144" y="884"/>
                  </a:lnTo>
                  <a:lnTo>
                    <a:pt x="132" y="837"/>
                  </a:lnTo>
                  <a:lnTo>
                    <a:pt x="120" y="723"/>
                  </a:lnTo>
                  <a:lnTo>
                    <a:pt x="114" y="675"/>
                  </a:lnTo>
                  <a:lnTo>
                    <a:pt x="114" y="627"/>
                  </a:lnTo>
                  <a:lnTo>
                    <a:pt x="114" y="592"/>
                  </a:lnTo>
                  <a:lnTo>
                    <a:pt x="120" y="562"/>
                  </a:lnTo>
                  <a:lnTo>
                    <a:pt x="120" y="526"/>
                  </a:lnTo>
                  <a:lnTo>
                    <a:pt x="120" y="490"/>
                  </a:lnTo>
                  <a:lnTo>
                    <a:pt x="114" y="448"/>
                  </a:lnTo>
                  <a:lnTo>
                    <a:pt x="108" y="424"/>
                  </a:lnTo>
                  <a:lnTo>
                    <a:pt x="90" y="406"/>
                  </a:lnTo>
                  <a:lnTo>
                    <a:pt x="54" y="365"/>
                  </a:lnTo>
                  <a:lnTo>
                    <a:pt x="30" y="335"/>
                  </a:lnTo>
                  <a:lnTo>
                    <a:pt x="18" y="305"/>
                  </a:lnTo>
                  <a:lnTo>
                    <a:pt x="6" y="269"/>
                  </a:lnTo>
                  <a:lnTo>
                    <a:pt x="0" y="221"/>
                  </a:lnTo>
                  <a:lnTo>
                    <a:pt x="18" y="126"/>
                  </a:lnTo>
                  <a:lnTo>
                    <a:pt x="30" y="78"/>
                  </a:lnTo>
                  <a:lnTo>
                    <a:pt x="54" y="42"/>
                  </a:lnTo>
                  <a:lnTo>
                    <a:pt x="84" y="18"/>
                  </a:lnTo>
                  <a:lnTo>
                    <a:pt x="114" y="0"/>
                  </a:lnTo>
                  <a:lnTo>
                    <a:pt x="156" y="0"/>
                  </a:lnTo>
                  <a:lnTo>
                    <a:pt x="198" y="6"/>
                  </a:lnTo>
                  <a:lnTo>
                    <a:pt x="246" y="24"/>
                  </a:lnTo>
                  <a:lnTo>
                    <a:pt x="288" y="48"/>
                  </a:lnTo>
                  <a:lnTo>
                    <a:pt x="330" y="66"/>
                  </a:lnTo>
                  <a:lnTo>
                    <a:pt x="360" y="84"/>
                  </a:lnTo>
                  <a:lnTo>
                    <a:pt x="384" y="102"/>
                  </a:lnTo>
                  <a:lnTo>
                    <a:pt x="402" y="114"/>
                  </a:lnTo>
                  <a:lnTo>
                    <a:pt x="414" y="126"/>
                  </a:lnTo>
                </a:path>
              </a:pathLst>
            </a:custGeom>
            <a:pattFill prst="dkUpDiag">
              <a:fgClr>
                <a:srgbClr val="FF9999"/>
              </a:fgClr>
              <a:bgClr>
                <a:schemeClr val="bg1"/>
              </a:bgClr>
            </a:pattFill>
            <a:ln w="0">
              <a:solidFill>
                <a:srgbClr val="000000"/>
              </a:solidFill>
              <a:prstDash val="solid"/>
              <a:round/>
              <a:headEnd/>
              <a:tailEnd/>
            </a:ln>
          </p:spPr>
          <p:txBody>
            <a:bodyPr/>
            <a:lstStyle/>
            <a:p>
              <a:endParaRPr lang="fr-FR"/>
            </a:p>
          </p:txBody>
        </p:sp>
        <p:sp>
          <p:nvSpPr>
            <p:cNvPr id="28684" name="Oval 101"/>
            <p:cNvSpPr>
              <a:spLocks noChangeArrowheads="1"/>
            </p:cNvSpPr>
            <p:nvPr/>
          </p:nvSpPr>
          <p:spPr bwMode="auto">
            <a:xfrm>
              <a:off x="1920" y="576"/>
              <a:ext cx="192" cy="192"/>
            </a:xfrm>
            <a:prstGeom prst="ellipse">
              <a:avLst/>
            </a:prstGeom>
            <a:solidFill>
              <a:srgbClr val="FFFF00"/>
            </a:solidFill>
            <a:ln w="9525">
              <a:solidFill>
                <a:schemeClr val="tx1"/>
              </a:solidFill>
              <a:round/>
              <a:headEnd/>
              <a:tailEnd/>
            </a:ln>
          </p:spPr>
          <p:txBody>
            <a:bodyPr wrap="none" anchor="ctr"/>
            <a:lstStyle/>
            <a:p>
              <a:endParaRPr lang="fr-FR"/>
            </a:p>
          </p:txBody>
        </p:sp>
        <p:sp>
          <p:nvSpPr>
            <p:cNvPr id="28685" name="Freeform 102"/>
            <p:cNvSpPr>
              <a:spLocks/>
            </p:cNvSpPr>
            <p:nvPr/>
          </p:nvSpPr>
          <p:spPr bwMode="auto">
            <a:xfrm>
              <a:off x="2208" y="144"/>
              <a:ext cx="448" cy="2880"/>
            </a:xfrm>
            <a:custGeom>
              <a:avLst/>
              <a:gdLst>
                <a:gd name="T0" fmla="*/ 144 w 448"/>
                <a:gd name="T1" fmla="*/ 2880 h 2880"/>
                <a:gd name="T2" fmla="*/ 96 w 448"/>
                <a:gd name="T3" fmla="*/ 1968 h 2880"/>
                <a:gd name="T4" fmla="*/ 432 w 448"/>
                <a:gd name="T5" fmla="*/ 864 h 2880"/>
                <a:gd name="T6" fmla="*/ 0 w 448"/>
                <a:gd name="T7" fmla="*/ 0 h 2880"/>
                <a:gd name="T8" fmla="*/ 0 60000 65536"/>
                <a:gd name="T9" fmla="*/ 0 60000 65536"/>
                <a:gd name="T10" fmla="*/ 0 60000 65536"/>
                <a:gd name="T11" fmla="*/ 0 60000 65536"/>
                <a:gd name="T12" fmla="*/ 0 w 448"/>
                <a:gd name="T13" fmla="*/ 0 h 2880"/>
                <a:gd name="T14" fmla="*/ 448 w 448"/>
                <a:gd name="T15" fmla="*/ 2880 h 2880"/>
              </a:gdLst>
              <a:ahLst/>
              <a:cxnLst>
                <a:cxn ang="T8">
                  <a:pos x="T0" y="T1"/>
                </a:cxn>
                <a:cxn ang="T9">
                  <a:pos x="T2" y="T3"/>
                </a:cxn>
                <a:cxn ang="T10">
                  <a:pos x="T4" y="T5"/>
                </a:cxn>
                <a:cxn ang="T11">
                  <a:pos x="T6" y="T7"/>
                </a:cxn>
              </a:cxnLst>
              <a:rect l="T12" t="T13" r="T14" b="T15"/>
              <a:pathLst>
                <a:path w="448" h="2880">
                  <a:moveTo>
                    <a:pt x="144" y="2880"/>
                  </a:moveTo>
                  <a:cubicBezTo>
                    <a:pt x="96" y="2592"/>
                    <a:pt x="48" y="2304"/>
                    <a:pt x="96" y="1968"/>
                  </a:cubicBezTo>
                  <a:cubicBezTo>
                    <a:pt x="144" y="1632"/>
                    <a:pt x="448" y="1192"/>
                    <a:pt x="432" y="864"/>
                  </a:cubicBezTo>
                  <a:cubicBezTo>
                    <a:pt x="416" y="536"/>
                    <a:pt x="72" y="144"/>
                    <a:pt x="0" y="0"/>
                  </a:cubicBezTo>
                </a:path>
              </a:pathLst>
            </a:custGeom>
            <a:noFill/>
            <a:ln w="127000">
              <a:solidFill>
                <a:srgbClr val="00CCFF"/>
              </a:solidFill>
              <a:round/>
              <a:headEnd/>
              <a:tailEnd/>
            </a:ln>
          </p:spPr>
          <p:txBody>
            <a:bodyPr wrap="none" anchor="ctr"/>
            <a:lstStyle/>
            <a:p>
              <a:endParaRPr lang="fr-FR"/>
            </a:p>
          </p:txBody>
        </p:sp>
        <p:sp>
          <p:nvSpPr>
            <p:cNvPr id="28686" name="Freeform 103"/>
            <p:cNvSpPr>
              <a:spLocks/>
            </p:cNvSpPr>
            <p:nvPr/>
          </p:nvSpPr>
          <p:spPr bwMode="auto">
            <a:xfrm>
              <a:off x="2256" y="1152"/>
              <a:ext cx="336" cy="336"/>
            </a:xfrm>
            <a:custGeom>
              <a:avLst/>
              <a:gdLst>
                <a:gd name="T0" fmla="*/ 336 w 336"/>
                <a:gd name="T1" fmla="*/ 0 h 336"/>
                <a:gd name="T2" fmla="*/ 0 w 336"/>
                <a:gd name="T3" fmla="*/ 336 h 336"/>
                <a:gd name="T4" fmla="*/ 0 60000 65536"/>
                <a:gd name="T5" fmla="*/ 0 60000 65536"/>
                <a:gd name="T6" fmla="*/ 0 w 336"/>
                <a:gd name="T7" fmla="*/ 0 h 336"/>
                <a:gd name="T8" fmla="*/ 336 w 336"/>
                <a:gd name="T9" fmla="*/ 336 h 336"/>
              </a:gdLst>
              <a:ahLst/>
              <a:cxnLst>
                <a:cxn ang="T4">
                  <a:pos x="T0" y="T1"/>
                </a:cxn>
                <a:cxn ang="T5">
                  <a:pos x="T2" y="T3"/>
                </a:cxn>
              </a:cxnLst>
              <a:rect l="T6" t="T7" r="T8" b="T9"/>
              <a:pathLst>
                <a:path w="336" h="336">
                  <a:moveTo>
                    <a:pt x="336" y="0"/>
                  </a:moveTo>
                  <a:cubicBezTo>
                    <a:pt x="196" y="140"/>
                    <a:pt x="56" y="280"/>
                    <a:pt x="0" y="336"/>
                  </a:cubicBezTo>
                </a:path>
              </a:pathLst>
            </a:custGeom>
            <a:noFill/>
            <a:ln w="127000" cmpd="sng">
              <a:solidFill>
                <a:srgbClr val="00CCFF"/>
              </a:solidFill>
              <a:round/>
              <a:headEnd/>
              <a:tailEnd/>
            </a:ln>
          </p:spPr>
          <p:txBody>
            <a:bodyPr wrap="none" anchor="ctr"/>
            <a:lstStyle/>
            <a:p>
              <a:endParaRPr lang="fr-FR"/>
            </a:p>
          </p:txBody>
        </p:sp>
        <p:sp>
          <p:nvSpPr>
            <p:cNvPr id="28687" name="Line 104"/>
            <p:cNvSpPr>
              <a:spLocks noChangeShapeType="1"/>
            </p:cNvSpPr>
            <p:nvPr/>
          </p:nvSpPr>
          <p:spPr bwMode="auto">
            <a:xfrm flipH="1">
              <a:off x="2160" y="240"/>
              <a:ext cx="96" cy="288"/>
            </a:xfrm>
            <a:prstGeom prst="line">
              <a:avLst/>
            </a:prstGeom>
            <a:noFill/>
            <a:ln w="127000">
              <a:solidFill>
                <a:srgbClr val="00CCFF"/>
              </a:solidFill>
              <a:round/>
              <a:headEnd/>
              <a:tailEnd/>
            </a:ln>
          </p:spPr>
          <p:txBody>
            <a:bodyPr wrap="none" anchor="ctr"/>
            <a:lstStyle/>
            <a:p>
              <a:endParaRPr lang="fr-FR"/>
            </a:p>
          </p:txBody>
        </p:sp>
        <p:sp>
          <p:nvSpPr>
            <p:cNvPr id="28688" name="Freeform 105"/>
            <p:cNvSpPr>
              <a:spLocks/>
            </p:cNvSpPr>
            <p:nvPr/>
          </p:nvSpPr>
          <p:spPr bwMode="auto">
            <a:xfrm>
              <a:off x="1872" y="480"/>
              <a:ext cx="336" cy="1536"/>
            </a:xfrm>
            <a:custGeom>
              <a:avLst/>
              <a:gdLst>
                <a:gd name="T0" fmla="*/ 2029 w 240"/>
                <a:gd name="T1" fmla="*/ 0 h 1392"/>
                <a:gd name="T2" fmla="*/ 0 w 240"/>
                <a:gd name="T3" fmla="*/ 765 h 1392"/>
                <a:gd name="T4" fmla="*/ 1009 w 240"/>
                <a:gd name="T5" fmla="*/ 1341 h 1392"/>
                <a:gd name="T6" fmla="*/ 2527 w 240"/>
                <a:gd name="T7" fmla="*/ 2771 h 1392"/>
                <a:gd name="T8" fmla="*/ 0 60000 65536"/>
                <a:gd name="T9" fmla="*/ 0 60000 65536"/>
                <a:gd name="T10" fmla="*/ 0 60000 65536"/>
                <a:gd name="T11" fmla="*/ 0 60000 65536"/>
                <a:gd name="T12" fmla="*/ 0 w 240"/>
                <a:gd name="T13" fmla="*/ 0 h 1392"/>
                <a:gd name="T14" fmla="*/ 240 w 240"/>
                <a:gd name="T15" fmla="*/ 1392 h 1392"/>
              </a:gdLst>
              <a:ahLst/>
              <a:cxnLst>
                <a:cxn ang="T8">
                  <a:pos x="T0" y="T1"/>
                </a:cxn>
                <a:cxn ang="T9">
                  <a:pos x="T2" y="T3"/>
                </a:cxn>
                <a:cxn ang="T10">
                  <a:pos x="T4" y="T5"/>
                </a:cxn>
                <a:cxn ang="T11">
                  <a:pos x="T6" y="T7"/>
                </a:cxn>
              </a:cxnLst>
              <a:rect l="T12" t="T13" r="T14" b="T15"/>
              <a:pathLst>
                <a:path w="240" h="1392">
                  <a:moveTo>
                    <a:pt x="192" y="0"/>
                  </a:moveTo>
                  <a:lnTo>
                    <a:pt x="0" y="384"/>
                  </a:lnTo>
                  <a:lnTo>
                    <a:pt x="96" y="672"/>
                  </a:lnTo>
                  <a:lnTo>
                    <a:pt x="240" y="1392"/>
                  </a:lnTo>
                </a:path>
              </a:pathLst>
            </a:custGeom>
            <a:noFill/>
            <a:ln w="76200" cmpd="sng">
              <a:solidFill>
                <a:schemeClr val="accent1"/>
              </a:solidFill>
              <a:round/>
              <a:headEnd/>
              <a:tailEnd/>
            </a:ln>
          </p:spPr>
          <p:txBody>
            <a:bodyPr wrap="none" anchor="ctr"/>
            <a:lstStyle/>
            <a:p>
              <a:endParaRPr lang="fr-FR"/>
            </a:p>
          </p:txBody>
        </p:sp>
        <p:grpSp>
          <p:nvGrpSpPr>
            <p:cNvPr id="28689" name="Group 106"/>
            <p:cNvGrpSpPr>
              <a:grpSpLocks/>
            </p:cNvGrpSpPr>
            <p:nvPr/>
          </p:nvGrpSpPr>
          <p:grpSpPr bwMode="auto">
            <a:xfrm>
              <a:off x="2058" y="864"/>
              <a:ext cx="726" cy="2663"/>
              <a:chOff x="4272" y="1043"/>
              <a:chExt cx="726" cy="2663"/>
            </a:xfrm>
          </p:grpSpPr>
          <p:sp>
            <p:nvSpPr>
              <p:cNvPr id="28697" name="Freeform 107"/>
              <p:cNvSpPr>
                <a:spLocks/>
              </p:cNvSpPr>
              <p:nvPr/>
            </p:nvSpPr>
            <p:spPr bwMode="auto">
              <a:xfrm flipH="1">
                <a:off x="4320" y="1043"/>
                <a:ext cx="473" cy="2463"/>
              </a:xfrm>
              <a:custGeom>
                <a:avLst/>
                <a:gdLst>
                  <a:gd name="T0" fmla="*/ 331 w 473"/>
                  <a:gd name="T1" fmla="*/ 0 h 2463"/>
                  <a:gd name="T2" fmla="*/ 379 w 473"/>
                  <a:gd name="T3" fmla="*/ 47 h 2463"/>
                  <a:gd name="T4" fmla="*/ 426 w 473"/>
                  <a:gd name="T5" fmla="*/ 79 h 2463"/>
                  <a:gd name="T6" fmla="*/ 458 w 473"/>
                  <a:gd name="T7" fmla="*/ 174 h 2463"/>
                  <a:gd name="T8" fmla="*/ 410 w 473"/>
                  <a:gd name="T9" fmla="*/ 316 h 2463"/>
                  <a:gd name="T10" fmla="*/ 395 w 473"/>
                  <a:gd name="T11" fmla="*/ 363 h 2463"/>
                  <a:gd name="T12" fmla="*/ 410 w 473"/>
                  <a:gd name="T13" fmla="*/ 411 h 2463"/>
                  <a:gd name="T14" fmla="*/ 473 w 473"/>
                  <a:gd name="T15" fmla="*/ 505 h 2463"/>
                  <a:gd name="T16" fmla="*/ 395 w 473"/>
                  <a:gd name="T17" fmla="*/ 726 h 2463"/>
                  <a:gd name="T18" fmla="*/ 379 w 473"/>
                  <a:gd name="T19" fmla="*/ 837 h 2463"/>
                  <a:gd name="T20" fmla="*/ 379 w 473"/>
                  <a:gd name="T21" fmla="*/ 1026 h 2463"/>
                  <a:gd name="T22" fmla="*/ 284 w 473"/>
                  <a:gd name="T23" fmla="*/ 1089 h 2463"/>
                  <a:gd name="T24" fmla="*/ 252 w 473"/>
                  <a:gd name="T25" fmla="*/ 1231 h 2463"/>
                  <a:gd name="T26" fmla="*/ 221 w 473"/>
                  <a:gd name="T27" fmla="*/ 1389 h 2463"/>
                  <a:gd name="T28" fmla="*/ 174 w 473"/>
                  <a:gd name="T29" fmla="*/ 1405 h 2463"/>
                  <a:gd name="T30" fmla="*/ 126 w 473"/>
                  <a:gd name="T31" fmla="*/ 1437 h 2463"/>
                  <a:gd name="T32" fmla="*/ 47 w 473"/>
                  <a:gd name="T33" fmla="*/ 1673 h 2463"/>
                  <a:gd name="T34" fmla="*/ 63 w 473"/>
                  <a:gd name="T35" fmla="*/ 1721 h 2463"/>
                  <a:gd name="T36" fmla="*/ 31 w 473"/>
                  <a:gd name="T37" fmla="*/ 1815 h 2463"/>
                  <a:gd name="T38" fmla="*/ 47 w 473"/>
                  <a:gd name="T39" fmla="*/ 2021 h 2463"/>
                  <a:gd name="T40" fmla="*/ 16 w 473"/>
                  <a:gd name="T41" fmla="*/ 2115 h 2463"/>
                  <a:gd name="T42" fmla="*/ 95 w 473"/>
                  <a:gd name="T43" fmla="*/ 2194 h 2463"/>
                  <a:gd name="T44" fmla="*/ 63 w 473"/>
                  <a:gd name="T45" fmla="*/ 2242 h 2463"/>
                  <a:gd name="T46" fmla="*/ 0 w 473"/>
                  <a:gd name="T47" fmla="*/ 2463 h 2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2463"/>
                  <a:gd name="T74" fmla="*/ 473 w 473"/>
                  <a:gd name="T75" fmla="*/ 2463 h 2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2463">
                    <a:moveTo>
                      <a:pt x="331" y="0"/>
                    </a:moveTo>
                    <a:cubicBezTo>
                      <a:pt x="347" y="16"/>
                      <a:pt x="362" y="33"/>
                      <a:pt x="379" y="47"/>
                    </a:cubicBezTo>
                    <a:cubicBezTo>
                      <a:pt x="394" y="59"/>
                      <a:pt x="416" y="63"/>
                      <a:pt x="426" y="79"/>
                    </a:cubicBezTo>
                    <a:cubicBezTo>
                      <a:pt x="444" y="107"/>
                      <a:pt x="458" y="174"/>
                      <a:pt x="458" y="174"/>
                    </a:cubicBezTo>
                    <a:cubicBezTo>
                      <a:pt x="447" y="206"/>
                      <a:pt x="423" y="276"/>
                      <a:pt x="410" y="316"/>
                    </a:cubicBezTo>
                    <a:cubicBezTo>
                      <a:pt x="405" y="332"/>
                      <a:pt x="395" y="363"/>
                      <a:pt x="395" y="363"/>
                    </a:cubicBezTo>
                    <a:cubicBezTo>
                      <a:pt x="400" y="379"/>
                      <a:pt x="402" y="396"/>
                      <a:pt x="410" y="411"/>
                    </a:cubicBezTo>
                    <a:cubicBezTo>
                      <a:pt x="428" y="444"/>
                      <a:pt x="473" y="505"/>
                      <a:pt x="473" y="505"/>
                    </a:cubicBezTo>
                    <a:cubicBezTo>
                      <a:pt x="457" y="587"/>
                      <a:pt x="441" y="657"/>
                      <a:pt x="395" y="726"/>
                    </a:cubicBezTo>
                    <a:cubicBezTo>
                      <a:pt x="390" y="763"/>
                      <a:pt x="379" y="800"/>
                      <a:pt x="379" y="837"/>
                    </a:cubicBezTo>
                    <a:cubicBezTo>
                      <a:pt x="379" y="927"/>
                      <a:pt x="449" y="906"/>
                      <a:pt x="379" y="1026"/>
                    </a:cubicBezTo>
                    <a:cubicBezTo>
                      <a:pt x="360" y="1059"/>
                      <a:pt x="284" y="1089"/>
                      <a:pt x="284" y="1089"/>
                    </a:cubicBezTo>
                    <a:cubicBezTo>
                      <a:pt x="243" y="1151"/>
                      <a:pt x="229" y="1159"/>
                      <a:pt x="252" y="1231"/>
                    </a:cubicBezTo>
                    <a:cubicBezTo>
                      <a:pt x="251" y="1238"/>
                      <a:pt x="240" y="1370"/>
                      <a:pt x="221" y="1389"/>
                    </a:cubicBezTo>
                    <a:cubicBezTo>
                      <a:pt x="209" y="1401"/>
                      <a:pt x="189" y="1398"/>
                      <a:pt x="174" y="1405"/>
                    </a:cubicBezTo>
                    <a:cubicBezTo>
                      <a:pt x="157" y="1414"/>
                      <a:pt x="142" y="1426"/>
                      <a:pt x="126" y="1437"/>
                    </a:cubicBezTo>
                    <a:cubicBezTo>
                      <a:pt x="76" y="1513"/>
                      <a:pt x="62" y="1585"/>
                      <a:pt x="47" y="1673"/>
                    </a:cubicBezTo>
                    <a:cubicBezTo>
                      <a:pt x="52" y="1689"/>
                      <a:pt x="65" y="1704"/>
                      <a:pt x="63" y="1721"/>
                    </a:cubicBezTo>
                    <a:cubicBezTo>
                      <a:pt x="59" y="1754"/>
                      <a:pt x="31" y="1815"/>
                      <a:pt x="31" y="1815"/>
                    </a:cubicBezTo>
                    <a:cubicBezTo>
                      <a:pt x="48" y="1899"/>
                      <a:pt x="70" y="1936"/>
                      <a:pt x="47" y="2021"/>
                    </a:cubicBezTo>
                    <a:cubicBezTo>
                      <a:pt x="38" y="2053"/>
                      <a:pt x="16" y="2115"/>
                      <a:pt x="16" y="2115"/>
                    </a:cubicBezTo>
                    <a:cubicBezTo>
                      <a:pt x="36" y="2129"/>
                      <a:pt x="95" y="2160"/>
                      <a:pt x="95" y="2194"/>
                    </a:cubicBezTo>
                    <a:cubicBezTo>
                      <a:pt x="95" y="2213"/>
                      <a:pt x="74" y="2226"/>
                      <a:pt x="63" y="2242"/>
                    </a:cubicBezTo>
                    <a:cubicBezTo>
                      <a:pt x="39" y="2338"/>
                      <a:pt x="0" y="2358"/>
                      <a:pt x="0" y="2463"/>
                    </a:cubicBezTo>
                  </a:path>
                </a:pathLst>
              </a:custGeom>
              <a:noFill/>
              <a:ln w="76200" cmpd="sng">
                <a:solidFill>
                  <a:schemeClr val="accent2"/>
                </a:solidFill>
                <a:round/>
                <a:headEnd/>
                <a:tailEnd/>
              </a:ln>
            </p:spPr>
            <p:txBody>
              <a:bodyPr wrap="none" anchor="ctr"/>
              <a:lstStyle/>
              <a:p>
                <a:endParaRPr lang="fr-FR"/>
              </a:p>
            </p:txBody>
          </p:sp>
          <p:sp>
            <p:nvSpPr>
              <p:cNvPr id="28698" name="Freeform 108"/>
              <p:cNvSpPr>
                <a:spLocks/>
              </p:cNvSpPr>
              <p:nvPr/>
            </p:nvSpPr>
            <p:spPr bwMode="auto">
              <a:xfrm flipH="1">
                <a:off x="4375" y="1359"/>
                <a:ext cx="519" cy="1121"/>
              </a:xfrm>
              <a:custGeom>
                <a:avLst/>
                <a:gdLst>
                  <a:gd name="T0" fmla="*/ 511 w 519"/>
                  <a:gd name="T1" fmla="*/ 0 h 1121"/>
                  <a:gd name="T2" fmla="*/ 448 w 519"/>
                  <a:gd name="T3" fmla="*/ 79 h 1121"/>
                  <a:gd name="T4" fmla="*/ 417 w 519"/>
                  <a:gd name="T5" fmla="*/ 126 h 1121"/>
                  <a:gd name="T6" fmla="*/ 322 w 519"/>
                  <a:gd name="T7" fmla="*/ 158 h 1121"/>
                  <a:gd name="T8" fmla="*/ 275 w 519"/>
                  <a:gd name="T9" fmla="*/ 173 h 1121"/>
                  <a:gd name="T10" fmla="*/ 243 w 519"/>
                  <a:gd name="T11" fmla="*/ 221 h 1121"/>
                  <a:gd name="T12" fmla="*/ 211 w 519"/>
                  <a:gd name="T13" fmla="*/ 316 h 1121"/>
                  <a:gd name="T14" fmla="*/ 259 w 519"/>
                  <a:gd name="T15" fmla="*/ 347 h 1121"/>
                  <a:gd name="T16" fmla="*/ 164 w 519"/>
                  <a:gd name="T17" fmla="*/ 363 h 1121"/>
                  <a:gd name="T18" fmla="*/ 101 w 519"/>
                  <a:gd name="T19" fmla="*/ 473 h 1121"/>
                  <a:gd name="T20" fmla="*/ 53 w 519"/>
                  <a:gd name="T21" fmla="*/ 600 h 1121"/>
                  <a:gd name="T22" fmla="*/ 6 w 519"/>
                  <a:gd name="T23" fmla="*/ 631 h 1121"/>
                  <a:gd name="T24" fmla="*/ 22 w 519"/>
                  <a:gd name="T25" fmla="*/ 679 h 1121"/>
                  <a:gd name="T26" fmla="*/ 164 w 519"/>
                  <a:gd name="T27" fmla="*/ 663 h 1121"/>
                  <a:gd name="T28" fmla="*/ 148 w 519"/>
                  <a:gd name="T29" fmla="*/ 584 h 1121"/>
                  <a:gd name="T30" fmla="*/ 196 w 519"/>
                  <a:gd name="T31" fmla="*/ 552 h 1121"/>
                  <a:gd name="T32" fmla="*/ 211 w 519"/>
                  <a:gd name="T33" fmla="*/ 631 h 1121"/>
                  <a:gd name="T34" fmla="*/ 290 w 519"/>
                  <a:gd name="T35" fmla="*/ 615 h 1121"/>
                  <a:gd name="T36" fmla="*/ 180 w 519"/>
                  <a:gd name="T37" fmla="*/ 742 h 1121"/>
                  <a:gd name="T38" fmla="*/ 227 w 519"/>
                  <a:gd name="T39" fmla="*/ 773 h 1121"/>
                  <a:gd name="T40" fmla="*/ 164 w 519"/>
                  <a:gd name="T41" fmla="*/ 836 h 1121"/>
                  <a:gd name="T42" fmla="*/ 196 w 519"/>
                  <a:gd name="T43" fmla="*/ 915 h 1121"/>
                  <a:gd name="T44" fmla="*/ 117 w 519"/>
                  <a:gd name="T45" fmla="*/ 994 h 1121"/>
                  <a:gd name="T46" fmla="*/ 164 w 519"/>
                  <a:gd name="T47" fmla="*/ 1026 h 1121"/>
                  <a:gd name="T48" fmla="*/ 227 w 519"/>
                  <a:gd name="T49" fmla="*/ 1121 h 1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9"/>
                  <a:gd name="T76" fmla="*/ 0 h 1121"/>
                  <a:gd name="T77" fmla="*/ 519 w 519"/>
                  <a:gd name="T78" fmla="*/ 1121 h 1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9" h="1121">
                    <a:moveTo>
                      <a:pt x="511" y="0"/>
                    </a:moveTo>
                    <a:cubicBezTo>
                      <a:pt x="482" y="91"/>
                      <a:pt x="519" y="8"/>
                      <a:pt x="448" y="79"/>
                    </a:cubicBezTo>
                    <a:cubicBezTo>
                      <a:pt x="435" y="92"/>
                      <a:pt x="433" y="116"/>
                      <a:pt x="417" y="126"/>
                    </a:cubicBezTo>
                    <a:cubicBezTo>
                      <a:pt x="389" y="144"/>
                      <a:pt x="354" y="148"/>
                      <a:pt x="322" y="158"/>
                    </a:cubicBezTo>
                    <a:cubicBezTo>
                      <a:pt x="306" y="163"/>
                      <a:pt x="275" y="173"/>
                      <a:pt x="275" y="173"/>
                    </a:cubicBezTo>
                    <a:cubicBezTo>
                      <a:pt x="264" y="189"/>
                      <a:pt x="251" y="203"/>
                      <a:pt x="243" y="221"/>
                    </a:cubicBezTo>
                    <a:cubicBezTo>
                      <a:pt x="229" y="251"/>
                      <a:pt x="211" y="316"/>
                      <a:pt x="211" y="316"/>
                    </a:cubicBezTo>
                    <a:cubicBezTo>
                      <a:pt x="227" y="326"/>
                      <a:pt x="259" y="328"/>
                      <a:pt x="259" y="347"/>
                    </a:cubicBezTo>
                    <a:cubicBezTo>
                      <a:pt x="259" y="409"/>
                      <a:pt x="176" y="367"/>
                      <a:pt x="164" y="363"/>
                    </a:cubicBezTo>
                    <a:cubicBezTo>
                      <a:pt x="91" y="388"/>
                      <a:pt x="75" y="397"/>
                      <a:pt x="101" y="473"/>
                    </a:cubicBezTo>
                    <a:cubicBezTo>
                      <a:pt x="34" y="518"/>
                      <a:pt x="29" y="522"/>
                      <a:pt x="53" y="600"/>
                    </a:cubicBezTo>
                    <a:cubicBezTo>
                      <a:pt x="37" y="610"/>
                      <a:pt x="13" y="614"/>
                      <a:pt x="6" y="631"/>
                    </a:cubicBezTo>
                    <a:cubicBezTo>
                      <a:pt x="0" y="647"/>
                      <a:pt x="5" y="676"/>
                      <a:pt x="22" y="679"/>
                    </a:cubicBezTo>
                    <a:cubicBezTo>
                      <a:pt x="69" y="688"/>
                      <a:pt x="117" y="668"/>
                      <a:pt x="164" y="663"/>
                    </a:cubicBezTo>
                    <a:cubicBezTo>
                      <a:pt x="159" y="637"/>
                      <a:pt x="141" y="610"/>
                      <a:pt x="148" y="584"/>
                    </a:cubicBezTo>
                    <a:cubicBezTo>
                      <a:pt x="153" y="566"/>
                      <a:pt x="181" y="541"/>
                      <a:pt x="196" y="552"/>
                    </a:cubicBezTo>
                    <a:cubicBezTo>
                      <a:pt x="217" y="568"/>
                      <a:pt x="206" y="605"/>
                      <a:pt x="211" y="631"/>
                    </a:cubicBezTo>
                    <a:cubicBezTo>
                      <a:pt x="237" y="626"/>
                      <a:pt x="271" y="596"/>
                      <a:pt x="290" y="615"/>
                    </a:cubicBezTo>
                    <a:cubicBezTo>
                      <a:pt x="356" y="680"/>
                      <a:pt x="206" y="733"/>
                      <a:pt x="180" y="742"/>
                    </a:cubicBezTo>
                    <a:cubicBezTo>
                      <a:pt x="196" y="752"/>
                      <a:pt x="220" y="756"/>
                      <a:pt x="227" y="773"/>
                    </a:cubicBezTo>
                    <a:cubicBezTo>
                      <a:pt x="247" y="824"/>
                      <a:pt x="187" y="829"/>
                      <a:pt x="164" y="836"/>
                    </a:cubicBezTo>
                    <a:cubicBezTo>
                      <a:pt x="112" y="991"/>
                      <a:pt x="167" y="774"/>
                      <a:pt x="196" y="915"/>
                    </a:cubicBezTo>
                    <a:cubicBezTo>
                      <a:pt x="202" y="946"/>
                      <a:pt x="132" y="984"/>
                      <a:pt x="117" y="994"/>
                    </a:cubicBezTo>
                    <a:cubicBezTo>
                      <a:pt x="133" y="1005"/>
                      <a:pt x="145" y="1023"/>
                      <a:pt x="164" y="1026"/>
                    </a:cubicBezTo>
                    <a:cubicBezTo>
                      <a:pt x="263" y="1040"/>
                      <a:pt x="227" y="921"/>
                      <a:pt x="227" y="1121"/>
                    </a:cubicBezTo>
                  </a:path>
                </a:pathLst>
              </a:custGeom>
              <a:noFill/>
              <a:ln w="76200" cmpd="sng">
                <a:solidFill>
                  <a:schemeClr val="accent2"/>
                </a:solidFill>
                <a:round/>
                <a:headEnd/>
                <a:tailEnd/>
              </a:ln>
            </p:spPr>
            <p:txBody>
              <a:bodyPr wrap="none" anchor="ctr"/>
              <a:lstStyle/>
              <a:p>
                <a:endParaRPr lang="fr-FR"/>
              </a:p>
            </p:txBody>
          </p:sp>
          <p:sp>
            <p:nvSpPr>
              <p:cNvPr id="28699" name="Freeform 109"/>
              <p:cNvSpPr>
                <a:spLocks/>
              </p:cNvSpPr>
              <p:nvPr/>
            </p:nvSpPr>
            <p:spPr bwMode="auto">
              <a:xfrm flipH="1">
                <a:off x="4272" y="2101"/>
                <a:ext cx="726" cy="1605"/>
              </a:xfrm>
              <a:custGeom>
                <a:avLst/>
                <a:gdLst>
                  <a:gd name="T0" fmla="*/ 521 w 726"/>
                  <a:gd name="T1" fmla="*/ 0 h 1605"/>
                  <a:gd name="T2" fmla="*/ 552 w 726"/>
                  <a:gd name="T3" fmla="*/ 126 h 1605"/>
                  <a:gd name="T4" fmla="*/ 694 w 726"/>
                  <a:gd name="T5" fmla="*/ 205 h 1605"/>
                  <a:gd name="T6" fmla="*/ 647 w 726"/>
                  <a:gd name="T7" fmla="*/ 394 h 1605"/>
                  <a:gd name="T8" fmla="*/ 663 w 726"/>
                  <a:gd name="T9" fmla="*/ 442 h 1605"/>
                  <a:gd name="T10" fmla="*/ 694 w 726"/>
                  <a:gd name="T11" fmla="*/ 489 h 1605"/>
                  <a:gd name="T12" fmla="*/ 726 w 726"/>
                  <a:gd name="T13" fmla="*/ 584 h 1605"/>
                  <a:gd name="T14" fmla="*/ 552 w 726"/>
                  <a:gd name="T15" fmla="*/ 710 h 1605"/>
                  <a:gd name="T16" fmla="*/ 505 w 726"/>
                  <a:gd name="T17" fmla="*/ 915 h 1605"/>
                  <a:gd name="T18" fmla="*/ 473 w 726"/>
                  <a:gd name="T19" fmla="*/ 1010 h 1605"/>
                  <a:gd name="T20" fmla="*/ 568 w 726"/>
                  <a:gd name="T21" fmla="*/ 994 h 1605"/>
                  <a:gd name="T22" fmla="*/ 615 w 726"/>
                  <a:gd name="T23" fmla="*/ 978 h 1605"/>
                  <a:gd name="T24" fmla="*/ 600 w 726"/>
                  <a:gd name="T25" fmla="*/ 1042 h 1605"/>
                  <a:gd name="T26" fmla="*/ 568 w 726"/>
                  <a:gd name="T27" fmla="*/ 1152 h 1605"/>
                  <a:gd name="T28" fmla="*/ 473 w 726"/>
                  <a:gd name="T29" fmla="*/ 1199 h 1605"/>
                  <a:gd name="T30" fmla="*/ 489 w 726"/>
                  <a:gd name="T31" fmla="*/ 1342 h 1605"/>
                  <a:gd name="T32" fmla="*/ 394 w 726"/>
                  <a:gd name="T33" fmla="*/ 1373 h 1605"/>
                  <a:gd name="T34" fmla="*/ 205 w 726"/>
                  <a:gd name="T35" fmla="*/ 1452 h 1605"/>
                  <a:gd name="T36" fmla="*/ 173 w 726"/>
                  <a:gd name="T37" fmla="*/ 1499 h 1605"/>
                  <a:gd name="T38" fmla="*/ 157 w 726"/>
                  <a:gd name="T39" fmla="*/ 1547 h 1605"/>
                  <a:gd name="T40" fmla="*/ 110 w 726"/>
                  <a:gd name="T41" fmla="*/ 1563 h 1605"/>
                  <a:gd name="T42" fmla="*/ 0 w 726"/>
                  <a:gd name="T43" fmla="*/ 1547 h 1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6"/>
                  <a:gd name="T67" fmla="*/ 0 h 1605"/>
                  <a:gd name="T68" fmla="*/ 726 w 726"/>
                  <a:gd name="T69" fmla="*/ 1605 h 1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6" h="1605">
                    <a:moveTo>
                      <a:pt x="521" y="0"/>
                    </a:moveTo>
                    <a:cubicBezTo>
                      <a:pt x="531" y="42"/>
                      <a:pt x="542" y="84"/>
                      <a:pt x="552" y="126"/>
                    </a:cubicBezTo>
                    <a:cubicBezTo>
                      <a:pt x="561" y="164"/>
                      <a:pt x="654" y="191"/>
                      <a:pt x="694" y="205"/>
                    </a:cubicBezTo>
                    <a:cubicBezTo>
                      <a:pt x="722" y="288"/>
                      <a:pt x="689" y="330"/>
                      <a:pt x="647" y="394"/>
                    </a:cubicBezTo>
                    <a:cubicBezTo>
                      <a:pt x="652" y="410"/>
                      <a:pt x="656" y="427"/>
                      <a:pt x="663" y="442"/>
                    </a:cubicBezTo>
                    <a:cubicBezTo>
                      <a:pt x="671" y="459"/>
                      <a:pt x="686" y="472"/>
                      <a:pt x="694" y="489"/>
                    </a:cubicBezTo>
                    <a:cubicBezTo>
                      <a:pt x="708" y="520"/>
                      <a:pt x="726" y="584"/>
                      <a:pt x="726" y="584"/>
                    </a:cubicBezTo>
                    <a:cubicBezTo>
                      <a:pt x="687" y="697"/>
                      <a:pt x="664" y="687"/>
                      <a:pt x="552" y="710"/>
                    </a:cubicBezTo>
                    <a:cubicBezTo>
                      <a:pt x="469" y="964"/>
                      <a:pt x="571" y="634"/>
                      <a:pt x="505" y="915"/>
                    </a:cubicBezTo>
                    <a:cubicBezTo>
                      <a:pt x="497" y="948"/>
                      <a:pt x="440" y="1016"/>
                      <a:pt x="473" y="1010"/>
                    </a:cubicBezTo>
                    <a:cubicBezTo>
                      <a:pt x="505" y="1005"/>
                      <a:pt x="536" y="999"/>
                      <a:pt x="568" y="994"/>
                    </a:cubicBezTo>
                    <a:cubicBezTo>
                      <a:pt x="584" y="989"/>
                      <a:pt x="606" y="964"/>
                      <a:pt x="615" y="978"/>
                    </a:cubicBezTo>
                    <a:cubicBezTo>
                      <a:pt x="627" y="996"/>
                      <a:pt x="606" y="1021"/>
                      <a:pt x="600" y="1042"/>
                    </a:cubicBezTo>
                    <a:cubicBezTo>
                      <a:pt x="590" y="1079"/>
                      <a:pt x="589" y="1120"/>
                      <a:pt x="568" y="1152"/>
                    </a:cubicBezTo>
                    <a:cubicBezTo>
                      <a:pt x="549" y="1180"/>
                      <a:pt x="502" y="1190"/>
                      <a:pt x="473" y="1199"/>
                    </a:cubicBezTo>
                    <a:cubicBezTo>
                      <a:pt x="478" y="1213"/>
                      <a:pt x="532" y="1311"/>
                      <a:pt x="489" y="1342"/>
                    </a:cubicBezTo>
                    <a:cubicBezTo>
                      <a:pt x="462" y="1361"/>
                      <a:pt x="394" y="1373"/>
                      <a:pt x="394" y="1373"/>
                    </a:cubicBezTo>
                    <a:cubicBezTo>
                      <a:pt x="273" y="1454"/>
                      <a:pt x="337" y="1430"/>
                      <a:pt x="205" y="1452"/>
                    </a:cubicBezTo>
                    <a:cubicBezTo>
                      <a:pt x="194" y="1468"/>
                      <a:pt x="182" y="1482"/>
                      <a:pt x="173" y="1499"/>
                    </a:cubicBezTo>
                    <a:cubicBezTo>
                      <a:pt x="165" y="1514"/>
                      <a:pt x="169" y="1535"/>
                      <a:pt x="157" y="1547"/>
                    </a:cubicBezTo>
                    <a:cubicBezTo>
                      <a:pt x="145" y="1559"/>
                      <a:pt x="126" y="1559"/>
                      <a:pt x="110" y="1563"/>
                    </a:cubicBezTo>
                    <a:cubicBezTo>
                      <a:pt x="6" y="1586"/>
                      <a:pt x="28" y="1605"/>
                      <a:pt x="0" y="1547"/>
                    </a:cubicBezTo>
                  </a:path>
                </a:pathLst>
              </a:custGeom>
              <a:noFill/>
              <a:ln w="76200" cmpd="sng">
                <a:solidFill>
                  <a:schemeClr val="accent2"/>
                </a:solidFill>
                <a:round/>
                <a:headEnd/>
                <a:tailEnd/>
              </a:ln>
            </p:spPr>
            <p:txBody>
              <a:bodyPr wrap="none" anchor="ctr"/>
              <a:lstStyle/>
              <a:p>
                <a:endParaRPr lang="fr-FR"/>
              </a:p>
            </p:txBody>
          </p:sp>
          <p:sp>
            <p:nvSpPr>
              <p:cNvPr id="28700" name="Freeform 110"/>
              <p:cNvSpPr>
                <a:spLocks/>
              </p:cNvSpPr>
              <p:nvPr/>
            </p:nvSpPr>
            <p:spPr bwMode="auto">
              <a:xfrm>
                <a:off x="4529" y="1056"/>
                <a:ext cx="52" cy="215"/>
              </a:xfrm>
              <a:custGeom>
                <a:avLst/>
                <a:gdLst>
                  <a:gd name="T0" fmla="*/ 10 w 52"/>
                  <a:gd name="T1" fmla="*/ 215 h 215"/>
                  <a:gd name="T2" fmla="*/ 38 w 52"/>
                  <a:gd name="T3" fmla="*/ 172 h 215"/>
                  <a:gd name="T4" fmla="*/ 52 w 52"/>
                  <a:gd name="T5" fmla="*/ 0 h 215"/>
                  <a:gd name="T6" fmla="*/ 0 60000 65536"/>
                  <a:gd name="T7" fmla="*/ 0 60000 65536"/>
                  <a:gd name="T8" fmla="*/ 0 60000 65536"/>
                  <a:gd name="T9" fmla="*/ 0 w 52"/>
                  <a:gd name="T10" fmla="*/ 0 h 215"/>
                  <a:gd name="T11" fmla="*/ 52 w 52"/>
                  <a:gd name="T12" fmla="*/ 215 h 215"/>
                </a:gdLst>
                <a:ahLst/>
                <a:cxnLst>
                  <a:cxn ang="T6">
                    <a:pos x="T0" y="T1"/>
                  </a:cxn>
                  <a:cxn ang="T7">
                    <a:pos x="T2" y="T3"/>
                  </a:cxn>
                  <a:cxn ang="T8">
                    <a:pos x="T4" y="T5"/>
                  </a:cxn>
                </a:cxnLst>
                <a:rect l="T9" t="T10" r="T11" b="T12"/>
                <a:pathLst>
                  <a:path w="52" h="215">
                    <a:moveTo>
                      <a:pt x="10" y="215"/>
                    </a:moveTo>
                    <a:cubicBezTo>
                      <a:pt x="19" y="201"/>
                      <a:pt x="36" y="189"/>
                      <a:pt x="38" y="172"/>
                    </a:cubicBezTo>
                    <a:cubicBezTo>
                      <a:pt x="45" y="105"/>
                      <a:pt x="0" y="56"/>
                      <a:pt x="52" y="0"/>
                    </a:cubicBezTo>
                  </a:path>
                </a:pathLst>
              </a:custGeom>
              <a:noFill/>
              <a:ln w="9525">
                <a:solidFill>
                  <a:schemeClr val="accent2"/>
                </a:solidFill>
                <a:round/>
                <a:headEnd/>
                <a:tailEnd/>
              </a:ln>
            </p:spPr>
            <p:txBody>
              <a:bodyPr wrap="none" anchor="ctr"/>
              <a:lstStyle/>
              <a:p>
                <a:endParaRPr lang="fr-FR"/>
              </a:p>
            </p:txBody>
          </p:sp>
        </p:grpSp>
        <p:sp>
          <p:nvSpPr>
            <p:cNvPr id="28690" name="Line 111"/>
            <p:cNvSpPr>
              <a:spLocks noChangeShapeType="1"/>
            </p:cNvSpPr>
            <p:nvPr/>
          </p:nvSpPr>
          <p:spPr bwMode="auto">
            <a:xfrm>
              <a:off x="2016" y="768"/>
              <a:ext cx="192" cy="144"/>
            </a:xfrm>
            <a:prstGeom prst="line">
              <a:avLst/>
            </a:prstGeom>
            <a:noFill/>
            <a:ln w="76200">
              <a:solidFill>
                <a:schemeClr val="accent2"/>
              </a:solidFill>
              <a:round/>
              <a:headEnd/>
              <a:tailEnd/>
            </a:ln>
          </p:spPr>
          <p:txBody>
            <a:bodyPr wrap="none" anchor="ctr"/>
            <a:lstStyle/>
            <a:p>
              <a:endParaRPr lang="fr-FR"/>
            </a:p>
          </p:txBody>
        </p:sp>
        <p:sp>
          <p:nvSpPr>
            <p:cNvPr id="28691" name="Oval 112"/>
            <p:cNvSpPr>
              <a:spLocks noChangeArrowheads="1"/>
            </p:cNvSpPr>
            <p:nvPr/>
          </p:nvSpPr>
          <p:spPr bwMode="auto">
            <a:xfrm>
              <a:off x="2016" y="528"/>
              <a:ext cx="144" cy="144"/>
            </a:xfrm>
            <a:prstGeom prst="ellipse">
              <a:avLst/>
            </a:prstGeom>
            <a:solidFill>
              <a:schemeClr val="tx2"/>
            </a:solidFill>
            <a:ln w="9525">
              <a:solidFill>
                <a:schemeClr val="bg1"/>
              </a:solidFill>
              <a:round/>
              <a:headEnd/>
              <a:tailEnd/>
            </a:ln>
          </p:spPr>
          <p:txBody>
            <a:bodyPr wrap="none" anchor="ctr"/>
            <a:lstStyle/>
            <a:p>
              <a:endParaRPr lang="fr-FR"/>
            </a:p>
          </p:txBody>
        </p:sp>
        <p:sp>
          <p:nvSpPr>
            <p:cNvPr id="28692" name="Line 113"/>
            <p:cNvSpPr>
              <a:spLocks noChangeShapeType="1"/>
            </p:cNvSpPr>
            <p:nvPr/>
          </p:nvSpPr>
          <p:spPr bwMode="auto">
            <a:xfrm>
              <a:off x="2016" y="1200"/>
              <a:ext cx="96" cy="1"/>
            </a:xfrm>
            <a:prstGeom prst="line">
              <a:avLst/>
            </a:prstGeom>
            <a:noFill/>
            <a:ln w="76200">
              <a:solidFill>
                <a:schemeClr val="accent1"/>
              </a:solidFill>
              <a:round/>
              <a:headEnd/>
              <a:tailEnd/>
            </a:ln>
          </p:spPr>
          <p:txBody>
            <a:bodyPr wrap="none" anchor="ctr"/>
            <a:lstStyle/>
            <a:p>
              <a:endParaRPr lang="fr-FR"/>
            </a:p>
          </p:txBody>
        </p:sp>
        <p:sp>
          <p:nvSpPr>
            <p:cNvPr id="28693" name="Oval 114"/>
            <p:cNvSpPr>
              <a:spLocks noChangeArrowheads="1"/>
            </p:cNvSpPr>
            <p:nvPr/>
          </p:nvSpPr>
          <p:spPr bwMode="auto">
            <a:xfrm>
              <a:off x="2016" y="1104"/>
              <a:ext cx="144" cy="144"/>
            </a:xfrm>
            <a:prstGeom prst="ellipse">
              <a:avLst/>
            </a:prstGeom>
            <a:solidFill>
              <a:schemeClr val="tx2"/>
            </a:solidFill>
            <a:ln w="9525">
              <a:solidFill>
                <a:schemeClr val="tx1"/>
              </a:solidFill>
              <a:round/>
              <a:headEnd/>
              <a:tailEnd/>
            </a:ln>
          </p:spPr>
          <p:txBody>
            <a:bodyPr wrap="none" anchor="ctr"/>
            <a:lstStyle/>
            <a:p>
              <a:endParaRPr lang="fr-FR"/>
            </a:p>
          </p:txBody>
        </p:sp>
        <p:sp>
          <p:nvSpPr>
            <p:cNvPr id="28694" name="Oval 115"/>
            <p:cNvSpPr>
              <a:spLocks noChangeArrowheads="1"/>
            </p:cNvSpPr>
            <p:nvPr/>
          </p:nvSpPr>
          <p:spPr bwMode="auto">
            <a:xfrm>
              <a:off x="2256" y="2208"/>
              <a:ext cx="144" cy="144"/>
            </a:xfrm>
            <a:prstGeom prst="ellipse">
              <a:avLst/>
            </a:prstGeom>
            <a:solidFill>
              <a:schemeClr val="tx2"/>
            </a:solidFill>
            <a:ln w="9525">
              <a:solidFill>
                <a:schemeClr val="tx1"/>
              </a:solidFill>
              <a:round/>
              <a:headEnd/>
              <a:tailEnd/>
            </a:ln>
          </p:spPr>
          <p:txBody>
            <a:bodyPr wrap="none" anchor="ctr"/>
            <a:lstStyle/>
            <a:p>
              <a:endParaRPr lang="fr-FR"/>
            </a:p>
          </p:txBody>
        </p:sp>
        <p:sp>
          <p:nvSpPr>
            <p:cNvPr id="28695" name="Oval 116"/>
            <p:cNvSpPr>
              <a:spLocks noChangeArrowheads="1"/>
            </p:cNvSpPr>
            <p:nvPr/>
          </p:nvSpPr>
          <p:spPr bwMode="auto">
            <a:xfrm>
              <a:off x="2064" y="1296"/>
              <a:ext cx="192" cy="192"/>
            </a:xfrm>
            <a:prstGeom prst="ellipse">
              <a:avLst/>
            </a:prstGeom>
            <a:solidFill>
              <a:srgbClr val="FFFF00"/>
            </a:solidFill>
            <a:ln w="9525">
              <a:solidFill>
                <a:schemeClr val="tx1"/>
              </a:solidFill>
              <a:round/>
              <a:headEnd/>
              <a:tailEnd/>
            </a:ln>
          </p:spPr>
          <p:txBody>
            <a:bodyPr wrap="none" anchor="ctr"/>
            <a:lstStyle/>
            <a:p>
              <a:endParaRPr lang="fr-FR"/>
            </a:p>
          </p:txBody>
        </p:sp>
        <p:sp>
          <p:nvSpPr>
            <p:cNvPr id="28696" name="Oval 117"/>
            <p:cNvSpPr>
              <a:spLocks noChangeArrowheads="1"/>
            </p:cNvSpPr>
            <p:nvPr/>
          </p:nvSpPr>
          <p:spPr bwMode="auto">
            <a:xfrm>
              <a:off x="2208" y="1200"/>
              <a:ext cx="192" cy="192"/>
            </a:xfrm>
            <a:prstGeom prst="ellipse">
              <a:avLst/>
            </a:prstGeom>
            <a:solidFill>
              <a:srgbClr val="FFFF00"/>
            </a:solidFill>
            <a:ln w="9525">
              <a:solidFill>
                <a:schemeClr val="tx1"/>
              </a:solidFill>
              <a:round/>
              <a:headEnd/>
              <a:tailEnd/>
            </a:ln>
          </p:spPr>
          <p:txBody>
            <a:bodyPr wrap="none" anchor="ctr"/>
            <a:lstStyle/>
            <a:p>
              <a:endParaRPr lang="fr-FR"/>
            </a:p>
          </p:txBody>
        </p:sp>
      </p:grpSp>
      <p:sp>
        <p:nvSpPr>
          <p:cNvPr id="28678" name="Oval 118"/>
          <p:cNvSpPr>
            <a:spLocks noChangeArrowheads="1"/>
          </p:cNvSpPr>
          <p:nvPr/>
        </p:nvSpPr>
        <p:spPr bwMode="auto">
          <a:xfrm>
            <a:off x="5343525" y="3444875"/>
            <a:ext cx="304800" cy="304800"/>
          </a:xfrm>
          <a:prstGeom prst="ellipse">
            <a:avLst/>
          </a:prstGeom>
          <a:solidFill>
            <a:srgbClr val="FFFF00"/>
          </a:solidFill>
          <a:ln w="9525">
            <a:solidFill>
              <a:schemeClr val="tx1"/>
            </a:solidFill>
            <a:round/>
            <a:headEnd/>
            <a:tailEnd/>
          </a:ln>
        </p:spPr>
        <p:txBody>
          <a:bodyPr wrap="none" anchor="ctr"/>
          <a:lstStyle/>
          <a:p>
            <a:endParaRPr lang="fr-FR"/>
          </a:p>
        </p:txBody>
      </p:sp>
      <p:sp>
        <p:nvSpPr>
          <p:cNvPr id="28679" name="Oval 119"/>
          <p:cNvSpPr>
            <a:spLocks noChangeArrowheads="1"/>
          </p:cNvSpPr>
          <p:nvPr/>
        </p:nvSpPr>
        <p:spPr bwMode="auto">
          <a:xfrm>
            <a:off x="5980113" y="4076700"/>
            <a:ext cx="304800" cy="304800"/>
          </a:xfrm>
          <a:prstGeom prst="ellipse">
            <a:avLst/>
          </a:prstGeom>
          <a:solidFill>
            <a:srgbClr val="FFFF00"/>
          </a:solidFill>
          <a:ln w="9525">
            <a:solidFill>
              <a:schemeClr val="tx1"/>
            </a:solidFill>
            <a:round/>
            <a:headEnd/>
            <a:tailEnd/>
          </a:ln>
        </p:spPr>
        <p:txBody>
          <a:bodyPr wrap="none" anchor="ctr"/>
          <a:lstStyle/>
          <a:p>
            <a:endParaRPr lang="fr-FR"/>
          </a:p>
        </p:txBody>
      </p:sp>
      <p:sp>
        <p:nvSpPr>
          <p:cNvPr id="28680" name="Oval 120"/>
          <p:cNvSpPr>
            <a:spLocks noChangeArrowheads="1"/>
          </p:cNvSpPr>
          <p:nvPr/>
        </p:nvSpPr>
        <p:spPr bwMode="auto">
          <a:xfrm>
            <a:off x="795338" y="6235700"/>
            <a:ext cx="304800" cy="304800"/>
          </a:xfrm>
          <a:prstGeom prst="ellipse">
            <a:avLst/>
          </a:prstGeom>
          <a:solidFill>
            <a:srgbClr val="FFFF00"/>
          </a:solidFill>
          <a:ln w="9525">
            <a:solidFill>
              <a:schemeClr val="tx1"/>
            </a:solidFill>
            <a:round/>
            <a:headEnd/>
            <a:tailEnd/>
          </a:ln>
        </p:spPr>
        <p:txBody>
          <a:bodyPr wrap="none" anchor="ctr"/>
          <a:lstStyle/>
          <a:p>
            <a:endParaRPr lang="fr-FR"/>
          </a:p>
        </p:txBody>
      </p:sp>
      <p:sp>
        <p:nvSpPr>
          <p:cNvPr id="28681" name="Text Box 121"/>
          <p:cNvSpPr txBox="1">
            <a:spLocks noChangeArrowheads="1"/>
          </p:cNvSpPr>
          <p:nvPr/>
        </p:nvSpPr>
        <p:spPr bwMode="auto">
          <a:xfrm>
            <a:off x="1371600" y="6092825"/>
            <a:ext cx="5759450" cy="457200"/>
          </a:xfrm>
          <a:prstGeom prst="rect">
            <a:avLst/>
          </a:prstGeom>
          <a:noFill/>
          <a:ln w="136525">
            <a:noFill/>
            <a:miter lim="800000"/>
            <a:headEnd/>
            <a:tailEnd/>
          </a:ln>
        </p:spPr>
        <p:txBody>
          <a:bodyPr>
            <a:spAutoFit/>
          </a:bodyPr>
          <a:lstStyle/>
          <a:p>
            <a:pPr eaLnBrk="0" hangingPunct="0">
              <a:spcBef>
                <a:spcPct val="50000"/>
              </a:spcBef>
            </a:pPr>
            <a:r>
              <a:rPr lang="en-US"/>
              <a:t>Closed shunts disconnections step by step</a:t>
            </a:r>
          </a:p>
        </p:txBody>
      </p:sp>
      <p:sp>
        <p:nvSpPr>
          <p:cNvPr id="28682" name="Text Box 122"/>
          <p:cNvSpPr txBox="1">
            <a:spLocks noChangeArrowheads="1"/>
          </p:cNvSpPr>
          <p:nvPr/>
        </p:nvSpPr>
        <p:spPr bwMode="auto">
          <a:xfrm>
            <a:off x="0" y="0"/>
            <a:ext cx="2524125" cy="457200"/>
          </a:xfrm>
          <a:prstGeom prst="rect">
            <a:avLst/>
          </a:prstGeom>
          <a:noFill/>
          <a:ln w="136525">
            <a:noFill/>
            <a:miter lim="800000"/>
            <a:headEnd/>
            <a:tailEnd/>
          </a:ln>
        </p:spPr>
        <p:txBody>
          <a:bodyPr>
            <a:spAutoFit/>
          </a:bodyPr>
          <a:lstStyle/>
          <a:p>
            <a:pPr eaLnBrk="0" hangingPunct="0">
              <a:spcBef>
                <a:spcPct val="50000"/>
              </a:spcBef>
            </a:pPr>
            <a:r>
              <a:rPr lang="en-US"/>
              <a:t>Pattern 2 treatment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print"/>
          <a:srcRect/>
          <a:stretch>
            <a:fillRect/>
          </a:stretch>
        </p:blipFill>
        <p:spPr bwMode="auto">
          <a:xfrm>
            <a:off x="6948488" y="-26988"/>
            <a:ext cx="2220912" cy="4727576"/>
          </a:xfrm>
          <a:prstGeom prst="rect">
            <a:avLst/>
          </a:prstGeom>
          <a:noFill/>
          <a:ln w="9525">
            <a:noFill/>
            <a:miter lim="800000"/>
            <a:headEnd/>
            <a:tailEnd/>
          </a:ln>
        </p:spPr>
      </p:pic>
      <p:pic>
        <p:nvPicPr>
          <p:cNvPr id="29699" name="Picture 5"/>
          <p:cNvPicPr>
            <a:picLocks noChangeAspect="1" noChangeArrowheads="1"/>
          </p:cNvPicPr>
          <p:nvPr/>
        </p:nvPicPr>
        <p:blipFill>
          <a:blip r:embed="rId3" cstate="print"/>
          <a:srcRect/>
          <a:stretch>
            <a:fillRect/>
          </a:stretch>
        </p:blipFill>
        <p:spPr bwMode="auto">
          <a:xfrm>
            <a:off x="2268538" y="2997200"/>
            <a:ext cx="2841625" cy="3835400"/>
          </a:xfrm>
          <a:prstGeom prst="rect">
            <a:avLst/>
          </a:prstGeom>
          <a:noFill/>
          <a:ln w="9525">
            <a:noFill/>
            <a:miter lim="800000"/>
            <a:headEnd/>
            <a:tailEnd/>
          </a:ln>
        </p:spPr>
      </p:pic>
      <p:pic>
        <p:nvPicPr>
          <p:cNvPr id="29700" name="Picture 5"/>
          <p:cNvPicPr>
            <a:picLocks noChangeAspect="1" noChangeArrowheads="1"/>
          </p:cNvPicPr>
          <p:nvPr/>
        </p:nvPicPr>
        <p:blipFill>
          <a:blip r:embed="rId4" cstate="print"/>
          <a:srcRect/>
          <a:stretch>
            <a:fillRect/>
          </a:stretch>
        </p:blipFill>
        <p:spPr bwMode="auto">
          <a:xfrm>
            <a:off x="6789738" y="3970338"/>
            <a:ext cx="2390775" cy="2924175"/>
          </a:xfrm>
          <a:prstGeom prst="rect">
            <a:avLst/>
          </a:prstGeom>
          <a:noFill/>
          <a:ln w="9525">
            <a:noFill/>
            <a:miter lim="800000"/>
            <a:headEnd/>
            <a:tailEnd/>
          </a:ln>
        </p:spPr>
      </p:pic>
      <p:pic>
        <p:nvPicPr>
          <p:cNvPr id="29701" name="Picture 2" descr="C:\Users\franceschi\Desktop\MALFORMAZIONE BRACCIO\MV MSup\VMpre CHIVA.jpg"/>
          <p:cNvPicPr>
            <a:picLocks noChangeAspect="1" noChangeArrowheads="1"/>
          </p:cNvPicPr>
          <p:nvPr/>
        </p:nvPicPr>
        <p:blipFill>
          <a:blip r:embed="rId5" cstate="print"/>
          <a:srcRect l="-890"/>
          <a:stretch>
            <a:fillRect/>
          </a:stretch>
        </p:blipFill>
        <p:spPr bwMode="auto">
          <a:xfrm>
            <a:off x="4598988" y="4092575"/>
            <a:ext cx="2327275" cy="2801938"/>
          </a:xfrm>
          <a:prstGeom prst="rect">
            <a:avLst/>
          </a:prstGeom>
          <a:noFill/>
          <a:ln w="9525">
            <a:noFill/>
            <a:miter lim="800000"/>
            <a:headEnd/>
            <a:tailEnd/>
          </a:ln>
        </p:spPr>
      </p:pic>
      <p:pic>
        <p:nvPicPr>
          <p:cNvPr id="29702" name="Picture 3"/>
          <p:cNvPicPr>
            <a:picLocks noChangeAspect="1" noChangeArrowheads="1"/>
          </p:cNvPicPr>
          <p:nvPr/>
        </p:nvPicPr>
        <p:blipFill>
          <a:blip r:embed="rId6" cstate="print"/>
          <a:srcRect/>
          <a:stretch>
            <a:fillRect/>
          </a:stretch>
        </p:blipFill>
        <p:spPr bwMode="auto">
          <a:xfrm>
            <a:off x="4954588" y="-26988"/>
            <a:ext cx="1993900" cy="4176713"/>
          </a:xfrm>
          <a:prstGeom prst="rect">
            <a:avLst/>
          </a:prstGeom>
          <a:noFill/>
          <a:ln w="9525">
            <a:noFill/>
            <a:miter lim="800000"/>
            <a:headEnd/>
            <a:tailEnd/>
          </a:ln>
        </p:spPr>
      </p:pic>
      <p:sp>
        <p:nvSpPr>
          <p:cNvPr id="29703" name="ZoneTexte 50"/>
          <p:cNvSpPr txBox="1">
            <a:spLocks noChangeArrowheads="1"/>
          </p:cNvSpPr>
          <p:nvPr/>
        </p:nvSpPr>
        <p:spPr bwMode="auto">
          <a:xfrm>
            <a:off x="34925" y="44450"/>
            <a:ext cx="4848225" cy="3786188"/>
          </a:xfrm>
          <a:prstGeom prst="rect">
            <a:avLst/>
          </a:prstGeom>
          <a:noFill/>
          <a:ln w="9525">
            <a:noFill/>
            <a:miter lim="800000"/>
            <a:headEnd/>
            <a:tailEnd/>
          </a:ln>
        </p:spPr>
        <p:txBody>
          <a:bodyPr>
            <a:spAutoFit/>
          </a:bodyPr>
          <a:lstStyle/>
          <a:p>
            <a:r>
              <a:rPr lang="fr-FR" sz="4000"/>
              <a:t>Hand </a:t>
            </a:r>
            <a:r>
              <a:rPr lang="fr-FR" sz="3200"/>
              <a:t>: angioma + extra truncular venous malformation + varicose veins.</a:t>
            </a:r>
          </a:p>
          <a:p>
            <a:r>
              <a:rPr lang="fr-FR" sz="4000"/>
              <a:t>Forearm</a:t>
            </a:r>
            <a:r>
              <a:rPr lang="fr-FR" sz="3200"/>
              <a:t>: Varicose veins</a:t>
            </a:r>
          </a:p>
          <a:p>
            <a:r>
              <a:rPr lang="fr-FR" sz="3200"/>
              <a:t>+ Heaviness, sweating , ulnar neuralgia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p:cNvSpPr/>
          <p:nvPr/>
        </p:nvSpPr>
        <p:spPr>
          <a:xfrm>
            <a:off x="114300" y="260350"/>
            <a:ext cx="2562225" cy="6405563"/>
          </a:xfrm>
          <a:custGeom>
            <a:avLst/>
            <a:gdLst>
              <a:gd name="connsiteX0" fmla="*/ 471003 w 1990086"/>
              <a:gd name="connsiteY0" fmla="*/ 88490 h 6153810"/>
              <a:gd name="connsiteX1" fmla="*/ 412009 w 1990086"/>
              <a:gd name="connsiteY1" fmla="*/ 870155 h 6153810"/>
              <a:gd name="connsiteX2" fmla="*/ 323519 w 1990086"/>
              <a:gd name="connsiteY2" fmla="*/ 1047136 h 6153810"/>
              <a:gd name="connsiteX3" fmla="*/ 308770 w 1990086"/>
              <a:gd name="connsiteY3" fmla="*/ 1578077 h 6153810"/>
              <a:gd name="connsiteX4" fmla="*/ 544745 w 1990086"/>
              <a:gd name="connsiteY4" fmla="*/ 3952568 h 6153810"/>
              <a:gd name="connsiteX5" fmla="*/ 28551 w 1990086"/>
              <a:gd name="connsiteY5" fmla="*/ 5206181 h 6153810"/>
              <a:gd name="connsiteX6" fmla="*/ 131790 w 1990086"/>
              <a:gd name="connsiteY6" fmla="*/ 5309419 h 6153810"/>
              <a:gd name="connsiteX7" fmla="*/ 677480 w 1990086"/>
              <a:gd name="connsiteY7" fmla="*/ 4660490 h 6153810"/>
              <a:gd name="connsiteX8" fmla="*/ 692228 w 1990086"/>
              <a:gd name="connsiteY8" fmla="*/ 5899355 h 6153810"/>
              <a:gd name="connsiteX9" fmla="*/ 869209 w 1990086"/>
              <a:gd name="connsiteY9" fmla="*/ 5840361 h 6153810"/>
              <a:gd name="connsiteX10" fmla="*/ 957699 w 1990086"/>
              <a:gd name="connsiteY10" fmla="*/ 4734232 h 6153810"/>
              <a:gd name="connsiteX11" fmla="*/ 1075686 w 1990086"/>
              <a:gd name="connsiteY11" fmla="*/ 4704736 h 6153810"/>
              <a:gd name="connsiteX12" fmla="*/ 1105183 w 1990086"/>
              <a:gd name="connsiteY12" fmla="*/ 5987845 h 6153810"/>
              <a:gd name="connsiteX13" fmla="*/ 1252667 w 1990086"/>
              <a:gd name="connsiteY13" fmla="*/ 5987845 h 6153810"/>
              <a:gd name="connsiteX14" fmla="*/ 1341157 w 1990086"/>
              <a:gd name="connsiteY14" fmla="*/ 4616245 h 6153810"/>
              <a:gd name="connsiteX15" fmla="*/ 1414899 w 1990086"/>
              <a:gd name="connsiteY15" fmla="*/ 5884606 h 6153810"/>
              <a:gd name="connsiteX16" fmla="*/ 1518138 w 1990086"/>
              <a:gd name="connsiteY16" fmla="*/ 5855110 h 6153810"/>
              <a:gd name="connsiteX17" fmla="*/ 1577132 w 1990086"/>
              <a:gd name="connsiteY17" fmla="*/ 4689987 h 6153810"/>
              <a:gd name="connsiteX18" fmla="*/ 1665622 w 1990086"/>
              <a:gd name="connsiteY18" fmla="*/ 5073445 h 6153810"/>
              <a:gd name="connsiteX19" fmla="*/ 1665622 w 1990086"/>
              <a:gd name="connsiteY19" fmla="*/ 5604387 h 6153810"/>
              <a:gd name="connsiteX20" fmla="*/ 1798357 w 1990086"/>
              <a:gd name="connsiteY20" fmla="*/ 5471652 h 6153810"/>
              <a:gd name="connsiteX21" fmla="*/ 1857351 w 1990086"/>
              <a:gd name="connsiteY21" fmla="*/ 4454013 h 6153810"/>
              <a:gd name="connsiteX22" fmla="*/ 1739364 w 1990086"/>
              <a:gd name="connsiteY22" fmla="*/ 3878826 h 6153810"/>
              <a:gd name="connsiteX23" fmla="*/ 1709867 w 1990086"/>
              <a:gd name="connsiteY23" fmla="*/ 1578077 h 6153810"/>
              <a:gd name="connsiteX24" fmla="*/ 1872099 w 1990086"/>
              <a:gd name="connsiteY24" fmla="*/ 988142 h 6153810"/>
              <a:gd name="connsiteX25" fmla="*/ 1813106 w 1990086"/>
              <a:gd name="connsiteY25" fmla="*/ 589936 h 6153810"/>
              <a:gd name="connsiteX26" fmla="*/ 1990086 w 1990086"/>
              <a:gd name="connsiteY26" fmla="*/ 0 h 615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90086" h="6153810">
                <a:moveTo>
                  <a:pt x="471003" y="88490"/>
                </a:moveTo>
                <a:cubicBezTo>
                  <a:pt x="453796" y="399435"/>
                  <a:pt x="436590" y="710381"/>
                  <a:pt x="412009" y="870155"/>
                </a:cubicBezTo>
                <a:cubicBezTo>
                  <a:pt x="387428" y="1029929"/>
                  <a:pt x="340725" y="929149"/>
                  <a:pt x="323519" y="1047136"/>
                </a:cubicBezTo>
                <a:cubicBezTo>
                  <a:pt x="306313" y="1165123"/>
                  <a:pt x="271899" y="1093838"/>
                  <a:pt x="308770" y="1578077"/>
                </a:cubicBezTo>
                <a:cubicBezTo>
                  <a:pt x="345641" y="2062316"/>
                  <a:pt x="591448" y="3347884"/>
                  <a:pt x="544745" y="3952568"/>
                </a:cubicBezTo>
                <a:cubicBezTo>
                  <a:pt x="498042" y="4557252"/>
                  <a:pt x="97377" y="4980039"/>
                  <a:pt x="28551" y="5206181"/>
                </a:cubicBezTo>
                <a:cubicBezTo>
                  <a:pt x="-40275" y="5432323"/>
                  <a:pt x="23635" y="5400367"/>
                  <a:pt x="131790" y="5309419"/>
                </a:cubicBezTo>
                <a:cubicBezTo>
                  <a:pt x="239945" y="5218471"/>
                  <a:pt x="584074" y="4562167"/>
                  <a:pt x="677480" y="4660490"/>
                </a:cubicBezTo>
                <a:cubicBezTo>
                  <a:pt x="770886" y="4758813"/>
                  <a:pt x="660273" y="5702710"/>
                  <a:pt x="692228" y="5899355"/>
                </a:cubicBezTo>
                <a:cubicBezTo>
                  <a:pt x="724183" y="6096000"/>
                  <a:pt x="824964" y="6034548"/>
                  <a:pt x="869209" y="5840361"/>
                </a:cubicBezTo>
                <a:cubicBezTo>
                  <a:pt x="913454" y="5646174"/>
                  <a:pt x="923286" y="4923503"/>
                  <a:pt x="957699" y="4734232"/>
                </a:cubicBezTo>
                <a:cubicBezTo>
                  <a:pt x="992112" y="4544961"/>
                  <a:pt x="1051105" y="4495801"/>
                  <a:pt x="1075686" y="4704736"/>
                </a:cubicBezTo>
                <a:cubicBezTo>
                  <a:pt x="1100267" y="4913671"/>
                  <a:pt x="1075686" y="5773994"/>
                  <a:pt x="1105183" y="5987845"/>
                </a:cubicBezTo>
                <a:cubicBezTo>
                  <a:pt x="1134680" y="6201696"/>
                  <a:pt x="1213338" y="6216445"/>
                  <a:pt x="1252667" y="5987845"/>
                </a:cubicBezTo>
                <a:cubicBezTo>
                  <a:pt x="1291996" y="5759245"/>
                  <a:pt x="1314118" y="4633451"/>
                  <a:pt x="1341157" y="4616245"/>
                </a:cubicBezTo>
                <a:cubicBezTo>
                  <a:pt x="1368196" y="4599039"/>
                  <a:pt x="1385402" y="5678129"/>
                  <a:pt x="1414899" y="5884606"/>
                </a:cubicBezTo>
                <a:cubicBezTo>
                  <a:pt x="1444396" y="6091084"/>
                  <a:pt x="1491099" y="6054213"/>
                  <a:pt x="1518138" y="5855110"/>
                </a:cubicBezTo>
                <a:cubicBezTo>
                  <a:pt x="1545177" y="5656007"/>
                  <a:pt x="1552551" y="4820264"/>
                  <a:pt x="1577132" y="4689987"/>
                </a:cubicBezTo>
                <a:cubicBezTo>
                  <a:pt x="1601713" y="4559710"/>
                  <a:pt x="1650874" y="4921045"/>
                  <a:pt x="1665622" y="5073445"/>
                </a:cubicBezTo>
                <a:cubicBezTo>
                  <a:pt x="1680370" y="5225845"/>
                  <a:pt x="1643500" y="5538019"/>
                  <a:pt x="1665622" y="5604387"/>
                </a:cubicBezTo>
                <a:cubicBezTo>
                  <a:pt x="1687745" y="5670755"/>
                  <a:pt x="1766402" y="5663381"/>
                  <a:pt x="1798357" y="5471652"/>
                </a:cubicBezTo>
                <a:cubicBezTo>
                  <a:pt x="1830312" y="5279923"/>
                  <a:pt x="1867183" y="4719484"/>
                  <a:pt x="1857351" y="4454013"/>
                </a:cubicBezTo>
                <a:cubicBezTo>
                  <a:pt x="1847519" y="4188542"/>
                  <a:pt x="1763945" y="4358149"/>
                  <a:pt x="1739364" y="3878826"/>
                </a:cubicBezTo>
                <a:cubicBezTo>
                  <a:pt x="1714783" y="3399503"/>
                  <a:pt x="1687745" y="2059858"/>
                  <a:pt x="1709867" y="1578077"/>
                </a:cubicBezTo>
                <a:cubicBezTo>
                  <a:pt x="1731990" y="1096296"/>
                  <a:pt x="1854893" y="1152832"/>
                  <a:pt x="1872099" y="988142"/>
                </a:cubicBezTo>
                <a:cubicBezTo>
                  <a:pt x="1889306" y="823452"/>
                  <a:pt x="1793442" y="754626"/>
                  <a:pt x="1813106" y="589936"/>
                </a:cubicBezTo>
                <a:cubicBezTo>
                  <a:pt x="1832771" y="425246"/>
                  <a:pt x="1911428" y="212623"/>
                  <a:pt x="1990086" y="0"/>
                </a:cubicBezTo>
              </a:path>
            </a:pathLst>
          </a:cu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Forme libre 4"/>
          <p:cNvSpPr/>
          <p:nvPr/>
        </p:nvSpPr>
        <p:spPr>
          <a:xfrm>
            <a:off x="1589088" y="539750"/>
            <a:ext cx="212725" cy="679450"/>
          </a:xfrm>
          <a:custGeom>
            <a:avLst/>
            <a:gdLst>
              <a:gd name="connsiteX0" fmla="*/ 0 w 368710"/>
              <a:gd name="connsiteY0" fmla="*/ 678426 h 678426"/>
              <a:gd name="connsiteX1" fmla="*/ 368710 w 368710"/>
              <a:gd name="connsiteY1" fmla="*/ 0 h 678426"/>
              <a:gd name="connsiteX2" fmla="*/ 368710 w 368710"/>
              <a:gd name="connsiteY2" fmla="*/ 0 h 678426"/>
            </a:gdLst>
            <a:ahLst/>
            <a:cxnLst>
              <a:cxn ang="0">
                <a:pos x="connsiteX0" y="connsiteY0"/>
              </a:cxn>
              <a:cxn ang="0">
                <a:pos x="connsiteX1" y="connsiteY1"/>
              </a:cxn>
              <a:cxn ang="0">
                <a:pos x="connsiteX2" y="connsiteY2"/>
              </a:cxn>
            </a:cxnLst>
            <a:rect l="l" t="t" r="r" b="b"/>
            <a:pathLst>
              <a:path w="368710" h="678426">
                <a:moveTo>
                  <a:pt x="0" y="678426"/>
                </a:moveTo>
                <a:lnTo>
                  <a:pt x="368710" y="0"/>
                </a:lnTo>
                <a:lnTo>
                  <a:pt x="368710" y="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orme libre 5"/>
          <p:cNvSpPr/>
          <p:nvPr/>
        </p:nvSpPr>
        <p:spPr>
          <a:xfrm>
            <a:off x="1012825" y="392113"/>
            <a:ext cx="1408113" cy="4264025"/>
          </a:xfrm>
          <a:custGeom>
            <a:avLst/>
            <a:gdLst>
              <a:gd name="connsiteX0" fmla="*/ 2111047 w 2452030"/>
              <a:gd name="connsiteY0" fmla="*/ 0 h 4263805"/>
              <a:gd name="connsiteX1" fmla="*/ 1757086 w 2452030"/>
              <a:gd name="connsiteY1" fmla="*/ 707922 h 4263805"/>
              <a:gd name="connsiteX2" fmla="*/ 2170040 w 2452030"/>
              <a:gd name="connsiteY2" fmla="*/ 1061883 h 4263805"/>
              <a:gd name="connsiteX3" fmla="*/ 2361769 w 2452030"/>
              <a:gd name="connsiteY3" fmla="*/ 2182761 h 4263805"/>
              <a:gd name="connsiteX4" fmla="*/ 2450260 w 2452030"/>
              <a:gd name="connsiteY4" fmla="*/ 3067664 h 4263805"/>
              <a:gd name="connsiteX5" fmla="*/ 2288028 w 2452030"/>
              <a:gd name="connsiteY5" fmla="*/ 3923070 h 4263805"/>
              <a:gd name="connsiteX6" fmla="*/ 2140544 w 2452030"/>
              <a:gd name="connsiteY6" fmla="*/ 4144296 h 4263805"/>
              <a:gd name="connsiteX7" fmla="*/ 1889821 w 2452030"/>
              <a:gd name="connsiteY7" fmla="*/ 4085303 h 4263805"/>
              <a:gd name="connsiteX8" fmla="*/ 1668595 w 2452030"/>
              <a:gd name="connsiteY8" fmla="*/ 4262283 h 4263805"/>
              <a:gd name="connsiteX9" fmla="*/ 1373628 w 2452030"/>
              <a:gd name="connsiteY9" fmla="*/ 3967316 h 4263805"/>
              <a:gd name="connsiteX10" fmla="*/ 1211395 w 2452030"/>
              <a:gd name="connsiteY10" fmla="*/ 4114800 h 4263805"/>
              <a:gd name="connsiteX11" fmla="*/ 768944 w 2452030"/>
              <a:gd name="connsiteY11" fmla="*/ 4218038 h 4263805"/>
              <a:gd name="connsiteX12" fmla="*/ 385486 w 2452030"/>
              <a:gd name="connsiteY12" fmla="*/ 4114800 h 4263805"/>
              <a:gd name="connsiteX13" fmla="*/ 208505 w 2452030"/>
              <a:gd name="connsiteY13" fmla="*/ 3996812 h 4263805"/>
              <a:gd name="connsiteX14" fmla="*/ 2028 w 2452030"/>
              <a:gd name="connsiteY14" fmla="*/ 3215148 h 4263805"/>
              <a:gd name="connsiteX15" fmla="*/ 341240 w 2452030"/>
              <a:gd name="connsiteY15" fmla="*/ 73741 h 426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52030" h="4263805">
                <a:moveTo>
                  <a:pt x="2111047" y="0"/>
                </a:moveTo>
                <a:cubicBezTo>
                  <a:pt x="1929150" y="265471"/>
                  <a:pt x="1747254" y="530942"/>
                  <a:pt x="1757086" y="707922"/>
                </a:cubicBezTo>
                <a:cubicBezTo>
                  <a:pt x="1766918" y="884903"/>
                  <a:pt x="2069259" y="816076"/>
                  <a:pt x="2170040" y="1061883"/>
                </a:cubicBezTo>
                <a:cubicBezTo>
                  <a:pt x="2270821" y="1307690"/>
                  <a:pt x="2315066" y="1848464"/>
                  <a:pt x="2361769" y="2182761"/>
                </a:cubicBezTo>
                <a:cubicBezTo>
                  <a:pt x="2408472" y="2517058"/>
                  <a:pt x="2462550" y="2777613"/>
                  <a:pt x="2450260" y="3067664"/>
                </a:cubicBezTo>
                <a:cubicBezTo>
                  <a:pt x="2437970" y="3357715"/>
                  <a:pt x="2339647" y="3743631"/>
                  <a:pt x="2288028" y="3923070"/>
                </a:cubicBezTo>
                <a:cubicBezTo>
                  <a:pt x="2236409" y="4102509"/>
                  <a:pt x="2206912" y="4117257"/>
                  <a:pt x="2140544" y="4144296"/>
                </a:cubicBezTo>
                <a:cubicBezTo>
                  <a:pt x="2074176" y="4171335"/>
                  <a:pt x="1968479" y="4065639"/>
                  <a:pt x="1889821" y="4085303"/>
                </a:cubicBezTo>
                <a:cubicBezTo>
                  <a:pt x="1811163" y="4104967"/>
                  <a:pt x="1754627" y="4281947"/>
                  <a:pt x="1668595" y="4262283"/>
                </a:cubicBezTo>
                <a:cubicBezTo>
                  <a:pt x="1582563" y="4242619"/>
                  <a:pt x="1449828" y="3991896"/>
                  <a:pt x="1373628" y="3967316"/>
                </a:cubicBezTo>
                <a:cubicBezTo>
                  <a:pt x="1297428" y="3942736"/>
                  <a:pt x="1312175" y="4073013"/>
                  <a:pt x="1211395" y="4114800"/>
                </a:cubicBezTo>
                <a:cubicBezTo>
                  <a:pt x="1110615" y="4156587"/>
                  <a:pt x="906595" y="4218038"/>
                  <a:pt x="768944" y="4218038"/>
                </a:cubicBezTo>
                <a:cubicBezTo>
                  <a:pt x="631293" y="4218038"/>
                  <a:pt x="478892" y="4151671"/>
                  <a:pt x="385486" y="4114800"/>
                </a:cubicBezTo>
                <a:cubicBezTo>
                  <a:pt x="292080" y="4077929"/>
                  <a:pt x="272415" y="4146754"/>
                  <a:pt x="208505" y="3996812"/>
                </a:cubicBezTo>
                <a:cubicBezTo>
                  <a:pt x="144595" y="3846870"/>
                  <a:pt x="-20094" y="3868993"/>
                  <a:pt x="2028" y="3215148"/>
                </a:cubicBezTo>
                <a:cubicBezTo>
                  <a:pt x="24150" y="2561303"/>
                  <a:pt x="182695" y="1317522"/>
                  <a:pt x="341240" y="737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orme libre 6"/>
          <p:cNvSpPr/>
          <p:nvPr/>
        </p:nvSpPr>
        <p:spPr>
          <a:xfrm>
            <a:off x="1741488" y="835025"/>
            <a:ext cx="296862" cy="279400"/>
          </a:xfrm>
          <a:custGeom>
            <a:avLst/>
            <a:gdLst>
              <a:gd name="connsiteX0" fmla="*/ 516193 w 516193"/>
              <a:gd name="connsiteY0" fmla="*/ 280219 h 280219"/>
              <a:gd name="connsiteX1" fmla="*/ 0 w 516193"/>
              <a:gd name="connsiteY1" fmla="*/ 0 h 280219"/>
            </a:gdLst>
            <a:ahLst/>
            <a:cxnLst>
              <a:cxn ang="0">
                <a:pos x="connsiteX0" y="connsiteY0"/>
              </a:cxn>
              <a:cxn ang="0">
                <a:pos x="connsiteX1" y="connsiteY1"/>
              </a:cxn>
            </a:cxnLst>
            <a:rect l="l" t="t" r="r" b="b"/>
            <a:pathLst>
              <a:path w="516193" h="280219">
                <a:moveTo>
                  <a:pt x="516193" y="280219"/>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orme libre 8"/>
          <p:cNvSpPr/>
          <p:nvPr/>
        </p:nvSpPr>
        <p:spPr>
          <a:xfrm>
            <a:off x="1141413" y="1071563"/>
            <a:ext cx="889000" cy="647700"/>
          </a:xfrm>
          <a:custGeom>
            <a:avLst/>
            <a:gdLst>
              <a:gd name="connsiteX0" fmla="*/ 1548581 w 1548581"/>
              <a:gd name="connsiteY0" fmla="*/ 0 h 648929"/>
              <a:gd name="connsiteX1" fmla="*/ 0 w 1548581"/>
              <a:gd name="connsiteY1" fmla="*/ 648929 h 648929"/>
            </a:gdLst>
            <a:ahLst/>
            <a:cxnLst>
              <a:cxn ang="0">
                <a:pos x="connsiteX0" y="connsiteY0"/>
              </a:cxn>
              <a:cxn ang="0">
                <a:pos x="connsiteX1" y="connsiteY1"/>
              </a:cxn>
            </a:cxnLst>
            <a:rect l="l" t="t" r="r" b="b"/>
            <a:pathLst>
              <a:path w="1548581" h="648929">
                <a:moveTo>
                  <a:pt x="1548581" y="0"/>
                </a:moveTo>
                <a:lnTo>
                  <a:pt x="0" y="6489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Forme libre 9"/>
          <p:cNvSpPr/>
          <p:nvPr/>
        </p:nvSpPr>
        <p:spPr>
          <a:xfrm>
            <a:off x="1073150" y="1262063"/>
            <a:ext cx="754063" cy="1535112"/>
          </a:xfrm>
          <a:custGeom>
            <a:avLst/>
            <a:gdLst>
              <a:gd name="connsiteX0" fmla="*/ 0 w 1312607"/>
              <a:gd name="connsiteY0" fmla="*/ 1533833 h 1533833"/>
              <a:gd name="connsiteX1" fmla="*/ 707923 w 1312607"/>
              <a:gd name="connsiteY1" fmla="*/ 1224116 h 1533833"/>
              <a:gd name="connsiteX2" fmla="*/ 1312607 w 1312607"/>
              <a:gd name="connsiteY2" fmla="*/ 0 h 1533833"/>
            </a:gdLst>
            <a:ahLst/>
            <a:cxnLst>
              <a:cxn ang="0">
                <a:pos x="connsiteX0" y="connsiteY0"/>
              </a:cxn>
              <a:cxn ang="0">
                <a:pos x="connsiteX1" y="connsiteY1"/>
              </a:cxn>
              <a:cxn ang="0">
                <a:pos x="connsiteX2" y="connsiteY2"/>
              </a:cxn>
            </a:cxnLst>
            <a:rect l="l" t="t" r="r" b="b"/>
            <a:pathLst>
              <a:path w="1312607" h="1533833">
                <a:moveTo>
                  <a:pt x="0" y="1533833"/>
                </a:moveTo>
                <a:cubicBezTo>
                  <a:pt x="244577" y="1506794"/>
                  <a:pt x="489155" y="1479755"/>
                  <a:pt x="707923" y="1224116"/>
                </a:cubicBezTo>
                <a:cubicBezTo>
                  <a:pt x="926691" y="968477"/>
                  <a:pt x="1119649" y="484238"/>
                  <a:pt x="131260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Forme libre 10"/>
          <p:cNvSpPr/>
          <p:nvPr/>
        </p:nvSpPr>
        <p:spPr>
          <a:xfrm>
            <a:off x="1030288" y="1897063"/>
            <a:ext cx="660400" cy="2025650"/>
          </a:xfrm>
          <a:custGeom>
            <a:avLst/>
            <a:gdLst>
              <a:gd name="connsiteX0" fmla="*/ 0 w 1150374"/>
              <a:gd name="connsiteY0" fmla="*/ 2020529 h 2025840"/>
              <a:gd name="connsiteX1" fmla="*/ 870155 w 1150374"/>
              <a:gd name="connsiteY1" fmla="*/ 1710813 h 2025840"/>
              <a:gd name="connsiteX2" fmla="*/ 1150374 w 1150374"/>
              <a:gd name="connsiteY2" fmla="*/ 0 h 2025840"/>
            </a:gdLst>
            <a:ahLst/>
            <a:cxnLst>
              <a:cxn ang="0">
                <a:pos x="connsiteX0" y="connsiteY0"/>
              </a:cxn>
              <a:cxn ang="0">
                <a:pos x="connsiteX1" y="connsiteY1"/>
              </a:cxn>
              <a:cxn ang="0">
                <a:pos x="connsiteX2" y="connsiteY2"/>
              </a:cxn>
            </a:cxnLst>
            <a:rect l="l" t="t" r="r" b="b"/>
            <a:pathLst>
              <a:path w="1150374" h="2025840">
                <a:moveTo>
                  <a:pt x="0" y="2020529"/>
                </a:moveTo>
                <a:cubicBezTo>
                  <a:pt x="339213" y="2034048"/>
                  <a:pt x="678426" y="2047568"/>
                  <a:pt x="870155" y="1710813"/>
                </a:cubicBezTo>
                <a:cubicBezTo>
                  <a:pt x="1061884" y="1374058"/>
                  <a:pt x="1106129" y="687029"/>
                  <a:pt x="115037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Forme libre 11"/>
          <p:cNvSpPr/>
          <p:nvPr/>
        </p:nvSpPr>
        <p:spPr>
          <a:xfrm>
            <a:off x="1598613" y="2413000"/>
            <a:ext cx="769937" cy="635000"/>
          </a:xfrm>
          <a:custGeom>
            <a:avLst/>
            <a:gdLst>
              <a:gd name="connsiteX0" fmla="*/ 0 w 1342103"/>
              <a:gd name="connsiteY0" fmla="*/ 634180 h 634180"/>
              <a:gd name="connsiteX1" fmla="*/ 1002891 w 1342103"/>
              <a:gd name="connsiteY1" fmla="*/ 457200 h 634180"/>
              <a:gd name="connsiteX2" fmla="*/ 1342103 w 1342103"/>
              <a:gd name="connsiteY2" fmla="*/ 0 h 634180"/>
            </a:gdLst>
            <a:ahLst/>
            <a:cxnLst>
              <a:cxn ang="0">
                <a:pos x="connsiteX0" y="connsiteY0"/>
              </a:cxn>
              <a:cxn ang="0">
                <a:pos x="connsiteX1" y="connsiteY1"/>
              </a:cxn>
              <a:cxn ang="0">
                <a:pos x="connsiteX2" y="connsiteY2"/>
              </a:cxn>
            </a:cxnLst>
            <a:rect l="l" t="t" r="r" b="b"/>
            <a:pathLst>
              <a:path w="1342103" h="634180">
                <a:moveTo>
                  <a:pt x="0" y="634180"/>
                </a:moveTo>
                <a:cubicBezTo>
                  <a:pt x="389603" y="598538"/>
                  <a:pt x="779207" y="562897"/>
                  <a:pt x="1002891" y="457200"/>
                </a:cubicBezTo>
                <a:cubicBezTo>
                  <a:pt x="1226575" y="351503"/>
                  <a:pt x="1284339" y="175751"/>
                  <a:pt x="134210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orme libre 12"/>
          <p:cNvSpPr/>
          <p:nvPr/>
        </p:nvSpPr>
        <p:spPr>
          <a:xfrm>
            <a:off x="1606550" y="3357563"/>
            <a:ext cx="812800" cy="346075"/>
          </a:xfrm>
          <a:custGeom>
            <a:avLst/>
            <a:gdLst>
              <a:gd name="connsiteX0" fmla="*/ 1415845 w 1415845"/>
              <a:gd name="connsiteY0" fmla="*/ 294968 h 347406"/>
              <a:gd name="connsiteX1" fmla="*/ 575187 w 1415845"/>
              <a:gd name="connsiteY1" fmla="*/ 324465 h 347406"/>
              <a:gd name="connsiteX2" fmla="*/ 0 w 1415845"/>
              <a:gd name="connsiteY2" fmla="*/ 0 h 347406"/>
            </a:gdLst>
            <a:ahLst/>
            <a:cxnLst>
              <a:cxn ang="0">
                <a:pos x="connsiteX0" y="connsiteY0"/>
              </a:cxn>
              <a:cxn ang="0">
                <a:pos x="connsiteX1" y="connsiteY1"/>
              </a:cxn>
              <a:cxn ang="0">
                <a:pos x="connsiteX2" y="connsiteY2"/>
              </a:cxn>
            </a:cxnLst>
            <a:rect l="l" t="t" r="r" b="b"/>
            <a:pathLst>
              <a:path w="1415845" h="347406">
                <a:moveTo>
                  <a:pt x="1415845" y="294968"/>
                </a:moveTo>
                <a:cubicBezTo>
                  <a:pt x="1113503" y="334297"/>
                  <a:pt x="811161" y="373626"/>
                  <a:pt x="575187" y="324465"/>
                </a:cubicBezTo>
                <a:cubicBezTo>
                  <a:pt x="339213" y="275304"/>
                  <a:pt x="169606" y="137652"/>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5" name="Connecteur droit avec flèche 14"/>
          <p:cNvCxnSpPr/>
          <p:nvPr/>
        </p:nvCxnSpPr>
        <p:spPr>
          <a:xfrm flipV="1">
            <a:off x="1585913" y="539750"/>
            <a:ext cx="104775" cy="43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1030288" y="757238"/>
            <a:ext cx="42862" cy="461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1360488" y="1897063"/>
            <a:ext cx="225425" cy="515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1768475" y="2201863"/>
            <a:ext cx="0" cy="574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1312863" y="3462338"/>
            <a:ext cx="160337" cy="24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1890713" y="3463925"/>
            <a:ext cx="249237" cy="104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692150" y="3076575"/>
            <a:ext cx="330200" cy="1268413"/>
          </a:xfrm>
          <a:custGeom>
            <a:avLst/>
            <a:gdLst>
              <a:gd name="connsiteX0" fmla="*/ 576570 w 576570"/>
              <a:gd name="connsiteY0" fmla="*/ 0 h 1268361"/>
              <a:gd name="connsiteX1" fmla="*/ 60376 w 576570"/>
              <a:gd name="connsiteY1" fmla="*/ 516194 h 1268361"/>
              <a:gd name="connsiteX2" fmla="*/ 30880 w 576570"/>
              <a:gd name="connsiteY2" fmla="*/ 1268361 h 1268361"/>
            </a:gdLst>
            <a:ahLst/>
            <a:cxnLst>
              <a:cxn ang="0">
                <a:pos x="connsiteX0" y="connsiteY0"/>
              </a:cxn>
              <a:cxn ang="0">
                <a:pos x="connsiteX1" y="connsiteY1"/>
              </a:cxn>
              <a:cxn ang="0">
                <a:pos x="connsiteX2" y="connsiteY2"/>
              </a:cxn>
            </a:cxnLst>
            <a:rect l="l" t="t" r="r" b="b"/>
            <a:pathLst>
              <a:path w="576570" h="1268361">
                <a:moveTo>
                  <a:pt x="576570" y="0"/>
                </a:moveTo>
                <a:cubicBezTo>
                  <a:pt x="363947" y="152400"/>
                  <a:pt x="151324" y="304801"/>
                  <a:pt x="60376" y="516194"/>
                </a:cubicBezTo>
                <a:cubicBezTo>
                  <a:pt x="-30572" y="727587"/>
                  <a:pt x="154" y="997974"/>
                  <a:pt x="30880" y="12683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8" name="Connecteur droit avec flèche 27"/>
          <p:cNvCxnSpPr/>
          <p:nvPr/>
        </p:nvCxnSpPr>
        <p:spPr>
          <a:xfrm flipH="1">
            <a:off x="2222500" y="392113"/>
            <a:ext cx="146050" cy="4873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1230313" y="1597025"/>
            <a:ext cx="276225" cy="2444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958850" y="1874838"/>
            <a:ext cx="71438" cy="5381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1851025" y="782638"/>
            <a:ext cx="119063" cy="1222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a:off x="615950" y="3076575"/>
            <a:ext cx="241300" cy="635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941388" y="3676650"/>
            <a:ext cx="31750" cy="5381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2222500" y="1114425"/>
            <a:ext cx="146050" cy="604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2470150" y="2743200"/>
            <a:ext cx="31750" cy="5381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H="1">
            <a:off x="2419350" y="3703638"/>
            <a:ext cx="66675" cy="641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Ellipse 43"/>
          <p:cNvSpPr/>
          <p:nvPr/>
        </p:nvSpPr>
        <p:spPr>
          <a:xfrm>
            <a:off x="1449388" y="4214813"/>
            <a:ext cx="773112" cy="11541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5" name="Double flèche verticale 44"/>
          <p:cNvSpPr/>
          <p:nvPr/>
        </p:nvSpPr>
        <p:spPr>
          <a:xfrm>
            <a:off x="2038350" y="904875"/>
            <a:ext cx="184150" cy="69215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Double flèche verticale 45"/>
          <p:cNvSpPr/>
          <p:nvPr/>
        </p:nvSpPr>
        <p:spPr>
          <a:xfrm rot="5400000">
            <a:off x="865188" y="3070225"/>
            <a:ext cx="177800" cy="396875"/>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Double flèche verticale 46"/>
          <p:cNvSpPr/>
          <p:nvPr/>
        </p:nvSpPr>
        <p:spPr>
          <a:xfrm rot="5400000">
            <a:off x="2333626" y="3713162"/>
            <a:ext cx="176212" cy="398463"/>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Double flèche verticale 47"/>
          <p:cNvSpPr/>
          <p:nvPr/>
        </p:nvSpPr>
        <p:spPr>
          <a:xfrm rot="5400000">
            <a:off x="1010445" y="1662906"/>
            <a:ext cx="176212" cy="396875"/>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0752" name="Picture 2"/>
          <p:cNvPicPr>
            <a:picLocks noChangeAspect="1" noChangeArrowheads="1"/>
          </p:cNvPicPr>
          <p:nvPr/>
        </p:nvPicPr>
        <p:blipFill>
          <a:blip r:embed="rId2" cstate="print"/>
          <a:srcRect/>
          <a:stretch>
            <a:fillRect/>
          </a:stretch>
        </p:blipFill>
        <p:spPr bwMode="auto">
          <a:xfrm>
            <a:off x="2693988" y="1997075"/>
            <a:ext cx="3271837" cy="4810125"/>
          </a:xfrm>
          <a:prstGeom prst="rect">
            <a:avLst/>
          </a:prstGeom>
          <a:noFill/>
          <a:ln w="9525">
            <a:noFill/>
            <a:miter lim="800000"/>
            <a:headEnd/>
            <a:tailEnd/>
          </a:ln>
        </p:spPr>
      </p:pic>
      <p:pic>
        <p:nvPicPr>
          <p:cNvPr id="30753" name="Picture 3"/>
          <p:cNvPicPr>
            <a:picLocks noChangeAspect="1" noChangeArrowheads="1"/>
          </p:cNvPicPr>
          <p:nvPr/>
        </p:nvPicPr>
        <p:blipFill>
          <a:blip r:embed="rId3" cstate="print"/>
          <a:srcRect/>
          <a:stretch>
            <a:fillRect/>
          </a:stretch>
        </p:blipFill>
        <p:spPr bwMode="auto">
          <a:xfrm>
            <a:off x="5508625" y="1976438"/>
            <a:ext cx="2249488" cy="4827587"/>
          </a:xfrm>
          <a:prstGeom prst="rect">
            <a:avLst/>
          </a:prstGeom>
          <a:noFill/>
          <a:ln w="9525">
            <a:noFill/>
            <a:miter lim="800000"/>
            <a:headEnd/>
            <a:tailEnd/>
          </a:ln>
        </p:spPr>
      </p:pic>
      <p:pic>
        <p:nvPicPr>
          <p:cNvPr id="30754" name="Picture 3" descr="C:\Users\franceschi\Desktop\MALFORMAZIONE BRACCIO\MALFORMAZIONE VENOSA BRACCIO-carbonara alessio-ottobre 2014-dopo 6 mesi\dopo 6 mesi 5.jpg"/>
          <p:cNvPicPr>
            <a:picLocks noChangeAspect="1" noChangeArrowheads="1"/>
          </p:cNvPicPr>
          <p:nvPr/>
        </p:nvPicPr>
        <p:blipFill>
          <a:blip r:embed="rId4" cstate="print"/>
          <a:srcRect/>
          <a:stretch>
            <a:fillRect/>
          </a:stretch>
        </p:blipFill>
        <p:spPr bwMode="auto">
          <a:xfrm>
            <a:off x="7092950" y="3944938"/>
            <a:ext cx="2051050" cy="2868612"/>
          </a:xfrm>
          <a:prstGeom prst="rect">
            <a:avLst/>
          </a:prstGeom>
          <a:noFill/>
          <a:ln w="9525">
            <a:noFill/>
            <a:miter lim="800000"/>
            <a:headEnd/>
            <a:tailEnd/>
          </a:ln>
        </p:spPr>
      </p:pic>
      <p:sp>
        <p:nvSpPr>
          <p:cNvPr id="42" name="Double flèche verticale 41"/>
          <p:cNvSpPr/>
          <p:nvPr/>
        </p:nvSpPr>
        <p:spPr>
          <a:xfrm rot="5400000">
            <a:off x="2306637" y="2886076"/>
            <a:ext cx="176213" cy="398462"/>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756" name="ZoneTexte 1"/>
          <p:cNvSpPr txBox="1">
            <a:spLocks noChangeArrowheads="1"/>
          </p:cNvSpPr>
          <p:nvPr/>
        </p:nvSpPr>
        <p:spPr bwMode="auto">
          <a:xfrm>
            <a:off x="2627313" y="49213"/>
            <a:ext cx="6773862" cy="1939925"/>
          </a:xfrm>
          <a:prstGeom prst="rect">
            <a:avLst/>
          </a:prstGeom>
          <a:noFill/>
          <a:ln w="9525">
            <a:noFill/>
            <a:miter lim="800000"/>
            <a:headEnd/>
            <a:tailEnd/>
          </a:ln>
        </p:spPr>
        <p:txBody>
          <a:bodyPr>
            <a:spAutoFit/>
          </a:bodyPr>
          <a:lstStyle/>
          <a:p>
            <a:r>
              <a:rPr lang="en-US"/>
              <a:t>Venous Mapping+ Marking: Disconnection  ( 2 cm vein excision  under local anesthesia) of refluxing veins    flux the competent veins  (shunts  escape points ). NO  phlebectomy no Laser, no Sclerosant. </a:t>
            </a:r>
          </a:p>
          <a:p>
            <a:r>
              <a:rPr lang="en-US"/>
              <a:t>1st step: 1,2,3,4,5 .  2nd  step  ( 5 months) 6,7. </a:t>
            </a:r>
            <a:endParaRPr lang="fr-FR"/>
          </a:p>
        </p:txBody>
      </p:sp>
      <p:sp>
        <p:nvSpPr>
          <p:cNvPr id="30757" name="ZoneTexte 2"/>
          <p:cNvSpPr txBox="1">
            <a:spLocks noChangeArrowheads="1"/>
          </p:cNvSpPr>
          <p:nvPr/>
        </p:nvSpPr>
        <p:spPr bwMode="auto">
          <a:xfrm>
            <a:off x="1763713" y="1417638"/>
            <a:ext cx="573087" cy="584200"/>
          </a:xfrm>
          <a:prstGeom prst="rect">
            <a:avLst/>
          </a:prstGeom>
          <a:noFill/>
          <a:ln w="9525">
            <a:noFill/>
            <a:miter lim="800000"/>
            <a:headEnd/>
            <a:tailEnd/>
          </a:ln>
        </p:spPr>
        <p:txBody>
          <a:bodyPr>
            <a:spAutoFit/>
          </a:bodyPr>
          <a:lstStyle/>
          <a:p>
            <a:r>
              <a:rPr lang="fr-FR" sz="3200"/>
              <a:t>1</a:t>
            </a:r>
          </a:p>
        </p:txBody>
      </p:sp>
      <p:sp>
        <p:nvSpPr>
          <p:cNvPr id="30758" name="ZoneTexte 42"/>
          <p:cNvSpPr txBox="1">
            <a:spLocks noChangeArrowheads="1"/>
          </p:cNvSpPr>
          <p:nvPr/>
        </p:nvSpPr>
        <p:spPr bwMode="auto">
          <a:xfrm>
            <a:off x="539750" y="1570038"/>
            <a:ext cx="573088" cy="584200"/>
          </a:xfrm>
          <a:prstGeom prst="rect">
            <a:avLst/>
          </a:prstGeom>
          <a:noFill/>
          <a:ln w="9525">
            <a:noFill/>
            <a:miter lim="800000"/>
            <a:headEnd/>
            <a:tailEnd/>
          </a:ln>
        </p:spPr>
        <p:txBody>
          <a:bodyPr>
            <a:spAutoFit/>
          </a:bodyPr>
          <a:lstStyle/>
          <a:p>
            <a:r>
              <a:rPr lang="fr-FR" sz="3200"/>
              <a:t>2</a:t>
            </a:r>
          </a:p>
        </p:txBody>
      </p:sp>
      <p:sp>
        <p:nvSpPr>
          <p:cNvPr id="30759" name="ZoneTexte 50"/>
          <p:cNvSpPr txBox="1">
            <a:spLocks noChangeArrowheads="1"/>
          </p:cNvSpPr>
          <p:nvPr/>
        </p:nvSpPr>
        <p:spPr bwMode="auto">
          <a:xfrm>
            <a:off x="250825" y="3060700"/>
            <a:ext cx="574675" cy="584200"/>
          </a:xfrm>
          <a:prstGeom prst="rect">
            <a:avLst/>
          </a:prstGeom>
          <a:noFill/>
          <a:ln w="9525">
            <a:noFill/>
            <a:miter lim="800000"/>
            <a:headEnd/>
            <a:tailEnd/>
          </a:ln>
        </p:spPr>
        <p:txBody>
          <a:bodyPr>
            <a:spAutoFit/>
          </a:bodyPr>
          <a:lstStyle/>
          <a:p>
            <a:r>
              <a:rPr lang="fr-FR" sz="3200"/>
              <a:t>3</a:t>
            </a:r>
          </a:p>
        </p:txBody>
      </p:sp>
      <p:sp>
        <p:nvSpPr>
          <p:cNvPr id="30760" name="ZoneTexte 51"/>
          <p:cNvSpPr txBox="1">
            <a:spLocks noChangeArrowheads="1"/>
          </p:cNvSpPr>
          <p:nvPr/>
        </p:nvSpPr>
        <p:spPr bwMode="auto">
          <a:xfrm>
            <a:off x="1766888" y="2852738"/>
            <a:ext cx="573087" cy="584200"/>
          </a:xfrm>
          <a:prstGeom prst="rect">
            <a:avLst/>
          </a:prstGeom>
          <a:noFill/>
          <a:ln w="9525">
            <a:noFill/>
            <a:miter lim="800000"/>
            <a:headEnd/>
            <a:tailEnd/>
          </a:ln>
        </p:spPr>
        <p:txBody>
          <a:bodyPr>
            <a:spAutoFit/>
          </a:bodyPr>
          <a:lstStyle/>
          <a:p>
            <a:r>
              <a:rPr lang="fr-FR" sz="3200"/>
              <a:t>6</a:t>
            </a:r>
          </a:p>
        </p:txBody>
      </p:sp>
      <p:sp>
        <p:nvSpPr>
          <p:cNvPr id="30761" name="ZoneTexte 52"/>
          <p:cNvSpPr txBox="1">
            <a:spLocks noChangeArrowheads="1"/>
          </p:cNvSpPr>
          <p:nvPr/>
        </p:nvSpPr>
        <p:spPr bwMode="auto">
          <a:xfrm>
            <a:off x="1766888" y="3636963"/>
            <a:ext cx="573087" cy="584200"/>
          </a:xfrm>
          <a:prstGeom prst="rect">
            <a:avLst/>
          </a:prstGeom>
          <a:noFill/>
          <a:ln w="9525">
            <a:noFill/>
            <a:miter lim="800000"/>
            <a:headEnd/>
            <a:tailEnd/>
          </a:ln>
        </p:spPr>
        <p:txBody>
          <a:bodyPr>
            <a:spAutoFit/>
          </a:bodyPr>
          <a:lstStyle/>
          <a:p>
            <a:r>
              <a:rPr lang="fr-FR" sz="3200"/>
              <a:t>7</a:t>
            </a:r>
          </a:p>
        </p:txBody>
      </p:sp>
      <p:sp>
        <p:nvSpPr>
          <p:cNvPr id="30762" name="ZoneTexte 53"/>
          <p:cNvSpPr txBox="1">
            <a:spLocks noChangeArrowheads="1"/>
          </p:cNvSpPr>
          <p:nvPr/>
        </p:nvSpPr>
        <p:spPr bwMode="auto">
          <a:xfrm>
            <a:off x="4718050" y="3779838"/>
            <a:ext cx="574675" cy="585787"/>
          </a:xfrm>
          <a:prstGeom prst="rect">
            <a:avLst/>
          </a:prstGeom>
          <a:noFill/>
          <a:ln w="9525">
            <a:noFill/>
            <a:miter lim="800000"/>
            <a:headEnd/>
            <a:tailEnd/>
          </a:ln>
        </p:spPr>
        <p:txBody>
          <a:bodyPr>
            <a:spAutoFit/>
          </a:bodyPr>
          <a:lstStyle/>
          <a:p>
            <a:r>
              <a:rPr lang="fr-FR" sz="3200"/>
              <a:t>1</a:t>
            </a:r>
          </a:p>
        </p:txBody>
      </p:sp>
      <p:sp>
        <p:nvSpPr>
          <p:cNvPr id="30763" name="ZoneTexte 54"/>
          <p:cNvSpPr txBox="1">
            <a:spLocks noChangeArrowheads="1"/>
          </p:cNvSpPr>
          <p:nvPr/>
        </p:nvSpPr>
        <p:spPr bwMode="auto">
          <a:xfrm>
            <a:off x="3783013" y="3636963"/>
            <a:ext cx="573087" cy="584200"/>
          </a:xfrm>
          <a:prstGeom prst="rect">
            <a:avLst/>
          </a:prstGeom>
          <a:noFill/>
          <a:ln w="9525">
            <a:noFill/>
            <a:miter lim="800000"/>
            <a:headEnd/>
            <a:tailEnd/>
          </a:ln>
        </p:spPr>
        <p:txBody>
          <a:bodyPr>
            <a:spAutoFit/>
          </a:bodyPr>
          <a:lstStyle/>
          <a:p>
            <a:r>
              <a:rPr lang="fr-FR" sz="3200"/>
              <a:t>2</a:t>
            </a:r>
          </a:p>
        </p:txBody>
      </p:sp>
      <p:sp>
        <p:nvSpPr>
          <p:cNvPr id="30764" name="ZoneTexte 55"/>
          <p:cNvSpPr txBox="1">
            <a:spLocks noChangeArrowheads="1"/>
          </p:cNvSpPr>
          <p:nvPr/>
        </p:nvSpPr>
        <p:spPr bwMode="auto">
          <a:xfrm>
            <a:off x="3206750" y="4572000"/>
            <a:ext cx="573088" cy="585788"/>
          </a:xfrm>
          <a:prstGeom prst="rect">
            <a:avLst/>
          </a:prstGeom>
          <a:noFill/>
          <a:ln w="9525">
            <a:noFill/>
            <a:miter lim="800000"/>
            <a:headEnd/>
            <a:tailEnd/>
          </a:ln>
        </p:spPr>
        <p:txBody>
          <a:bodyPr>
            <a:spAutoFit/>
          </a:bodyPr>
          <a:lstStyle/>
          <a:p>
            <a:r>
              <a:rPr lang="fr-FR" sz="3200"/>
              <a:t>3</a:t>
            </a:r>
          </a:p>
        </p:txBody>
      </p:sp>
      <p:cxnSp>
        <p:nvCxnSpPr>
          <p:cNvPr id="57" name="Connecteur droit avec flèche 56"/>
          <p:cNvCxnSpPr/>
          <p:nvPr/>
        </p:nvCxnSpPr>
        <p:spPr>
          <a:xfrm flipH="1">
            <a:off x="3417888" y="765175"/>
            <a:ext cx="146050" cy="485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66" name="ZoneTexte 57"/>
          <p:cNvSpPr txBox="1">
            <a:spLocks noChangeArrowheads="1"/>
          </p:cNvSpPr>
          <p:nvPr/>
        </p:nvSpPr>
        <p:spPr bwMode="auto">
          <a:xfrm>
            <a:off x="5726113" y="3779838"/>
            <a:ext cx="574675" cy="585787"/>
          </a:xfrm>
          <a:prstGeom prst="rect">
            <a:avLst/>
          </a:prstGeom>
          <a:noFill/>
          <a:ln w="9525">
            <a:noFill/>
            <a:miter lim="800000"/>
            <a:headEnd/>
            <a:tailEnd/>
          </a:ln>
        </p:spPr>
        <p:txBody>
          <a:bodyPr>
            <a:spAutoFit/>
          </a:bodyPr>
          <a:lstStyle/>
          <a:p>
            <a:r>
              <a:rPr lang="fr-FR" sz="3200"/>
              <a:t>4</a:t>
            </a:r>
          </a:p>
        </p:txBody>
      </p:sp>
      <p:sp>
        <p:nvSpPr>
          <p:cNvPr id="30767" name="ZoneTexte 58"/>
          <p:cNvSpPr txBox="1">
            <a:spLocks noChangeArrowheads="1"/>
          </p:cNvSpPr>
          <p:nvPr/>
        </p:nvSpPr>
        <p:spPr bwMode="auto">
          <a:xfrm>
            <a:off x="5651500" y="4572000"/>
            <a:ext cx="574675" cy="585788"/>
          </a:xfrm>
          <a:prstGeom prst="rect">
            <a:avLst/>
          </a:prstGeom>
          <a:noFill/>
          <a:ln w="9525">
            <a:noFill/>
            <a:miter lim="800000"/>
            <a:headEnd/>
            <a:tailEnd/>
          </a:ln>
        </p:spPr>
        <p:txBody>
          <a:bodyPr>
            <a:spAutoFit/>
          </a:bodyPr>
          <a:lstStyle/>
          <a:p>
            <a:r>
              <a:rPr lang="fr-FR" sz="3200"/>
              <a:t>5</a:t>
            </a:r>
          </a:p>
        </p:txBody>
      </p:sp>
      <p:sp>
        <p:nvSpPr>
          <p:cNvPr id="30768" name="ZoneTexte 59"/>
          <p:cNvSpPr txBox="1">
            <a:spLocks noChangeArrowheads="1"/>
          </p:cNvSpPr>
          <p:nvPr/>
        </p:nvSpPr>
        <p:spPr bwMode="auto">
          <a:xfrm>
            <a:off x="7742238" y="5157788"/>
            <a:ext cx="574675" cy="584200"/>
          </a:xfrm>
          <a:prstGeom prst="rect">
            <a:avLst/>
          </a:prstGeom>
          <a:noFill/>
          <a:ln w="9525">
            <a:noFill/>
            <a:miter lim="800000"/>
            <a:headEnd/>
            <a:tailEnd/>
          </a:ln>
        </p:spPr>
        <p:txBody>
          <a:bodyPr>
            <a:spAutoFit/>
          </a:bodyPr>
          <a:lstStyle/>
          <a:p>
            <a:r>
              <a:rPr lang="fr-FR" sz="3200"/>
              <a:t>6</a:t>
            </a:r>
          </a:p>
        </p:txBody>
      </p:sp>
      <p:sp>
        <p:nvSpPr>
          <p:cNvPr id="30769" name="ZoneTexte 60"/>
          <p:cNvSpPr txBox="1">
            <a:spLocks noChangeArrowheads="1"/>
          </p:cNvSpPr>
          <p:nvPr/>
        </p:nvSpPr>
        <p:spPr bwMode="auto">
          <a:xfrm>
            <a:off x="8243888" y="5940425"/>
            <a:ext cx="574675" cy="584200"/>
          </a:xfrm>
          <a:prstGeom prst="rect">
            <a:avLst/>
          </a:prstGeom>
          <a:noFill/>
          <a:ln w="9525">
            <a:noFill/>
            <a:miter lim="800000"/>
            <a:headEnd/>
            <a:tailEnd/>
          </a:ln>
        </p:spPr>
        <p:txBody>
          <a:bodyPr>
            <a:spAutoFit/>
          </a:bodyPr>
          <a:lstStyle/>
          <a:p>
            <a:r>
              <a:rPr lang="fr-FR" sz="3200"/>
              <a:t>7</a:t>
            </a:r>
          </a:p>
        </p:txBody>
      </p:sp>
      <p:cxnSp>
        <p:nvCxnSpPr>
          <p:cNvPr id="62" name="Connecteur droit avec flèche 61"/>
          <p:cNvCxnSpPr/>
          <p:nvPr/>
        </p:nvCxnSpPr>
        <p:spPr>
          <a:xfrm flipV="1">
            <a:off x="6724650" y="752475"/>
            <a:ext cx="223838" cy="515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07950" y="0"/>
            <a:ext cx="3495675" cy="6365875"/>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5965825" y="0"/>
            <a:ext cx="3141663" cy="6365875"/>
          </a:xfrm>
          <a:prstGeom prst="rect">
            <a:avLst/>
          </a:prstGeom>
          <a:noFill/>
          <a:ln w="9525">
            <a:noFill/>
            <a:miter lim="800000"/>
            <a:headEnd/>
            <a:tailEnd/>
          </a:ln>
        </p:spPr>
      </p:pic>
      <p:sp>
        <p:nvSpPr>
          <p:cNvPr id="31748" name="ZoneTexte 5"/>
          <p:cNvSpPr txBox="1">
            <a:spLocks noChangeArrowheads="1"/>
          </p:cNvSpPr>
          <p:nvPr/>
        </p:nvSpPr>
        <p:spPr bwMode="auto">
          <a:xfrm>
            <a:off x="3541713" y="-71438"/>
            <a:ext cx="2686050" cy="6372226"/>
          </a:xfrm>
          <a:prstGeom prst="rect">
            <a:avLst/>
          </a:prstGeom>
          <a:noFill/>
          <a:ln w="9525">
            <a:noFill/>
            <a:miter lim="800000"/>
            <a:headEnd/>
            <a:tailEnd/>
          </a:ln>
        </p:spPr>
        <p:txBody>
          <a:bodyPr>
            <a:spAutoFit/>
          </a:bodyPr>
          <a:lstStyle/>
          <a:p>
            <a:r>
              <a:rPr lang="fr-FR" sz="3600"/>
              <a:t>Hand </a:t>
            </a:r>
            <a:r>
              <a:rPr lang="fr-FR" sz="2800"/>
              <a:t>: faded angioma  color, collapsed varicose veins  </a:t>
            </a:r>
            <a:r>
              <a:rPr lang="fr-FR" sz="3600"/>
              <a:t>Forearm</a:t>
            </a:r>
            <a:r>
              <a:rPr lang="fr-FR" sz="2800"/>
              <a:t>:  collapsed Varicose veins</a:t>
            </a:r>
          </a:p>
          <a:p>
            <a:endParaRPr lang="fr-FR" sz="2800"/>
          </a:p>
          <a:p>
            <a:r>
              <a:rPr lang="fr-FR" sz="2800"/>
              <a:t>Heaviness, sweating Dramatically relieved</a:t>
            </a:r>
          </a:p>
          <a:p>
            <a:r>
              <a:rPr lang="fr-FR" sz="2800"/>
              <a:t>Ulnar neuralgia: Cured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Grands confettis"/>
          <p:cNvSpPr>
            <a:spLocks noChangeArrowheads="1"/>
          </p:cNvSpPr>
          <p:nvPr/>
        </p:nvSpPr>
        <p:spPr bwMode="auto">
          <a:xfrm>
            <a:off x="539750" y="3068638"/>
            <a:ext cx="8153400" cy="2819400"/>
          </a:xfrm>
          <a:prstGeom prst="rect">
            <a:avLst/>
          </a:prstGeom>
          <a:pattFill prst="lg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32771" name="Rectangle 3" descr="Petits confettis"/>
          <p:cNvSpPr>
            <a:spLocks noChangeArrowheads="1"/>
          </p:cNvSpPr>
          <p:nvPr/>
        </p:nvSpPr>
        <p:spPr bwMode="auto">
          <a:xfrm>
            <a:off x="539750" y="1196975"/>
            <a:ext cx="8153400" cy="1717675"/>
          </a:xfrm>
          <a:prstGeom prst="rect">
            <a:avLst/>
          </a:prstGeom>
          <a:pattFill prst="sm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32772" name="Rectangle 4" descr="Briques horizontales"/>
          <p:cNvSpPr>
            <a:spLocks noChangeArrowheads="1"/>
          </p:cNvSpPr>
          <p:nvPr/>
        </p:nvSpPr>
        <p:spPr bwMode="auto">
          <a:xfrm>
            <a:off x="539750" y="1001713"/>
            <a:ext cx="8153400" cy="533400"/>
          </a:xfrm>
          <a:prstGeom prst="rect">
            <a:avLst/>
          </a:prstGeom>
          <a:pattFill prst="horzBrick">
            <a:fgClr>
              <a:srgbClr val="FF9933"/>
            </a:fgClr>
            <a:bgClr>
              <a:srgbClr val="FFFFFF"/>
            </a:bgClr>
          </a:pattFill>
          <a:ln w="9525">
            <a:solidFill>
              <a:schemeClr val="tx1"/>
            </a:solidFill>
            <a:miter lim="800000"/>
            <a:headEnd/>
            <a:tailEnd/>
          </a:ln>
        </p:spPr>
        <p:txBody>
          <a:bodyPr wrap="none" anchor="ctr"/>
          <a:lstStyle/>
          <a:p>
            <a:endParaRPr lang="fr-FR"/>
          </a:p>
        </p:txBody>
      </p:sp>
      <p:sp>
        <p:nvSpPr>
          <p:cNvPr id="32773" name="Rectangle 5"/>
          <p:cNvSpPr>
            <a:spLocks noChangeArrowheads="1"/>
          </p:cNvSpPr>
          <p:nvPr/>
        </p:nvSpPr>
        <p:spPr bwMode="auto">
          <a:xfrm>
            <a:off x="539750" y="1916113"/>
            <a:ext cx="6997700" cy="381000"/>
          </a:xfrm>
          <a:prstGeom prst="rect">
            <a:avLst/>
          </a:prstGeom>
          <a:gradFill rotWithShape="0">
            <a:gsLst>
              <a:gs pos="0">
                <a:srgbClr val="005E76"/>
              </a:gs>
              <a:gs pos="50000">
                <a:srgbClr val="00CCFF"/>
              </a:gs>
              <a:gs pos="100000">
                <a:srgbClr val="005E76"/>
              </a:gs>
            </a:gsLst>
            <a:lin ang="5400000" scaled="1"/>
          </a:gradFill>
          <a:ln w="9525">
            <a:solidFill>
              <a:schemeClr val="tx1"/>
            </a:solidFill>
            <a:miter lim="800000"/>
            <a:headEnd/>
            <a:tailEnd/>
          </a:ln>
        </p:spPr>
        <p:txBody>
          <a:bodyPr wrap="none" anchor="ctr"/>
          <a:lstStyle/>
          <a:p>
            <a:endParaRPr lang="fr-FR"/>
          </a:p>
        </p:txBody>
      </p:sp>
      <p:sp>
        <p:nvSpPr>
          <p:cNvPr id="64518" name="Rectangle 6"/>
          <p:cNvSpPr>
            <a:spLocks noChangeArrowheads="1"/>
          </p:cNvSpPr>
          <p:nvPr/>
        </p:nvSpPr>
        <p:spPr bwMode="auto">
          <a:xfrm>
            <a:off x="539750" y="3644900"/>
            <a:ext cx="8153400" cy="838200"/>
          </a:xfrm>
          <a:prstGeom prst="rect">
            <a:avLst/>
          </a:prstGeom>
          <a:gradFill rotWithShape="0">
            <a:gsLst>
              <a:gs pos="0">
                <a:schemeClr val="accent2">
                  <a:gamma/>
                  <a:shade val="61176"/>
                  <a:invGamma/>
                </a:schemeClr>
              </a:gs>
              <a:gs pos="50000">
                <a:schemeClr val="accent2"/>
              </a:gs>
              <a:gs pos="100000">
                <a:schemeClr val="accent2">
                  <a:gamma/>
                  <a:shade val="61176"/>
                  <a:invGamma/>
                </a:schemeClr>
              </a:gs>
            </a:gsLst>
            <a:lin ang="5400000" scaled="1"/>
          </a:gradFill>
          <a:ln w="9525">
            <a:solidFill>
              <a:schemeClr val="tx1"/>
            </a:solidFill>
            <a:miter lim="800000"/>
            <a:headEnd/>
            <a:tailEnd/>
          </a:ln>
          <a:effectLst/>
        </p:spPr>
        <p:txBody>
          <a:bodyPr wrap="none" anchor="ctr"/>
          <a:lstStyle/>
          <a:p>
            <a:pPr>
              <a:defRPr/>
            </a:pPr>
            <a:endParaRPr lang="fr-FR"/>
          </a:p>
        </p:txBody>
      </p:sp>
      <p:sp>
        <p:nvSpPr>
          <p:cNvPr id="32775" name="Line 7"/>
          <p:cNvSpPr>
            <a:spLocks noChangeShapeType="1"/>
          </p:cNvSpPr>
          <p:nvPr/>
        </p:nvSpPr>
        <p:spPr bwMode="auto">
          <a:xfrm>
            <a:off x="539750" y="2982913"/>
            <a:ext cx="8153400" cy="0"/>
          </a:xfrm>
          <a:prstGeom prst="line">
            <a:avLst/>
          </a:prstGeom>
          <a:noFill/>
          <a:ln w="76200">
            <a:solidFill>
              <a:schemeClr val="accent1"/>
            </a:solidFill>
            <a:round/>
            <a:headEnd/>
            <a:tailEnd/>
          </a:ln>
        </p:spPr>
        <p:txBody>
          <a:bodyPr wrap="none" anchor="ctr"/>
          <a:lstStyle/>
          <a:p>
            <a:endParaRPr lang="fr-FR"/>
          </a:p>
        </p:txBody>
      </p:sp>
      <p:sp>
        <p:nvSpPr>
          <p:cNvPr id="32776" name="Rectangle 8"/>
          <p:cNvSpPr>
            <a:spLocks noChangeArrowheads="1"/>
          </p:cNvSpPr>
          <p:nvPr/>
        </p:nvSpPr>
        <p:spPr bwMode="auto">
          <a:xfrm>
            <a:off x="2373313"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2777" name="Rectangle 9"/>
          <p:cNvSpPr>
            <a:spLocks noChangeArrowheads="1"/>
          </p:cNvSpPr>
          <p:nvPr/>
        </p:nvSpPr>
        <p:spPr bwMode="auto">
          <a:xfrm>
            <a:off x="4548188"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2778" name="Rectangle 10"/>
          <p:cNvSpPr>
            <a:spLocks noChangeArrowheads="1"/>
          </p:cNvSpPr>
          <p:nvPr/>
        </p:nvSpPr>
        <p:spPr bwMode="auto">
          <a:xfrm>
            <a:off x="6110288" y="1535113"/>
            <a:ext cx="136525"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2779" name="Rectangle 11"/>
          <p:cNvSpPr>
            <a:spLocks noChangeArrowheads="1"/>
          </p:cNvSpPr>
          <p:nvPr/>
        </p:nvSpPr>
        <p:spPr bwMode="auto">
          <a:xfrm>
            <a:off x="3421063" y="2276475"/>
            <a:ext cx="339725"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2780" name="Rectangle 12"/>
          <p:cNvSpPr>
            <a:spLocks noChangeArrowheads="1"/>
          </p:cNvSpPr>
          <p:nvPr/>
        </p:nvSpPr>
        <p:spPr bwMode="auto">
          <a:xfrm>
            <a:off x="7197725" y="2297113"/>
            <a:ext cx="339725"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2781" name="Rectangle 13" descr="Grands confettis"/>
          <p:cNvSpPr>
            <a:spLocks noChangeArrowheads="1"/>
          </p:cNvSpPr>
          <p:nvPr/>
        </p:nvSpPr>
        <p:spPr bwMode="auto">
          <a:xfrm>
            <a:off x="1476375" y="620713"/>
            <a:ext cx="5910263" cy="1066800"/>
          </a:xfrm>
          <a:prstGeom prst="rect">
            <a:avLst/>
          </a:prstGeom>
          <a:pattFill prst="lgConfetti">
            <a:fgClr>
              <a:srgbClr val="FF3300"/>
            </a:fgClr>
            <a:bgClr>
              <a:schemeClr val="bg1"/>
            </a:bgClr>
          </a:pattFill>
          <a:ln w="9525">
            <a:solidFill>
              <a:schemeClr val="tx1"/>
            </a:solidFill>
            <a:miter lim="800000"/>
            <a:headEnd/>
            <a:tailEnd/>
          </a:ln>
        </p:spPr>
        <p:txBody>
          <a:bodyPr wrap="none" anchor="ctr"/>
          <a:lstStyle/>
          <a:p>
            <a:endParaRPr lang="fr-FR"/>
          </a:p>
        </p:txBody>
      </p:sp>
      <p:sp>
        <p:nvSpPr>
          <p:cNvPr id="32782" name="Text Box 14"/>
          <p:cNvSpPr txBox="1">
            <a:spLocks noChangeArrowheads="1"/>
          </p:cNvSpPr>
          <p:nvPr/>
        </p:nvSpPr>
        <p:spPr bwMode="auto">
          <a:xfrm>
            <a:off x="2779713" y="908050"/>
            <a:ext cx="3521075" cy="466725"/>
          </a:xfrm>
          <a:prstGeom prst="rect">
            <a:avLst/>
          </a:prstGeom>
          <a:solidFill>
            <a:schemeClr val="bg1"/>
          </a:solidFill>
          <a:ln w="9525">
            <a:solidFill>
              <a:schemeClr val="tx1"/>
            </a:solidFill>
            <a:miter lim="800000"/>
            <a:headEnd/>
            <a:tailEnd/>
          </a:ln>
        </p:spPr>
        <p:txBody>
          <a:bodyPr>
            <a:spAutoFit/>
          </a:bodyPr>
          <a:lstStyle/>
          <a:p>
            <a:pPr eaLnBrk="0" hangingPunct="0">
              <a:spcBef>
                <a:spcPct val="50000"/>
              </a:spcBef>
            </a:pPr>
            <a:r>
              <a:rPr lang="en-US"/>
              <a:t>Angioma, angiokeratoma</a:t>
            </a:r>
          </a:p>
        </p:txBody>
      </p:sp>
      <p:sp>
        <p:nvSpPr>
          <p:cNvPr id="32783" name="Text Box 15"/>
          <p:cNvSpPr txBox="1">
            <a:spLocks noChangeArrowheads="1"/>
          </p:cNvSpPr>
          <p:nvPr/>
        </p:nvSpPr>
        <p:spPr bwMode="auto">
          <a:xfrm>
            <a:off x="7772400" y="1060450"/>
            <a:ext cx="903288"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skin </a:t>
            </a:r>
          </a:p>
        </p:txBody>
      </p:sp>
      <p:sp>
        <p:nvSpPr>
          <p:cNvPr id="32784" name="Line 16"/>
          <p:cNvSpPr>
            <a:spLocks noChangeShapeType="1"/>
          </p:cNvSpPr>
          <p:nvPr/>
        </p:nvSpPr>
        <p:spPr bwMode="auto">
          <a:xfrm>
            <a:off x="4875213" y="2133600"/>
            <a:ext cx="1279525" cy="0"/>
          </a:xfrm>
          <a:prstGeom prst="line">
            <a:avLst/>
          </a:prstGeom>
          <a:noFill/>
          <a:ln w="136525">
            <a:solidFill>
              <a:srgbClr val="FF3300"/>
            </a:solidFill>
            <a:round/>
            <a:headEnd/>
            <a:tailEnd type="triangle" w="med" len="med"/>
          </a:ln>
        </p:spPr>
        <p:txBody>
          <a:bodyPr/>
          <a:lstStyle/>
          <a:p>
            <a:endParaRPr lang="fr-FR"/>
          </a:p>
        </p:txBody>
      </p:sp>
      <p:sp>
        <p:nvSpPr>
          <p:cNvPr id="32785" name="Line 17"/>
          <p:cNvSpPr>
            <a:spLocks noChangeShapeType="1"/>
          </p:cNvSpPr>
          <p:nvPr/>
        </p:nvSpPr>
        <p:spPr bwMode="auto">
          <a:xfrm>
            <a:off x="1884363" y="2133600"/>
            <a:ext cx="1279525" cy="0"/>
          </a:xfrm>
          <a:prstGeom prst="line">
            <a:avLst/>
          </a:prstGeom>
          <a:noFill/>
          <a:ln w="136525">
            <a:solidFill>
              <a:schemeClr val="bg1"/>
            </a:solidFill>
            <a:round/>
            <a:headEnd/>
            <a:tailEnd type="triangle" w="med" len="med"/>
          </a:ln>
        </p:spPr>
        <p:txBody>
          <a:bodyPr/>
          <a:lstStyle/>
          <a:p>
            <a:endParaRPr lang="fr-FR"/>
          </a:p>
        </p:txBody>
      </p:sp>
      <p:sp>
        <p:nvSpPr>
          <p:cNvPr id="32786" name="Line 18"/>
          <p:cNvSpPr>
            <a:spLocks noChangeShapeType="1"/>
          </p:cNvSpPr>
          <p:nvPr/>
        </p:nvSpPr>
        <p:spPr bwMode="auto">
          <a:xfrm>
            <a:off x="795338" y="4076700"/>
            <a:ext cx="1281112" cy="0"/>
          </a:xfrm>
          <a:prstGeom prst="line">
            <a:avLst/>
          </a:prstGeom>
          <a:noFill/>
          <a:ln w="136525">
            <a:solidFill>
              <a:schemeClr val="bg1"/>
            </a:solidFill>
            <a:round/>
            <a:headEnd/>
            <a:tailEnd type="triangle" w="med" len="med"/>
          </a:ln>
        </p:spPr>
        <p:txBody>
          <a:bodyPr/>
          <a:lstStyle/>
          <a:p>
            <a:endParaRPr lang="fr-FR"/>
          </a:p>
        </p:txBody>
      </p:sp>
      <p:sp>
        <p:nvSpPr>
          <p:cNvPr id="32787" name="Line 19"/>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32788" name="Line 20"/>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32789" name="Line 21"/>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32790" name="Line 22"/>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32791" name="Line 23"/>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32792" name="Line 24"/>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32793" name="Line 25"/>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32794" name="Line 26"/>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32795" name="Line 27"/>
          <p:cNvSpPr>
            <a:spLocks noChangeShapeType="1"/>
          </p:cNvSpPr>
          <p:nvPr/>
        </p:nvSpPr>
        <p:spPr bwMode="auto">
          <a:xfrm>
            <a:off x="7388225" y="4005263"/>
            <a:ext cx="1279525" cy="0"/>
          </a:xfrm>
          <a:prstGeom prst="line">
            <a:avLst/>
          </a:prstGeom>
          <a:noFill/>
          <a:ln w="136525">
            <a:solidFill>
              <a:schemeClr val="bg1"/>
            </a:solidFill>
            <a:round/>
            <a:headEnd/>
            <a:tailEnd type="triangle" w="med" len="med"/>
          </a:ln>
        </p:spPr>
        <p:txBody>
          <a:bodyPr/>
          <a:lstStyle/>
          <a:p>
            <a:endParaRPr lang="fr-FR"/>
          </a:p>
        </p:txBody>
      </p:sp>
      <p:sp>
        <p:nvSpPr>
          <p:cNvPr id="32796" name="Line 28"/>
          <p:cNvSpPr>
            <a:spLocks noChangeShapeType="1"/>
          </p:cNvSpPr>
          <p:nvPr/>
        </p:nvSpPr>
        <p:spPr bwMode="auto">
          <a:xfrm>
            <a:off x="2266950" y="4005263"/>
            <a:ext cx="1281113" cy="0"/>
          </a:xfrm>
          <a:prstGeom prst="line">
            <a:avLst/>
          </a:prstGeom>
          <a:noFill/>
          <a:ln w="136525">
            <a:solidFill>
              <a:schemeClr val="bg1"/>
            </a:solidFill>
            <a:round/>
            <a:headEnd/>
            <a:tailEnd type="triangle" w="med" len="med"/>
          </a:ln>
        </p:spPr>
        <p:txBody>
          <a:bodyPr/>
          <a:lstStyle/>
          <a:p>
            <a:endParaRPr lang="fr-FR"/>
          </a:p>
        </p:txBody>
      </p:sp>
      <p:sp>
        <p:nvSpPr>
          <p:cNvPr id="32797" name="Freeform 29"/>
          <p:cNvSpPr>
            <a:spLocks/>
          </p:cNvSpPr>
          <p:nvPr/>
        </p:nvSpPr>
        <p:spPr bwMode="auto">
          <a:xfrm>
            <a:off x="7388225" y="2133600"/>
            <a:ext cx="12700" cy="1957388"/>
          </a:xfrm>
          <a:custGeom>
            <a:avLst/>
            <a:gdLst>
              <a:gd name="T0" fmla="*/ 0 w 9"/>
              <a:gd name="T1" fmla="*/ 0 h 1233"/>
              <a:gd name="T2" fmla="*/ 2147483647 w 9"/>
              <a:gd name="T3" fmla="*/ 2147483647 h 1233"/>
              <a:gd name="T4" fmla="*/ 0 60000 65536"/>
              <a:gd name="T5" fmla="*/ 0 60000 65536"/>
              <a:gd name="T6" fmla="*/ 0 w 9"/>
              <a:gd name="T7" fmla="*/ 0 h 1233"/>
              <a:gd name="T8" fmla="*/ 9 w 9"/>
              <a:gd name="T9" fmla="*/ 1233 h 1233"/>
            </a:gdLst>
            <a:ahLst/>
            <a:cxnLst>
              <a:cxn ang="T4">
                <a:pos x="T0" y="T1"/>
              </a:cxn>
              <a:cxn ang="T5">
                <a:pos x="T2" y="T3"/>
              </a:cxn>
            </a:cxnLst>
            <a:rect l="T6" t="T7" r="T8" b="T9"/>
            <a:pathLst>
              <a:path w="9" h="1233">
                <a:moveTo>
                  <a:pt x="0" y="0"/>
                </a:moveTo>
                <a:lnTo>
                  <a:pt x="9" y="1233"/>
                </a:lnTo>
              </a:path>
            </a:pathLst>
          </a:custGeom>
          <a:noFill/>
          <a:ln w="76200" cap="flat" cmpd="sng">
            <a:solidFill>
              <a:srgbClr val="FF3300"/>
            </a:solidFill>
            <a:prstDash val="solid"/>
            <a:round/>
            <a:headEnd type="oval" w="med" len="med"/>
            <a:tailEnd type="triangle" w="med" len="med"/>
          </a:ln>
        </p:spPr>
        <p:txBody>
          <a:bodyPr/>
          <a:lstStyle/>
          <a:p>
            <a:endParaRPr lang="fr-FR"/>
          </a:p>
        </p:txBody>
      </p:sp>
      <p:sp>
        <p:nvSpPr>
          <p:cNvPr id="32798" name="Rectangle 30"/>
          <p:cNvSpPr>
            <a:spLocks noChangeArrowheads="1"/>
          </p:cNvSpPr>
          <p:nvPr/>
        </p:nvSpPr>
        <p:spPr bwMode="auto">
          <a:xfrm>
            <a:off x="1479550" y="2276475"/>
            <a:ext cx="341313"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2799" name="Line 31"/>
          <p:cNvSpPr>
            <a:spLocks noChangeShapeType="1"/>
          </p:cNvSpPr>
          <p:nvPr/>
        </p:nvSpPr>
        <p:spPr bwMode="auto">
          <a:xfrm>
            <a:off x="539750" y="2139950"/>
            <a:ext cx="895350" cy="0"/>
          </a:xfrm>
          <a:prstGeom prst="line">
            <a:avLst/>
          </a:prstGeom>
          <a:noFill/>
          <a:ln w="136525">
            <a:solidFill>
              <a:schemeClr val="bg1"/>
            </a:solidFill>
            <a:round/>
            <a:headEnd/>
            <a:tailEnd type="triangle" w="med" len="med"/>
          </a:ln>
        </p:spPr>
        <p:txBody>
          <a:bodyPr/>
          <a:lstStyle/>
          <a:p>
            <a:endParaRPr lang="fr-FR"/>
          </a:p>
        </p:txBody>
      </p:sp>
      <p:sp>
        <p:nvSpPr>
          <p:cNvPr id="32800" name="Freeform 32"/>
          <p:cNvSpPr>
            <a:spLocks/>
          </p:cNvSpPr>
          <p:nvPr/>
        </p:nvSpPr>
        <p:spPr bwMode="auto">
          <a:xfrm>
            <a:off x="1677988" y="2133600"/>
            <a:ext cx="4762" cy="1909763"/>
          </a:xfrm>
          <a:custGeom>
            <a:avLst/>
            <a:gdLst>
              <a:gd name="T0" fmla="*/ 0 w 4"/>
              <a:gd name="T1" fmla="*/ 0 h 1203"/>
              <a:gd name="T2" fmla="*/ 2147483647 w 4"/>
              <a:gd name="T3" fmla="*/ 2147483647 h 1203"/>
              <a:gd name="T4" fmla="*/ 0 60000 65536"/>
              <a:gd name="T5" fmla="*/ 0 60000 65536"/>
              <a:gd name="T6" fmla="*/ 0 w 4"/>
              <a:gd name="T7" fmla="*/ 0 h 1203"/>
              <a:gd name="T8" fmla="*/ 4 w 4"/>
              <a:gd name="T9" fmla="*/ 1203 h 1203"/>
            </a:gdLst>
            <a:ahLst/>
            <a:cxnLst>
              <a:cxn ang="T4">
                <a:pos x="T0" y="T1"/>
              </a:cxn>
              <a:cxn ang="T5">
                <a:pos x="T2" y="T3"/>
              </a:cxn>
            </a:cxnLst>
            <a:rect l="T6" t="T7" r="T8" b="T9"/>
            <a:pathLst>
              <a:path w="4" h="1203">
                <a:moveTo>
                  <a:pt x="0" y="0"/>
                </a:moveTo>
                <a:lnTo>
                  <a:pt x="4" y="1203"/>
                </a:lnTo>
              </a:path>
            </a:pathLst>
          </a:custGeom>
          <a:noFill/>
          <a:ln w="57150" cap="flat" cmpd="sng">
            <a:solidFill>
              <a:schemeClr val="bg1"/>
            </a:solidFill>
            <a:prstDash val="solid"/>
            <a:round/>
            <a:headEnd type="oval" w="med" len="med"/>
            <a:tailEnd type="triangle" w="med" len="med"/>
          </a:ln>
        </p:spPr>
        <p:txBody>
          <a:bodyPr/>
          <a:lstStyle/>
          <a:p>
            <a:endParaRPr lang="fr-FR"/>
          </a:p>
        </p:txBody>
      </p:sp>
      <p:sp>
        <p:nvSpPr>
          <p:cNvPr id="32801" name="Freeform 33"/>
          <p:cNvSpPr>
            <a:spLocks/>
          </p:cNvSpPr>
          <p:nvPr/>
        </p:nvSpPr>
        <p:spPr bwMode="auto">
          <a:xfrm>
            <a:off x="3530600" y="2276475"/>
            <a:ext cx="1588" cy="1763713"/>
          </a:xfrm>
          <a:custGeom>
            <a:avLst/>
            <a:gdLst>
              <a:gd name="T0" fmla="*/ 0 w 1"/>
              <a:gd name="T1" fmla="*/ 2147483647 h 1111"/>
              <a:gd name="T2" fmla="*/ 2147483647 w 1"/>
              <a:gd name="T3" fmla="*/ 0 h 1111"/>
              <a:gd name="T4" fmla="*/ 0 60000 65536"/>
              <a:gd name="T5" fmla="*/ 0 60000 65536"/>
              <a:gd name="T6" fmla="*/ 0 w 1"/>
              <a:gd name="T7" fmla="*/ 0 h 1111"/>
              <a:gd name="T8" fmla="*/ 1 w 1"/>
              <a:gd name="T9" fmla="*/ 1111 h 1111"/>
            </a:gdLst>
            <a:ahLst/>
            <a:cxnLst>
              <a:cxn ang="T4">
                <a:pos x="T0" y="T1"/>
              </a:cxn>
              <a:cxn ang="T5">
                <a:pos x="T2" y="T3"/>
              </a:cxn>
            </a:cxnLst>
            <a:rect l="T6" t="T7" r="T8" b="T9"/>
            <a:pathLst>
              <a:path w="1" h="1111">
                <a:moveTo>
                  <a:pt x="0" y="1111"/>
                </a:moveTo>
                <a:lnTo>
                  <a:pt x="1" y="0"/>
                </a:lnTo>
              </a:path>
            </a:pathLst>
          </a:custGeom>
          <a:noFill/>
          <a:ln w="76200" cap="flat" cmpd="sng">
            <a:solidFill>
              <a:srgbClr val="FF3300"/>
            </a:solidFill>
            <a:prstDash val="solid"/>
            <a:round/>
            <a:headEnd type="oval" w="med" len="med"/>
            <a:tailEnd type="triangle" w="med" len="med"/>
          </a:ln>
        </p:spPr>
        <p:txBody>
          <a:bodyPr/>
          <a:lstStyle/>
          <a:p>
            <a:endParaRPr lang="fr-FR"/>
          </a:p>
        </p:txBody>
      </p:sp>
      <p:sp>
        <p:nvSpPr>
          <p:cNvPr id="32802" name="Text Box 34"/>
          <p:cNvSpPr txBox="1">
            <a:spLocks noChangeArrowheads="1"/>
          </p:cNvSpPr>
          <p:nvPr/>
        </p:nvSpPr>
        <p:spPr bwMode="auto">
          <a:xfrm>
            <a:off x="1908175" y="2565400"/>
            <a:ext cx="1439863" cy="822325"/>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Re-entry perf.</a:t>
            </a:r>
          </a:p>
        </p:txBody>
      </p:sp>
      <p:sp>
        <p:nvSpPr>
          <p:cNvPr id="32803" name="Rectangle 36" descr="Grands confettis"/>
          <p:cNvSpPr>
            <a:spLocks noChangeArrowheads="1"/>
          </p:cNvSpPr>
          <p:nvPr/>
        </p:nvSpPr>
        <p:spPr bwMode="auto">
          <a:xfrm>
            <a:off x="3803650" y="3644900"/>
            <a:ext cx="3392488" cy="874713"/>
          </a:xfrm>
          <a:prstGeom prst="rect">
            <a:avLst/>
          </a:prstGeom>
          <a:pattFill prst="lgConfetti">
            <a:fgClr>
              <a:schemeClr val="accent1"/>
            </a:fgClr>
            <a:bgClr>
              <a:schemeClr val="bg1"/>
            </a:bgClr>
          </a:pattFill>
          <a:ln w="9525">
            <a:noFill/>
            <a:miter lim="800000"/>
            <a:headEnd/>
            <a:tailEnd/>
          </a:ln>
        </p:spPr>
        <p:txBody>
          <a:bodyPr wrap="none" anchor="ctr"/>
          <a:lstStyle/>
          <a:p>
            <a:endParaRPr lang="fr-FR"/>
          </a:p>
        </p:txBody>
      </p:sp>
      <p:sp>
        <p:nvSpPr>
          <p:cNvPr id="32804" name="Text Box 37"/>
          <p:cNvSpPr txBox="1">
            <a:spLocks noChangeArrowheads="1"/>
          </p:cNvSpPr>
          <p:nvPr/>
        </p:nvSpPr>
        <p:spPr bwMode="auto">
          <a:xfrm>
            <a:off x="4635500" y="3644900"/>
            <a:ext cx="1471613" cy="822325"/>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Deep vein aplasia </a:t>
            </a:r>
          </a:p>
        </p:txBody>
      </p:sp>
      <p:sp>
        <p:nvSpPr>
          <p:cNvPr id="32805" name="Text Box 38"/>
          <p:cNvSpPr txBox="1">
            <a:spLocks noChangeArrowheads="1"/>
          </p:cNvSpPr>
          <p:nvPr/>
        </p:nvSpPr>
        <p:spPr bwMode="auto">
          <a:xfrm>
            <a:off x="3867150" y="2565400"/>
            <a:ext cx="1712913" cy="830263"/>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perf escape point</a:t>
            </a:r>
          </a:p>
        </p:txBody>
      </p:sp>
      <p:sp>
        <p:nvSpPr>
          <p:cNvPr id="32806" name="Text Box 39"/>
          <p:cNvSpPr txBox="1">
            <a:spLocks noChangeArrowheads="1"/>
          </p:cNvSpPr>
          <p:nvPr/>
        </p:nvSpPr>
        <p:spPr bwMode="auto">
          <a:xfrm>
            <a:off x="3227388" y="1844675"/>
            <a:ext cx="2208212" cy="457200"/>
          </a:xfrm>
          <a:prstGeom prst="rect">
            <a:avLst/>
          </a:prstGeom>
          <a:noFill/>
          <a:ln w="136525">
            <a:noFill/>
            <a:miter lim="800000"/>
            <a:headEnd/>
            <a:tailEnd/>
          </a:ln>
        </p:spPr>
        <p:txBody>
          <a:bodyPr>
            <a:spAutoFit/>
          </a:bodyPr>
          <a:lstStyle/>
          <a:p>
            <a:pPr eaLnBrk="0" hangingPunct="0">
              <a:spcBef>
                <a:spcPct val="50000"/>
              </a:spcBef>
            </a:pPr>
            <a:r>
              <a:rPr lang="en-US">
                <a:solidFill>
                  <a:schemeClr val="bg1"/>
                </a:solidFill>
              </a:rPr>
              <a:t>Marginal vein</a:t>
            </a:r>
          </a:p>
        </p:txBody>
      </p:sp>
      <p:sp>
        <p:nvSpPr>
          <p:cNvPr id="32807" name="Text Box 40"/>
          <p:cNvSpPr txBox="1">
            <a:spLocks noChangeArrowheads="1"/>
          </p:cNvSpPr>
          <p:nvPr/>
        </p:nvSpPr>
        <p:spPr bwMode="auto">
          <a:xfrm>
            <a:off x="395288" y="5657850"/>
            <a:ext cx="8218487" cy="120015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When the deep veins ( femoral, popliteal ) are hypoplastic and the Marginal vein plays the role of “natural” by-pass, ablating the vicarious segment is too dangerous for the leg drainage. </a:t>
            </a:r>
          </a:p>
        </p:txBody>
      </p:sp>
      <p:sp>
        <p:nvSpPr>
          <p:cNvPr id="32808" name="Text Box 41"/>
          <p:cNvSpPr txBox="1">
            <a:spLocks noChangeArrowheads="1"/>
          </p:cNvSpPr>
          <p:nvPr/>
        </p:nvSpPr>
        <p:spPr bwMode="auto">
          <a:xfrm>
            <a:off x="0" y="0"/>
            <a:ext cx="2524125" cy="457200"/>
          </a:xfrm>
          <a:prstGeom prst="rect">
            <a:avLst/>
          </a:prstGeom>
          <a:noFill/>
          <a:ln w="136525">
            <a:noFill/>
            <a:miter lim="800000"/>
            <a:headEnd/>
            <a:tailEnd/>
          </a:ln>
        </p:spPr>
        <p:txBody>
          <a:bodyPr>
            <a:spAutoFit/>
          </a:bodyPr>
          <a:lstStyle/>
          <a:p>
            <a:pPr eaLnBrk="0" hangingPunct="0">
              <a:spcBef>
                <a:spcPct val="50000"/>
              </a:spcBef>
            </a:pPr>
            <a:r>
              <a:rPr lang="en-US"/>
              <a:t>Pattern 3</a:t>
            </a:r>
          </a:p>
        </p:txBody>
      </p:sp>
      <p:sp>
        <p:nvSpPr>
          <p:cNvPr id="32809" name="Text Box 35"/>
          <p:cNvSpPr txBox="1">
            <a:spLocks noChangeArrowheads="1"/>
          </p:cNvSpPr>
          <p:nvPr/>
        </p:nvSpPr>
        <p:spPr bwMode="auto">
          <a:xfrm>
            <a:off x="0" y="4652963"/>
            <a:ext cx="8676456" cy="830997"/>
          </a:xfrm>
          <a:prstGeom prst="rect">
            <a:avLst/>
          </a:prstGeom>
          <a:solidFill>
            <a:schemeClr val="bg1"/>
          </a:solidFill>
          <a:ln w="136525">
            <a:noFill/>
            <a:miter lim="800000"/>
            <a:headEnd/>
            <a:tailEnd/>
          </a:ln>
        </p:spPr>
        <p:txBody>
          <a:bodyPr wrap="square">
            <a:spAutoFit/>
          </a:bodyPr>
          <a:lstStyle/>
          <a:p>
            <a:pPr algn="ctr" eaLnBrk="0" hangingPunct="0">
              <a:spcBef>
                <a:spcPct val="50000"/>
              </a:spcBef>
            </a:pPr>
            <a:r>
              <a:rPr lang="en-US" sz="4800" dirty="0" smtClean="0"/>
              <a:t>KTS </a:t>
            </a:r>
            <a:r>
              <a:rPr lang="en-US" sz="4800" dirty="0" smtClean="0"/>
              <a:t>(compensatory </a:t>
            </a:r>
            <a:r>
              <a:rPr lang="en-US" sz="4800" dirty="0" err="1" smtClean="0"/>
              <a:t>varices</a:t>
            </a:r>
            <a:r>
              <a:rPr lang="en-US" sz="4800" dirty="0" smtClean="0"/>
              <a:t>)</a:t>
            </a:r>
            <a:endParaRPr lang="en-US" sz="4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Grands confettis"/>
          <p:cNvSpPr>
            <a:spLocks noChangeArrowheads="1"/>
          </p:cNvSpPr>
          <p:nvPr/>
        </p:nvSpPr>
        <p:spPr bwMode="auto">
          <a:xfrm>
            <a:off x="539750" y="3068638"/>
            <a:ext cx="8153400" cy="2819400"/>
          </a:xfrm>
          <a:prstGeom prst="rect">
            <a:avLst/>
          </a:prstGeom>
          <a:pattFill prst="lg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33795" name="Rectangle 3" descr="Petits confettis"/>
          <p:cNvSpPr>
            <a:spLocks noChangeArrowheads="1"/>
          </p:cNvSpPr>
          <p:nvPr/>
        </p:nvSpPr>
        <p:spPr bwMode="auto">
          <a:xfrm>
            <a:off x="539750" y="1196975"/>
            <a:ext cx="8153400" cy="1717675"/>
          </a:xfrm>
          <a:prstGeom prst="rect">
            <a:avLst/>
          </a:prstGeom>
          <a:pattFill prst="sm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33796" name="Rectangle 4" descr="Briques horizontales"/>
          <p:cNvSpPr>
            <a:spLocks noChangeArrowheads="1"/>
          </p:cNvSpPr>
          <p:nvPr/>
        </p:nvSpPr>
        <p:spPr bwMode="auto">
          <a:xfrm>
            <a:off x="539750" y="1001713"/>
            <a:ext cx="8153400" cy="533400"/>
          </a:xfrm>
          <a:prstGeom prst="rect">
            <a:avLst/>
          </a:prstGeom>
          <a:pattFill prst="horzBrick">
            <a:fgClr>
              <a:srgbClr val="FF9933"/>
            </a:fgClr>
            <a:bgClr>
              <a:srgbClr val="FFFFFF"/>
            </a:bgClr>
          </a:pattFill>
          <a:ln w="9525">
            <a:solidFill>
              <a:schemeClr val="tx1"/>
            </a:solidFill>
            <a:miter lim="800000"/>
            <a:headEnd/>
            <a:tailEnd/>
          </a:ln>
        </p:spPr>
        <p:txBody>
          <a:bodyPr wrap="none" anchor="ctr"/>
          <a:lstStyle/>
          <a:p>
            <a:endParaRPr lang="fr-FR"/>
          </a:p>
        </p:txBody>
      </p:sp>
      <p:sp>
        <p:nvSpPr>
          <p:cNvPr id="33797" name="Rectangle 5"/>
          <p:cNvSpPr>
            <a:spLocks noChangeArrowheads="1"/>
          </p:cNvSpPr>
          <p:nvPr/>
        </p:nvSpPr>
        <p:spPr bwMode="auto">
          <a:xfrm>
            <a:off x="539750" y="1916113"/>
            <a:ext cx="6997700" cy="381000"/>
          </a:xfrm>
          <a:prstGeom prst="rect">
            <a:avLst/>
          </a:prstGeom>
          <a:gradFill rotWithShape="0">
            <a:gsLst>
              <a:gs pos="0">
                <a:srgbClr val="005E76"/>
              </a:gs>
              <a:gs pos="50000">
                <a:srgbClr val="00CCFF"/>
              </a:gs>
              <a:gs pos="100000">
                <a:srgbClr val="005E76"/>
              </a:gs>
            </a:gsLst>
            <a:lin ang="5400000" scaled="1"/>
          </a:gradFill>
          <a:ln w="9525">
            <a:solidFill>
              <a:schemeClr val="tx1"/>
            </a:solidFill>
            <a:miter lim="800000"/>
            <a:headEnd/>
            <a:tailEnd/>
          </a:ln>
        </p:spPr>
        <p:txBody>
          <a:bodyPr wrap="none" anchor="ctr"/>
          <a:lstStyle/>
          <a:p>
            <a:endParaRPr lang="fr-FR"/>
          </a:p>
        </p:txBody>
      </p:sp>
      <p:sp>
        <p:nvSpPr>
          <p:cNvPr id="68614" name="Rectangle 6"/>
          <p:cNvSpPr>
            <a:spLocks noChangeArrowheads="1"/>
          </p:cNvSpPr>
          <p:nvPr/>
        </p:nvSpPr>
        <p:spPr bwMode="auto">
          <a:xfrm>
            <a:off x="539750" y="3644900"/>
            <a:ext cx="8153400" cy="838200"/>
          </a:xfrm>
          <a:prstGeom prst="rect">
            <a:avLst/>
          </a:prstGeom>
          <a:gradFill rotWithShape="0">
            <a:gsLst>
              <a:gs pos="0">
                <a:schemeClr val="accent2">
                  <a:gamma/>
                  <a:shade val="61176"/>
                  <a:invGamma/>
                </a:schemeClr>
              </a:gs>
              <a:gs pos="50000">
                <a:schemeClr val="accent2"/>
              </a:gs>
              <a:gs pos="100000">
                <a:schemeClr val="accent2">
                  <a:gamma/>
                  <a:shade val="61176"/>
                  <a:invGamma/>
                </a:schemeClr>
              </a:gs>
            </a:gsLst>
            <a:lin ang="5400000" scaled="1"/>
          </a:gradFill>
          <a:ln w="9525">
            <a:solidFill>
              <a:schemeClr val="tx1"/>
            </a:solidFill>
            <a:miter lim="800000"/>
            <a:headEnd/>
            <a:tailEnd/>
          </a:ln>
          <a:effectLst/>
        </p:spPr>
        <p:txBody>
          <a:bodyPr wrap="none" anchor="ctr"/>
          <a:lstStyle/>
          <a:p>
            <a:pPr>
              <a:defRPr/>
            </a:pPr>
            <a:endParaRPr lang="fr-FR"/>
          </a:p>
        </p:txBody>
      </p:sp>
      <p:sp>
        <p:nvSpPr>
          <p:cNvPr id="33799" name="Line 7"/>
          <p:cNvSpPr>
            <a:spLocks noChangeShapeType="1"/>
          </p:cNvSpPr>
          <p:nvPr/>
        </p:nvSpPr>
        <p:spPr bwMode="auto">
          <a:xfrm>
            <a:off x="539750" y="2982913"/>
            <a:ext cx="8153400" cy="0"/>
          </a:xfrm>
          <a:prstGeom prst="line">
            <a:avLst/>
          </a:prstGeom>
          <a:noFill/>
          <a:ln w="76200">
            <a:solidFill>
              <a:schemeClr val="accent1"/>
            </a:solidFill>
            <a:round/>
            <a:headEnd/>
            <a:tailEnd/>
          </a:ln>
        </p:spPr>
        <p:txBody>
          <a:bodyPr wrap="none" anchor="ctr"/>
          <a:lstStyle/>
          <a:p>
            <a:endParaRPr lang="fr-FR"/>
          </a:p>
        </p:txBody>
      </p:sp>
      <p:sp>
        <p:nvSpPr>
          <p:cNvPr id="33800" name="Rectangle 8"/>
          <p:cNvSpPr>
            <a:spLocks noChangeArrowheads="1"/>
          </p:cNvSpPr>
          <p:nvPr/>
        </p:nvSpPr>
        <p:spPr bwMode="auto">
          <a:xfrm>
            <a:off x="2373313"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3801" name="Rectangle 9"/>
          <p:cNvSpPr>
            <a:spLocks noChangeArrowheads="1"/>
          </p:cNvSpPr>
          <p:nvPr/>
        </p:nvSpPr>
        <p:spPr bwMode="auto">
          <a:xfrm>
            <a:off x="4548188"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3802" name="Rectangle 10"/>
          <p:cNvSpPr>
            <a:spLocks noChangeArrowheads="1"/>
          </p:cNvSpPr>
          <p:nvPr/>
        </p:nvSpPr>
        <p:spPr bwMode="auto">
          <a:xfrm>
            <a:off x="6110288" y="1535113"/>
            <a:ext cx="136525"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3803" name="Rectangle 11"/>
          <p:cNvSpPr>
            <a:spLocks noChangeArrowheads="1"/>
          </p:cNvSpPr>
          <p:nvPr/>
        </p:nvSpPr>
        <p:spPr bwMode="auto">
          <a:xfrm>
            <a:off x="3421063" y="2276475"/>
            <a:ext cx="339725"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3804" name="Rectangle 12"/>
          <p:cNvSpPr>
            <a:spLocks noChangeArrowheads="1"/>
          </p:cNvSpPr>
          <p:nvPr/>
        </p:nvSpPr>
        <p:spPr bwMode="auto">
          <a:xfrm>
            <a:off x="7197725" y="2297113"/>
            <a:ext cx="339725"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3805" name="Rectangle 13" descr="Grands confettis"/>
          <p:cNvSpPr>
            <a:spLocks noChangeArrowheads="1"/>
          </p:cNvSpPr>
          <p:nvPr/>
        </p:nvSpPr>
        <p:spPr bwMode="auto">
          <a:xfrm>
            <a:off x="1490663" y="620713"/>
            <a:ext cx="5910262" cy="1066800"/>
          </a:xfrm>
          <a:prstGeom prst="rect">
            <a:avLst/>
          </a:prstGeom>
          <a:pattFill prst="lgConfetti">
            <a:fgClr>
              <a:srgbClr val="FF3300"/>
            </a:fgClr>
            <a:bgClr>
              <a:schemeClr val="bg1"/>
            </a:bgClr>
          </a:pattFill>
          <a:ln w="9525">
            <a:solidFill>
              <a:schemeClr val="tx1"/>
            </a:solidFill>
            <a:miter lim="800000"/>
            <a:headEnd/>
            <a:tailEnd/>
          </a:ln>
        </p:spPr>
        <p:txBody>
          <a:bodyPr wrap="none" anchor="ctr"/>
          <a:lstStyle/>
          <a:p>
            <a:endParaRPr lang="fr-FR"/>
          </a:p>
        </p:txBody>
      </p:sp>
      <p:sp>
        <p:nvSpPr>
          <p:cNvPr id="33806" name="Text Box 14"/>
          <p:cNvSpPr txBox="1">
            <a:spLocks noChangeArrowheads="1"/>
          </p:cNvSpPr>
          <p:nvPr/>
        </p:nvSpPr>
        <p:spPr bwMode="auto">
          <a:xfrm>
            <a:off x="2779713" y="908050"/>
            <a:ext cx="4313237" cy="466725"/>
          </a:xfrm>
          <a:prstGeom prst="rect">
            <a:avLst/>
          </a:prstGeom>
          <a:solidFill>
            <a:schemeClr val="bg1"/>
          </a:solidFill>
          <a:ln w="9525">
            <a:solidFill>
              <a:schemeClr val="tx1"/>
            </a:solidFill>
            <a:miter lim="800000"/>
            <a:headEnd/>
            <a:tailEnd/>
          </a:ln>
        </p:spPr>
        <p:txBody>
          <a:bodyPr>
            <a:spAutoFit/>
          </a:bodyPr>
          <a:lstStyle/>
          <a:p>
            <a:pPr eaLnBrk="0" hangingPunct="0">
              <a:spcBef>
                <a:spcPct val="50000"/>
              </a:spcBef>
            </a:pPr>
            <a:r>
              <a:rPr lang="en-US"/>
              <a:t>Angioma, angiokeratoma</a:t>
            </a:r>
          </a:p>
        </p:txBody>
      </p:sp>
      <p:sp>
        <p:nvSpPr>
          <p:cNvPr id="33807" name="Text Box 15"/>
          <p:cNvSpPr txBox="1">
            <a:spLocks noChangeArrowheads="1"/>
          </p:cNvSpPr>
          <p:nvPr/>
        </p:nvSpPr>
        <p:spPr bwMode="auto">
          <a:xfrm>
            <a:off x="7772400" y="1060450"/>
            <a:ext cx="1047750"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skin </a:t>
            </a:r>
          </a:p>
        </p:txBody>
      </p:sp>
      <p:sp>
        <p:nvSpPr>
          <p:cNvPr id="33808" name="Line 16"/>
          <p:cNvSpPr>
            <a:spLocks noChangeShapeType="1"/>
          </p:cNvSpPr>
          <p:nvPr/>
        </p:nvSpPr>
        <p:spPr bwMode="auto">
          <a:xfrm>
            <a:off x="4875213" y="2133600"/>
            <a:ext cx="1279525" cy="0"/>
          </a:xfrm>
          <a:prstGeom prst="line">
            <a:avLst/>
          </a:prstGeom>
          <a:noFill/>
          <a:ln w="136525">
            <a:solidFill>
              <a:srgbClr val="FF3300"/>
            </a:solidFill>
            <a:round/>
            <a:headEnd/>
            <a:tailEnd type="triangle" w="med" len="med"/>
          </a:ln>
        </p:spPr>
        <p:txBody>
          <a:bodyPr/>
          <a:lstStyle/>
          <a:p>
            <a:endParaRPr lang="fr-FR"/>
          </a:p>
        </p:txBody>
      </p:sp>
      <p:sp>
        <p:nvSpPr>
          <p:cNvPr id="33809" name="Line 17"/>
          <p:cNvSpPr>
            <a:spLocks noChangeShapeType="1"/>
          </p:cNvSpPr>
          <p:nvPr/>
        </p:nvSpPr>
        <p:spPr bwMode="auto">
          <a:xfrm rot="10800000">
            <a:off x="1884363" y="2133600"/>
            <a:ext cx="1279525" cy="0"/>
          </a:xfrm>
          <a:prstGeom prst="line">
            <a:avLst/>
          </a:prstGeom>
          <a:noFill/>
          <a:ln w="76200">
            <a:solidFill>
              <a:srgbClr val="FF3300"/>
            </a:solidFill>
            <a:round/>
            <a:headEnd/>
            <a:tailEnd type="triangle" w="med" len="med"/>
          </a:ln>
        </p:spPr>
        <p:txBody>
          <a:bodyPr/>
          <a:lstStyle/>
          <a:p>
            <a:endParaRPr lang="fr-FR"/>
          </a:p>
        </p:txBody>
      </p:sp>
      <p:sp>
        <p:nvSpPr>
          <p:cNvPr id="33810" name="Line 18"/>
          <p:cNvSpPr>
            <a:spLocks noChangeShapeType="1"/>
          </p:cNvSpPr>
          <p:nvPr/>
        </p:nvSpPr>
        <p:spPr bwMode="auto">
          <a:xfrm>
            <a:off x="795338" y="4076700"/>
            <a:ext cx="1281112" cy="0"/>
          </a:xfrm>
          <a:prstGeom prst="line">
            <a:avLst/>
          </a:prstGeom>
          <a:noFill/>
          <a:ln w="136525">
            <a:solidFill>
              <a:schemeClr val="bg1"/>
            </a:solidFill>
            <a:round/>
            <a:headEnd/>
            <a:tailEnd type="triangle" w="med" len="med"/>
          </a:ln>
        </p:spPr>
        <p:txBody>
          <a:bodyPr/>
          <a:lstStyle/>
          <a:p>
            <a:endParaRPr lang="fr-FR"/>
          </a:p>
        </p:txBody>
      </p:sp>
      <p:sp>
        <p:nvSpPr>
          <p:cNvPr id="33811" name="Line 19"/>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33812" name="Line 20"/>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33813" name="Line 21"/>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33814" name="Line 22"/>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33815" name="Line 23"/>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33816" name="Line 24"/>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33817" name="Line 25"/>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33818" name="Line 26"/>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33819" name="Line 27"/>
          <p:cNvSpPr>
            <a:spLocks noChangeShapeType="1"/>
          </p:cNvSpPr>
          <p:nvPr/>
        </p:nvSpPr>
        <p:spPr bwMode="auto">
          <a:xfrm>
            <a:off x="7388225" y="4005263"/>
            <a:ext cx="1279525" cy="0"/>
          </a:xfrm>
          <a:prstGeom prst="line">
            <a:avLst/>
          </a:prstGeom>
          <a:noFill/>
          <a:ln w="136525">
            <a:solidFill>
              <a:schemeClr val="bg1"/>
            </a:solidFill>
            <a:round/>
            <a:headEnd/>
            <a:tailEnd type="triangle" w="med" len="med"/>
          </a:ln>
        </p:spPr>
        <p:txBody>
          <a:bodyPr/>
          <a:lstStyle/>
          <a:p>
            <a:endParaRPr lang="fr-FR"/>
          </a:p>
        </p:txBody>
      </p:sp>
      <p:sp>
        <p:nvSpPr>
          <p:cNvPr id="33820" name="Line 28"/>
          <p:cNvSpPr>
            <a:spLocks noChangeShapeType="1"/>
          </p:cNvSpPr>
          <p:nvPr/>
        </p:nvSpPr>
        <p:spPr bwMode="auto">
          <a:xfrm>
            <a:off x="2266950" y="4076700"/>
            <a:ext cx="1281113" cy="0"/>
          </a:xfrm>
          <a:prstGeom prst="line">
            <a:avLst/>
          </a:prstGeom>
          <a:noFill/>
          <a:ln w="136525">
            <a:solidFill>
              <a:schemeClr val="bg1"/>
            </a:solidFill>
            <a:round/>
            <a:headEnd/>
            <a:tailEnd type="triangle" w="med" len="med"/>
          </a:ln>
        </p:spPr>
        <p:txBody>
          <a:bodyPr/>
          <a:lstStyle/>
          <a:p>
            <a:endParaRPr lang="fr-FR"/>
          </a:p>
        </p:txBody>
      </p:sp>
      <p:sp>
        <p:nvSpPr>
          <p:cNvPr id="33821" name="Freeform 29"/>
          <p:cNvSpPr>
            <a:spLocks/>
          </p:cNvSpPr>
          <p:nvPr/>
        </p:nvSpPr>
        <p:spPr bwMode="auto">
          <a:xfrm>
            <a:off x="7388225" y="2133600"/>
            <a:ext cx="12700" cy="1957388"/>
          </a:xfrm>
          <a:custGeom>
            <a:avLst/>
            <a:gdLst>
              <a:gd name="T0" fmla="*/ 0 w 9"/>
              <a:gd name="T1" fmla="*/ 0 h 1233"/>
              <a:gd name="T2" fmla="*/ 2147483647 w 9"/>
              <a:gd name="T3" fmla="*/ 2147483647 h 1233"/>
              <a:gd name="T4" fmla="*/ 0 60000 65536"/>
              <a:gd name="T5" fmla="*/ 0 60000 65536"/>
              <a:gd name="T6" fmla="*/ 0 w 9"/>
              <a:gd name="T7" fmla="*/ 0 h 1233"/>
              <a:gd name="T8" fmla="*/ 9 w 9"/>
              <a:gd name="T9" fmla="*/ 1233 h 1233"/>
            </a:gdLst>
            <a:ahLst/>
            <a:cxnLst>
              <a:cxn ang="T4">
                <a:pos x="T0" y="T1"/>
              </a:cxn>
              <a:cxn ang="T5">
                <a:pos x="T2" y="T3"/>
              </a:cxn>
            </a:cxnLst>
            <a:rect l="T6" t="T7" r="T8" b="T9"/>
            <a:pathLst>
              <a:path w="9" h="1233">
                <a:moveTo>
                  <a:pt x="0" y="0"/>
                </a:moveTo>
                <a:lnTo>
                  <a:pt x="9" y="1233"/>
                </a:lnTo>
              </a:path>
            </a:pathLst>
          </a:custGeom>
          <a:noFill/>
          <a:ln w="76200" cap="flat" cmpd="sng">
            <a:solidFill>
              <a:srgbClr val="FF3300"/>
            </a:solidFill>
            <a:prstDash val="solid"/>
            <a:round/>
            <a:headEnd type="oval" w="med" len="med"/>
            <a:tailEnd type="triangle" w="med" len="med"/>
          </a:ln>
        </p:spPr>
        <p:txBody>
          <a:bodyPr/>
          <a:lstStyle/>
          <a:p>
            <a:endParaRPr lang="fr-FR"/>
          </a:p>
        </p:txBody>
      </p:sp>
      <p:sp>
        <p:nvSpPr>
          <p:cNvPr id="33822" name="Rectangle 30"/>
          <p:cNvSpPr>
            <a:spLocks noChangeArrowheads="1"/>
          </p:cNvSpPr>
          <p:nvPr/>
        </p:nvSpPr>
        <p:spPr bwMode="auto">
          <a:xfrm>
            <a:off x="1479550" y="2276475"/>
            <a:ext cx="341313"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3823" name="Line 31"/>
          <p:cNvSpPr>
            <a:spLocks noChangeShapeType="1"/>
          </p:cNvSpPr>
          <p:nvPr/>
        </p:nvSpPr>
        <p:spPr bwMode="auto">
          <a:xfrm>
            <a:off x="539750" y="2139950"/>
            <a:ext cx="895350" cy="0"/>
          </a:xfrm>
          <a:prstGeom prst="line">
            <a:avLst/>
          </a:prstGeom>
          <a:noFill/>
          <a:ln w="136525">
            <a:solidFill>
              <a:schemeClr val="bg1"/>
            </a:solidFill>
            <a:round/>
            <a:headEnd/>
            <a:tailEnd type="triangle" w="med" len="med"/>
          </a:ln>
        </p:spPr>
        <p:txBody>
          <a:bodyPr/>
          <a:lstStyle/>
          <a:p>
            <a:endParaRPr lang="fr-FR"/>
          </a:p>
        </p:txBody>
      </p:sp>
      <p:sp>
        <p:nvSpPr>
          <p:cNvPr id="33824" name="Freeform 32"/>
          <p:cNvSpPr>
            <a:spLocks/>
          </p:cNvSpPr>
          <p:nvPr/>
        </p:nvSpPr>
        <p:spPr bwMode="auto">
          <a:xfrm>
            <a:off x="1627188" y="2133600"/>
            <a:ext cx="4762" cy="1909763"/>
          </a:xfrm>
          <a:custGeom>
            <a:avLst/>
            <a:gdLst>
              <a:gd name="T0" fmla="*/ 0 w 4"/>
              <a:gd name="T1" fmla="*/ 0 h 1203"/>
              <a:gd name="T2" fmla="*/ 2147483647 w 4"/>
              <a:gd name="T3" fmla="*/ 2147483647 h 1203"/>
              <a:gd name="T4" fmla="*/ 0 60000 65536"/>
              <a:gd name="T5" fmla="*/ 0 60000 65536"/>
              <a:gd name="T6" fmla="*/ 0 w 4"/>
              <a:gd name="T7" fmla="*/ 0 h 1203"/>
              <a:gd name="T8" fmla="*/ 4 w 4"/>
              <a:gd name="T9" fmla="*/ 1203 h 1203"/>
            </a:gdLst>
            <a:ahLst/>
            <a:cxnLst>
              <a:cxn ang="T4">
                <a:pos x="T0" y="T1"/>
              </a:cxn>
              <a:cxn ang="T5">
                <a:pos x="T2" y="T3"/>
              </a:cxn>
            </a:cxnLst>
            <a:rect l="T6" t="T7" r="T8" b="T9"/>
            <a:pathLst>
              <a:path w="4" h="1203">
                <a:moveTo>
                  <a:pt x="0" y="0"/>
                </a:moveTo>
                <a:lnTo>
                  <a:pt x="4" y="1203"/>
                </a:lnTo>
              </a:path>
            </a:pathLst>
          </a:custGeom>
          <a:noFill/>
          <a:ln w="76200" cap="flat" cmpd="sng">
            <a:solidFill>
              <a:srgbClr val="FF3300"/>
            </a:solidFill>
            <a:prstDash val="solid"/>
            <a:round/>
            <a:headEnd type="oval" w="med" len="med"/>
            <a:tailEnd type="triangle" w="med" len="med"/>
          </a:ln>
        </p:spPr>
        <p:txBody>
          <a:bodyPr/>
          <a:lstStyle/>
          <a:p>
            <a:endParaRPr lang="fr-FR"/>
          </a:p>
        </p:txBody>
      </p:sp>
      <p:sp>
        <p:nvSpPr>
          <p:cNvPr id="33825" name="Freeform 33"/>
          <p:cNvSpPr>
            <a:spLocks/>
          </p:cNvSpPr>
          <p:nvPr/>
        </p:nvSpPr>
        <p:spPr bwMode="auto">
          <a:xfrm>
            <a:off x="3530600" y="2276475"/>
            <a:ext cx="1588" cy="1763713"/>
          </a:xfrm>
          <a:custGeom>
            <a:avLst/>
            <a:gdLst>
              <a:gd name="T0" fmla="*/ 0 w 1"/>
              <a:gd name="T1" fmla="*/ 2147483647 h 1111"/>
              <a:gd name="T2" fmla="*/ 2147483647 w 1"/>
              <a:gd name="T3" fmla="*/ 0 h 1111"/>
              <a:gd name="T4" fmla="*/ 0 60000 65536"/>
              <a:gd name="T5" fmla="*/ 0 60000 65536"/>
              <a:gd name="T6" fmla="*/ 0 w 1"/>
              <a:gd name="T7" fmla="*/ 0 h 1111"/>
              <a:gd name="T8" fmla="*/ 1 w 1"/>
              <a:gd name="T9" fmla="*/ 1111 h 1111"/>
            </a:gdLst>
            <a:ahLst/>
            <a:cxnLst>
              <a:cxn ang="T4">
                <a:pos x="T0" y="T1"/>
              </a:cxn>
              <a:cxn ang="T5">
                <a:pos x="T2" y="T3"/>
              </a:cxn>
            </a:cxnLst>
            <a:rect l="T6" t="T7" r="T8" b="T9"/>
            <a:pathLst>
              <a:path w="1" h="1111">
                <a:moveTo>
                  <a:pt x="0" y="1111"/>
                </a:moveTo>
                <a:lnTo>
                  <a:pt x="1" y="0"/>
                </a:lnTo>
              </a:path>
            </a:pathLst>
          </a:custGeom>
          <a:noFill/>
          <a:ln w="76200" cap="flat" cmpd="sng">
            <a:solidFill>
              <a:srgbClr val="FF3300"/>
            </a:solidFill>
            <a:prstDash val="solid"/>
            <a:round/>
            <a:headEnd type="oval" w="med" len="med"/>
            <a:tailEnd type="triangle" w="med" len="med"/>
          </a:ln>
        </p:spPr>
        <p:txBody>
          <a:bodyPr/>
          <a:lstStyle/>
          <a:p>
            <a:endParaRPr lang="fr-FR"/>
          </a:p>
        </p:txBody>
      </p:sp>
      <p:sp>
        <p:nvSpPr>
          <p:cNvPr id="33826" name="Text Box 34"/>
          <p:cNvSpPr txBox="1">
            <a:spLocks noChangeArrowheads="1"/>
          </p:cNvSpPr>
          <p:nvPr/>
        </p:nvSpPr>
        <p:spPr bwMode="auto">
          <a:xfrm>
            <a:off x="1884363" y="2565400"/>
            <a:ext cx="1463675" cy="118745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Closed Shunt Re-entry</a:t>
            </a:r>
          </a:p>
        </p:txBody>
      </p:sp>
      <p:sp>
        <p:nvSpPr>
          <p:cNvPr id="33827" name="Rectangle 36" descr="Grands confettis"/>
          <p:cNvSpPr>
            <a:spLocks noChangeArrowheads="1"/>
          </p:cNvSpPr>
          <p:nvPr/>
        </p:nvSpPr>
        <p:spPr bwMode="auto">
          <a:xfrm>
            <a:off x="3803650" y="3644900"/>
            <a:ext cx="3392488" cy="874713"/>
          </a:xfrm>
          <a:prstGeom prst="rect">
            <a:avLst/>
          </a:prstGeom>
          <a:pattFill prst="lgConfetti">
            <a:fgClr>
              <a:schemeClr val="accent1"/>
            </a:fgClr>
            <a:bgClr>
              <a:schemeClr val="bg1"/>
            </a:bgClr>
          </a:pattFill>
          <a:ln w="9525">
            <a:noFill/>
            <a:miter lim="800000"/>
            <a:headEnd/>
            <a:tailEnd/>
          </a:ln>
        </p:spPr>
        <p:txBody>
          <a:bodyPr wrap="none" anchor="ctr"/>
          <a:lstStyle/>
          <a:p>
            <a:endParaRPr lang="fr-FR"/>
          </a:p>
        </p:txBody>
      </p:sp>
      <p:sp>
        <p:nvSpPr>
          <p:cNvPr id="33828" name="Text Box 37"/>
          <p:cNvSpPr txBox="1">
            <a:spLocks noChangeArrowheads="1"/>
          </p:cNvSpPr>
          <p:nvPr/>
        </p:nvSpPr>
        <p:spPr bwMode="auto">
          <a:xfrm>
            <a:off x="4635500" y="3789363"/>
            <a:ext cx="1471613" cy="822325"/>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Deep vein aplasia </a:t>
            </a:r>
          </a:p>
        </p:txBody>
      </p:sp>
      <p:sp>
        <p:nvSpPr>
          <p:cNvPr id="33829" name="Text Box 38"/>
          <p:cNvSpPr txBox="1">
            <a:spLocks noChangeArrowheads="1"/>
          </p:cNvSpPr>
          <p:nvPr/>
        </p:nvSpPr>
        <p:spPr bwMode="auto">
          <a:xfrm>
            <a:off x="3802063" y="2492375"/>
            <a:ext cx="1346200" cy="118745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Common escape point</a:t>
            </a:r>
          </a:p>
        </p:txBody>
      </p:sp>
      <p:sp>
        <p:nvSpPr>
          <p:cNvPr id="33830" name="Text Box 39"/>
          <p:cNvSpPr txBox="1">
            <a:spLocks noChangeArrowheads="1"/>
          </p:cNvSpPr>
          <p:nvPr/>
        </p:nvSpPr>
        <p:spPr bwMode="auto">
          <a:xfrm>
            <a:off x="3227388" y="1844675"/>
            <a:ext cx="3432175" cy="457200"/>
          </a:xfrm>
          <a:prstGeom prst="rect">
            <a:avLst/>
          </a:prstGeom>
          <a:noFill/>
          <a:ln w="136525">
            <a:noFill/>
            <a:miter lim="800000"/>
            <a:headEnd/>
            <a:tailEnd/>
          </a:ln>
        </p:spPr>
        <p:txBody>
          <a:bodyPr>
            <a:spAutoFit/>
          </a:bodyPr>
          <a:lstStyle/>
          <a:p>
            <a:pPr eaLnBrk="0" hangingPunct="0">
              <a:spcBef>
                <a:spcPct val="50000"/>
              </a:spcBef>
            </a:pPr>
            <a:r>
              <a:rPr lang="en-US">
                <a:solidFill>
                  <a:schemeClr val="bg1"/>
                </a:solidFill>
              </a:rPr>
              <a:t>Marginal vein</a:t>
            </a:r>
          </a:p>
        </p:txBody>
      </p:sp>
      <p:sp>
        <p:nvSpPr>
          <p:cNvPr id="33831" name="Text Box 40"/>
          <p:cNvSpPr txBox="1">
            <a:spLocks noChangeArrowheads="1"/>
          </p:cNvSpPr>
          <p:nvPr/>
        </p:nvSpPr>
        <p:spPr bwMode="auto">
          <a:xfrm>
            <a:off x="5219700" y="2670175"/>
            <a:ext cx="2016125" cy="830263"/>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Open V Shunt Re-entry</a:t>
            </a:r>
          </a:p>
        </p:txBody>
      </p:sp>
      <p:sp>
        <p:nvSpPr>
          <p:cNvPr id="33832" name="Text Box 41"/>
          <p:cNvSpPr txBox="1">
            <a:spLocks noChangeArrowheads="1"/>
          </p:cNvSpPr>
          <p:nvPr/>
        </p:nvSpPr>
        <p:spPr bwMode="auto">
          <a:xfrm>
            <a:off x="0" y="0"/>
            <a:ext cx="2524125" cy="457200"/>
          </a:xfrm>
          <a:prstGeom prst="rect">
            <a:avLst/>
          </a:prstGeom>
          <a:noFill/>
          <a:ln w="136525">
            <a:noFill/>
            <a:miter lim="800000"/>
            <a:headEnd/>
            <a:tailEnd/>
          </a:ln>
        </p:spPr>
        <p:txBody>
          <a:bodyPr>
            <a:spAutoFit/>
          </a:bodyPr>
          <a:lstStyle/>
          <a:p>
            <a:pPr eaLnBrk="0" hangingPunct="0">
              <a:spcBef>
                <a:spcPct val="50000"/>
              </a:spcBef>
            </a:pPr>
            <a:r>
              <a:rPr lang="en-US"/>
              <a:t>Pattern 4</a:t>
            </a:r>
          </a:p>
        </p:txBody>
      </p:sp>
      <p:sp>
        <p:nvSpPr>
          <p:cNvPr id="33833" name="Text Box 42"/>
          <p:cNvSpPr txBox="1">
            <a:spLocks noChangeArrowheads="1"/>
          </p:cNvSpPr>
          <p:nvPr/>
        </p:nvSpPr>
        <p:spPr bwMode="auto">
          <a:xfrm>
            <a:off x="395288" y="5445125"/>
            <a:ext cx="8218487" cy="118745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dirty="0"/>
              <a:t>On the other hand, the Marginal vein segment is disconnected when its not involved in the vicarious effect but responsible for a closed shunt  . </a:t>
            </a:r>
          </a:p>
        </p:txBody>
      </p:sp>
      <p:sp>
        <p:nvSpPr>
          <p:cNvPr id="33834" name="Text Box 35"/>
          <p:cNvSpPr txBox="1">
            <a:spLocks noChangeArrowheads="1"/>
          </p:cNvSpPr>
          <p:nvPr/>
        </p:nvSpPr>
        <p:spPr bwMode="auto">
          <a:xfrm>
            <a:off x="251520" y="4652963"/>
            <a:ext cx="7905055" cy="830997"/>
          </a:xfrm>
          <a:prstGeom prst="rect">
            <a:avLst/>
          </a:prstGeom>
          <a:solidFill>
            <a:schemeClr val="bg1"/>
          </a:solidFill>
          <a:ln w="136525">
            <a:noFill/>
            <a:miter lim="800000"/>
            <a:headEnd/>
            <a:tailEnd/>
          </a:ln>
        </p:spPr>
        <p:txBody>
          <a:bodyPr wrap="square">
            <a:spAutoFit/>
          </a:bodyPr>
          <a:lstStyle/>
          <a:p>
            <a:pPr algn="ctr" eaLnBrk="0" hangingPunct="0">
              <a:spcBef>
                <a:spcPct val="50000"/>
              </a:spcBef>
            </a:pPr>
            <a:r>
              <a:rPr lang="en-US" sz="4800" dirty="0" smtClean="0"/>
              <a:t>KTS (compensatory </a:t>
            </a:r>
            <a:r>
              <a:rPr lang="en-US" sz="4800" dirty="0" err="1" smtClean="0"/>
              <a:t>varices</a:t>
            </a:r>
            <a:r>
              <a:rPr lang="en-US" sz="4800" dirty="0" smtClean="0"/>
              <a:t>)</a:t>
            </a:r>
            <a:endParaRPr lang="en-US" sz="4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Grands confettis"/>
          <p:cNvSpPr>
            <a:spLocks noChangeArrowheads="1"/>
          </p:cNvSpPr>
          <p:nvPr/>
        </p:nvSpPr>
        <p:spPr bwMode="auto">
          <a:xfrm>
            <a:off x="539750" y="3068638"/>
            <a:ext cx="8153400" cy="2819400"/>
          </a:xfrm>
          <a:prstGeom prst="rect">
            <a:avLst/>
          </a:prstGeom>
          <a:pattFill prst="lg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34819" name="Rectangle 3" descr="Petits confettis"/>
          <p:cNvSpPr>
            <a:spLocks noChangeArrowheads="1"/>
          </p:cNvSpPr>
          <p:nvPr/>
        </p:nvSpPr>
        <p:spPr bwMode="auto">
          <a:xfrm>
            <a:off x="539750" y="1196975"/>
            <a:ext cx="8153400" cy="1717675"/>
          </a:xfrm>
          <a:prstGeom prst="rect">
            <a:avLst/>
          </a:prstGeom>
          <a:pattFill prst="smConfetti">
            <a:fgClr>
              <a:schemeClr val="accent1"/>
            </a:fgClr>
            <a:bgClr>
              <a:schemeClr val="bg1"/>
            </a:bgClr>
          </a:pattFill>
          <a:ln w="9525">
            <a:solidFill>
              <a:schemeClr val="tx1"/>
            </a:solidFill>
            <a:miter lim="800000"/>
            <a:headEnd/>
            <a:tailEnd/>
          </a:ln>
        </p:spPr>
        <p:txBody>
          <a:bodyPr wrap="none" anchor="ctr"/>
          <a:lstStyle/>
          <a:p>
            <a:endParaRPr lang="fr-FR"/>
          </a:p>
        </p:txBody>
      </p:sp>
      <p:sp>
        <p:nvSpPr>
          <p:cNvPr id="34820" name="Rectangle 4" descr="Briques horizontales"/>
          <p:cNvSpPr>
            <a:spLocks noChangeArrowheads="1"/>
          </p:cNvSpPr>
          <p:nvPr/>
        </p:nvSpPr>
        <p:spPr bwMode="auto">
          <a:xfrm>
            <a:off x="539750" y="1001713"/>
            <a:ext cx="8153400" cy="533400"/>
          </a:xfrm>
          <a:prstGeom prst="rect">
            <a:avLst/>
          </a:prstGeom>
          <a:pattFill prst="horzBrick">
            <a:fgClr>
              <a:srgbClr val="FF9933"/>
            </a:fgClr>
            <a:bgClr>
              <a:srgbClr val="FFFFFF"/>
            </a:bgClr>
          </a:pattFill>
          <a:ln w="9525">
            <a:solidFill>
              <a:schemeClr val="tx1"/>
            </a:solidFill>
            <a:miter lim="800000"/>
            <a:headEnd/>
            <a:tailEnd/>
          </a:ln>
        </p:spPr>
        <p:txBody>
          <a:bodyPr wrap="none" anchor="ctr"/>
          <a:lstStyle/>
          <a:p>
            <a:endParaRPr lang="fr-FR"/>
          </a:p>
        </p:txBody>
      </p:sp>
      <p:sp>
        <p:nvSpPr>
          <p:cNvPr id="34821" name="Rectangle 5"/>
          <p:cNvSpPr>
            <a:spLocks noChangeArrowheads="1"/>
          </p:cNvSpPr>
          <p:nvPr/>
        </p:nvSpPr>
        <p:spPr bwMode="auto">
          <a:xfrm>
            <a:off x="539750" y="1916113"/>
            <a:ext cx="6997700" cy="381000"/>
          </a:xfrm>
          <a:prstGeom prst="rect">
            <a:avLst/>
          </a:prstGeom>
          <a:gradFill rotWithShape="0">
            <a:gsLst>
              <a:gs pos="0">
                <a:srgbClr val="005E76"/>
              </a:gs>
              <a:gs pos="50000">
                <a:srgbClr val="00CCFF"/>
              </a:gs>
              <a:gs pos="100000">
                <a:srgbClr val="005E76"/>
              </a:gs>
            </a:gsLst>
            <a:lin ang="5400000" scaled="1"/>
          </a:gradFill>
          <a:ln w="9525">
            <a:solidFill>
              <a:schemeClr val="tx1"/>
            </a:solidFill>
            <a:miter lim="800000"/>
            <a:headEnd/>
            <a:tailEnd/>
          </a:ln>
        </p:spPr>
        <p:txBody>
          <a:bodyPr wrap="none" anchor="ctr"/>
          <a:lstStyle/>
          <a:p>
            <a:endParaRPr lang="fr-FR"/>
          </a:p>
        </p:txBody>
      </p:sp>
      <p:sp>
        <p:nvSpPr>
          <p:cNvPr id="70662" name="Rectangle 6"/>
          <p:cNvSpPr>
            <a:spLocks noChangeArrowheads="1"/>
          </p:cNvSpPr>
          <p:nvPr/>
        </p:nvSpPr>
        <p:spPr bwMode="auto">
          <a:xfrm>
            <a:off x="539750" y="3644900"/>
            <a:ext cx="8153400" cy="838200"/>
          </a:xfrm>
          <a:prstGeom prst="rect">
            <a:avLst/>
          </a:prstGeom>
          <a:gradFill rotWithShape="0">
            <a:gsLst>
              <a:gs pos="0">
                <a:schemeClr val="accent2">
                  <a:gamma/>
                  <a:shade val="61176"/>
                  <a:invGamma/>
                </a:schemeClr>
              </a:gs>
              <a:gs pos="50000">
                <a:schemeClr val="accent2"/>
              </a:gs>
              <a:gs pos="100000">
                <a:schemeClr val="accent2">
                  <a:gamma/>
                  <a:shade val="61176"/>
                  <a:invGamma/>
                </a:schemeClr>
              </a:gs>
            </a:gsLst>
            <a:lin ang="5400000" scaled="1"/>
          </a:gradFill>
          <a:ln w="9525">
            <a:solidFill>
              <a:schemeClr val="tx1"/>
            </a:solidFill>
            <a:miter lim="800000"/>
            <a:headEnd/>
            <a:tailEnd/>
          </a:ln>
          <a:effectLst/>
        </p:spPr>
        <p:txBody>
          <a:bodyPr wrap="none" anchor="ctr"/>
          <a:lstStyle/>
          <a:p>
            <a:pPr>
              <a:defRPr/>
            </a:pPr>
            <a:endParaRPr lang="fr-FR"/>
          </a:p>
        </p:txBody>
      </p:sp>
      <p:sp>
        <p:nvSpPr>
          <p:cNvPr id="34823" name="Line 7"/>
          <p:cNvSpPr>
            <a:spLocks noChangeShapeType="1"/>
          </p:cNvSpPr>
          <p:nvPr/>
        </p:nvSpPr>
        <p:spPr bwMode="auto">
          <a:xfrm>
            <a:off x="539750" y="2982913"/>
            <a:ext cx="8153400" cy="0"/>
          </a:xfrm>
          <a:prstGeom prst="line">
            <a:avLst/>
          </a:prstGeom>
          <a:noFill/>
          <a:ln w="76200">
            <a:solidFill>
              <a:schemeClr val="accent1"/>
            </a:solidFill>
            <a:round/>
            <a:headEnd/>
            <a:tailEnd/>
          </a:ln>
        </p:spPr>
        <p:txBody>
          <a:bodyPr wrap="none" anchor="ctr"/>
          <a:lstStyle/>
          <a:p>
            <a:endParaRPr lang="fr-FR"/>
          </a:p>
        </p:txBody>
      </p:sp>
      <p:sp>
        <p:nvSpPr>
          <p:cNvPr id="34824" name="Rectangle 8"/>
          <p:cNvSpPr>
            <a:spLocks noChangeArrowheads="1"/>
          </p:cNvSpPr>
          <p:nvPr/>
        </p:nvSpPr>
        <p:spPr bwMode="auto">
          <a:xfrm>
            <a:off x="2373313"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4825" name="Rectangle 9"/>
          <p:cNvSpPr>
            <a:spLocks noChangeArrowheads="1"/>
          </p:cNvSpPr>
          <p:nvPr/>
        </p:nvSpPr>
        <p:spPr bwMode="auto">
          <a:xfrm>
            <a:off x="4548188" y="1535113"/>
            <a:ext cx="134937"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4826" name="Rectangle 10"/>
          <p:cNvSpPr>
            <a:spLocks noChangeArrowheads="1"/>
          </p:cNvSpPr>
          <p:nvPr/>
        </p:nvSpPr>
        <p:spPr bwMode="auto">
          <a:xfrm>
            <a:off x="6110288" y="1535113"/>
            <a:ext cx="136525" cy="3810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4827" name="Rectangle 11"/>
          <p:cNvSpPr>
            <a:spLocks noChangeArrowheads="1"/>
          </p:cNvSpPr>
          <p:nvPr/>
        </p:nvSpPr>
        <p:spPr bwMode="auto">
          <a:xfrm>
            <a:off x="3421063" y="2276475"/>
            <a:ext cx="339725"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4828" name="Rectangle 12"/>
          <p:cNvSpPr>
            <a:spLocks noChangeArrowheads="1"/>
          </p:cNvSpPr>
          <p:nvPr/>
        </p:nvSpPr>
        <p:spPr bwMode="auto">
          <a:xfrm>
            <a:off x="7197725" y="2297113"/>
            <a:ext cx="339725"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4829" name="Rectangle 13" descr="Grands confettis"/>
          <p:cNvSpPr>
            <a:spLocks noChangeArrowheads="1"/>
          </p:cNvSpPr>
          <p:nvPr/>
        </p:nvSpPr>
        <p:spPr bwMode="auto">
          <a:xfrm>
            <a:off x="1490663" y="620713"/>
            <a:ext cx="5910262" cy="1066800"/>
          </a:xfrm>
          <a:prstGeom prst="rect">
            <a:avLst/>
          </a:prstGeom>
          <a:pattFill prst="lgConfetti">
            <a:fgClr>
              <a:srgbClr val="FF3300"/>
            </a:fgClr>
            <a:bgClr>
              <a:schemeClr val="bg1"/>
            </a:bgClr>
          </a:pattFill>
          <a:ln w="9525">
            <a:solidFill>
              <a:schemeClr val="tx1"/>
            </a:solidFill>
            <a:miter lim="800000"/>
            <a:headEnd/>
            <a:tailEnd/>
          </a:ln>
        </p:spPr>
        <p:txBody>
          <a:bodyPr wrap="none" anchor="ctr"/>
          <a:lstStyle/>
          <a:p>
            <a:endParaRPr lang="fr-FR"/>
          </a:p>
        </p:txBody>
      </p:sp>
      <p:sp>
        <p:nvSpPr>
          <p:cNvPr id="34830" name="Text Box 14"/>
          <p:cNvSpPr txBox="1">
            <a:spLocks noChangeArrowheads="1"/>
          </p:cNvSpPr>
          <p:nvPr/>
        </p:nvSpPr>
        <p:spPr bwMode="auto">
          <a:xfrm>
            <a:off x="2779713" y="908050"/>
            <a:ext cx="3448050" cy="461963"/>
          </a:xfrm>
          <a:prstGeom prst="rect">
            <a:avLst/>
          </a:prstGeom>
          <a:solidFill>
            <a:schemeClr val="bg1"/>
          </a:solidFill>
          <a:ln w="9525">
            <a:solidFill>
              <a:schemeClr val="tx1"/>
            </a:solidFill>
            <a:miter lim="800000"/>
            <a:headEnd/>
            <a:tailEnd/>
          </a:ln>
        </p:spPr>
        <p:txBody>
          <a:bodyPr>
            <a:spAutoFit/>
          </a:bodyPr>
          <a:lstStyle/>
          <a:p>
            <a:pPr eaLnBrk="0" hangingPunct="0">
              <a:spcBef>
                <a:spcPct val="50000"/>
              </a:spcBef>
            </a:pPr>
            <a:r>
              <a:rPr lang="en-US"/>
              <a:t>Angioma, angiokeratoma</a:t>
            </a:r>
          </a:p>
        </p:txBody>
      </p:sp>
      <p:sp>
        <p:nvSpPr>
          <p:cNvPr id="34831" name="Text Box 15"/>
          <p:cNvSpPr txBox="1">
            <a:spLocks noChangeArrowheads="1"/>
          </p:cNvSpPr>
          <p:nvPr/>
        </p:nvSpPr>
        <p:spPr bwMode="auto">
          <a:xfrm>
            <a:off x="7772400" y="1060450"/>
            <a:ext cx="760413" cy="45720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skin </a:t>
            </a:r>
          </a:p>
        </p:txBody>
      </p:sp>
      <p:sp>
        <p:nvSpPr>
          <p:cNvPr id="34832" name="Line 16"/>
          <p:cNvSpPr>
            <a:spLocks noChangeShapeType="1"/>
          </p:cNvSpPr>
          <p:nvPr/>
        </p:nvSpPr>
        <p:spPr bwMode="auto">
          <a:xfrm>
            <a:off x="4875213" y="2133600"/>
            <a:ext cx="1279525" cy="0"/>
          </a:xfrm>
          <a:prstGeom prst="line">
            <a:avLst/>
          </a:prstGeom>
          <a:noFill/>
          <a:ln w="136525">
            <a:solidFill>
              <a:srgbClr val="FF3300"/>
            </a:solidFill>
            <a:round/>
            <a:headEnd/>
            <a:tailEnd type="triangle" w="med" len="med"/>
          </a:ln>
        </p:spPr>
        <p:txBody>
          <a:bodyPr/>
          <a:lstStyle/>
          <a:p>
            <a:endParaRPr lang="fr-FR"/>
          </a:p>
        </p:txBody>
      </p:sp>
      <p:sp>
        <p:nvSpPr>
          <p:cNvPr id="34833" name="Line 17"/>
          <p:cNvSpPr>
            <a:spLocks noChangeShapeType="1"/>
          </p:cNvSpPr>
          <p:nvPr/>
        </p:nvSpPr>
        <p:spPr bwMode="auto">
          <a:xfrm rot="10800000">
            <a:off x="1884363" y="2133600"/>
            <a:ext cx="1279525" cy="0"/>
          </a:xfrm>
          <a:prstGeom prst="line">
            <a:avLst/>
          </a:prstGeom>
          <a:noFill/>
          <a:ln w="57150">
            <a:solidFill>
              <a:schemeClr val="bg1"/>
            </a:solidFill>
            <a:round/>
            <a:headEnd/>
            <a:tailEnd type="triangle" w="med" len="med"/>
          </a:ln>
        </p:spPr>
        <p:txBody>
          <a:bodyPr/>
          <a:lstStyle/>
          <a:p>
            <a:endParaRPr lang="fr-FR"/>
          </a:p>
        </p:txBody>
      </p:sp>
      <p:sp>
        <p:nvSpPr>
          <p:cNvPr id="34834" name="Line 18"/>
          <p:cNvSpPr>
            <a:spLocks noChangeShapeType="1"/>
          </p:cNvSpPr>
          <p:nvPr/>
        </p:nvSpPr>
        <p:spPr bwMode="auto">
          <a:xfrm>
            <a:off x="795338" y="4076700"/>
            <a:ext cx="1281112" cy="0"/>
          </a:xfrm>
          <a:prstGeom prst="line">
            <a:avLst/>
          </a:prstGeom>
          <a:noFill/>
          <a:ln w="136525">
            <a:solidFill>
              <a:schemeClr val="bg1"/>
            </a:solidFill>
            <a:round/>
            <a:headEnd/>
            <a:tailEnd type="triangle" w="med" len="med"/>
          </a:ln>
        </p:spPr>
        <p:txBody>
          <a:bodyPr/>
          <a:lstStyle/>
          <a:p>
            <a:endParaRPr lang="fr-FR"/>
          </a:p>
        </p:txBody>
      </p:sp>
      <p:sp>
        <p:nvSpPr>
          <p:cNvPr id="34835" name="Line 19"/>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34836" name="Line 20"/>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34837" name="Line 21"/>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34838" name="Line 22"/>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34839" name="Line 23"/>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34840" name="Line 24"/>
          <p:cNvSpPr>
            <a:spLocks noChangeShapeType="1"/>
          </p:cNvSpPr>
          <p:nvPr/>
        </p:nvSpPr>
        <p:spPr bwMode="auto">
          <a:xfrm rot="5400000">
            <a:off x="5847556" y="1666082"/>
            <a:ext cx="649287" cy="0"/>
          </a:xfrm>
          <a:prstGeom prst="line">
            <a:avLst/>
          </a:prstGeom>
          <a:noFill/>
          <a:ln w="9525">
            <a:solidFill>
              <a:schemeClr val="bg1"/>
            </a:solidFill>
            <a:round/>
            <a:headEnd/>
            <a:tailEnd type="triangle" w="med" len="med"/>
          </a:ln>
        </p:spPr>
        <p:txBody>
          <a:bodyPr/>
          <a:lstStyle/>
          <a:p>
            <a:endParaRPr lang="fr-FR"/>
          </a:p>
        </p:txBody>
      </p:sp>
      <p:sp>
        <p:nvSpPr>
          <p:cNvPr id="34841" name="Line 25"/>
          <p:cNvSpPr>
            <a:spLocks noChangeShapeType="1"/>
          </p:cNvSpPr>
          <p:nvPr/>
        </p:nvSpPr>
        <p:spPr bwMode="auto">
          <a:xfrm rot="5400000">
            <a:off x="2134394" y="1593057"/>
            <a:ext cx="649287" cy="0"/>
          </a:xfrm>
          <a:prstGeom prst="line">
            <a:avLst/>
          </a:prstGeom>
          <a:noFill/>
          <a:ln w="9525">
            <a:solidFill>
              <a:schemeClr val="bg1"/>
            </a:solidFill>
            <a:round/>
            <a:headEnd/>
            <a:tailEnd type="triangle" w="med" len="med"/>
          </a:ln>
        </p:spPr>
        <p:txBody>
          <a:bodyPr/>
          <a:lstStyle/>
          <a:p>
            <a:endParaRPr lang="fr-FR"/>
          </a:p>
        </p:txBody>
      </p:sp>
      <p:sp>
        <p:nvSpPr>
          <p:cNvPr id="34842" name="Line 26"/>
          <p:cNvSpPr>
            <a:spLocks noChangeShapeType="1"/>
          </p:cNvSpPr>
          <p:nvPr/>
        </p:nvSpPr>
        <p:spPr bwMode="auto">
          <a:xfrm rot="5400000">
            <a:off x="4290219" y="1666082"/>
            <a:ext cx="649287" cy="0"/>
          </a:xfrm>
          <a:prstGeom prst="line">
            <a:avLst/>
          </a:prstGeom>
          <a:noFill/>
          <a:ln w="9525">
            <a:solidFill>
              <a:schemeClr val="bg1"/>
            </a:solidFill>
            <a:round/>
            <a:headEnd/>
            <a:tailEnd type="triangle" w="med" len="med"/>
          </a:ln>
        </p:spPr>
        <p:txBody>
          <a:bodyPr/>
          <a:lstStyle/>
          <a:p>
            <a:endParaRPr lang="fr-FR"/>
          </a:p>
        </p:txBody>
      </p:sp>
      <p:sp>
        <p:nvSpPr>
          <p:cNvPr id="34843" name="Line 27"/>
          <p:cNvSpPr>
            <a:spLocks noChangeShapeType="1"/>
          </p:cNvSpPr>
          <p:nvPr/>
        </p:nvSpPr>
        <p:spPr bwMode="auto">
          <a:xfrm>
            <a:off x="7388225" y="4005263"/>
            <a:ext cx="1279525" cy="0"/>
          </a:xfrm>
          <a:prstGeom prst="line">
            <a:avLst/>
          </a:prstGeom>
          <a:noFill/>
          <a:ln w="136525">
            <a:solidFill>
              <a:schemeClr val="bg1"/>
            </a:solidFill>
            <a:round/>
            <a:headEnd/>
            <a:tailEnd type="triangle" w="med" len="med"/>
          </a:ln>
        </p:spPr>
        <p:txBody>
          <a:bodyPr/>
          <a:lstStyle/>
          <a:p>
            <a:endParaRPr lang="fr-FR"/>
          </a:p>
        </p:txBody>
      </p:sp>
      <p:sp>
        <p:nvSpPr>
          <p:cNvPr id="34844" name="Line 28"/>
          <p:cNvSpPr>
            <a:spLocks noChangeShapeType="1"/>
          </p:cNvSpPr>
          <p:nvPr/>
        </p:nvSpPr>
        <p:spPr bwMode="auto">
          <a:xfrm>
            <a:off x="2266950" y="4076700"/>
            <a:ext cx="1281113" cy="0"/>
          </a:xfrm>
          <a:prstGeom prst="line">
            <a:avLst/>
          </a:prstGeom>
          <a:noFill/>
          <a:ln w="136525">
            <a:solidFill>
              <a:schemeClr val="bg1"/>
            </a:solidFill>
            <a:round/>
            <a:headEnd/>
            <a:tailEnd type="triangle" w="med" len="med"/>
          </a:ln>
        </p:spPr>
        <p:txBody>
          <a:bodyPr/>
          <a:lstStyle/>
          <a:p>
            <a:endParaRPr lang="fr-FR"/>
          </a:p>
        </p:txBody>
      </p:sp>
      <p:sp>
        <p:nvSpPr>
          <p:cNvPr id="34845" name="Freeform 29"/>
          <p:cNvSpPr>
            <a:spLocks/>
          </p:cNvSpPr>
          <p:nvPr/>
        </p:nvSpPr>
        <p:spPr bwMode="auto">
          <a:xfrm>
            <a:off x="7388225" y="2133600"/>
            <a:ext cx="12700" cy="1957388"/>
          </a:xfrm>
          <a:custGeom>
            <a:avLst/>
            <a:gdLst>
              <a:gd name="T0" fmla="*/ 0 w 9"/>
              <a:gd name="T1" fmla="*/ 0 h 1233"/>
              <a:gd name="T2" fmla="*/ 2147483647 w 9"/>
              <a:gd name="T3" fmla="*/ 2147483647 h 1233"/>
              <a:gd name="T4" fmla="*/ 0 60000 65536"/>
              <a:gd name="T5" fmla="*/ 0 60000 65536"/>
              <a:gd name="T6" fmla="*/ 0 w 9"/>
              <a:gd name="T7" fmla="*/ 0 h 1233"/>
              <a:gd name="T8" fmla="*/ 9 w 9"/>
              <a:gd name="T9" fmla="*/ 1233 h 1233"/>
            </a:gdLst>
            <a:ahLst/>
            <a:cxnLst>
              <a:cxn ang="T4">
                <a:pos x="T0" y="T1"/>
              </a:cxn>
              <a:cxn ang="T5">
                <a:pos x="T2" y="T3"/>
              </a:cxn>
            </a:cxnLst>
            <a:rect l="T6" t="T7" r="T8" b="T9"/>
            <a:pathLst>
              <a:path w="9" h="1233">
                <a:moveTo>
                  <a:pt x="0" y="0"/>
                </a:moveTo>
                <a:lnTo>
                  <a:pt x="9" y="1233"/>
                </a:lnTo>
              </a:path>
            </a:pathLst>
          </a:custGeom>
          <a:noFill/>
          <a:ln w="76200" cap="flat" cmpd="sng">
            <a:solidFill>
              <a:srgbClr val="FF3300"/>
            </a:solidFill>
            <a:prstDash val="solid"/>
            <a:round/>
            <a:headEnd type="oval" w="med" len="med"/>
            <a:tailEnd type="triangle" w="med" len="med"/>
          </a:ln>
        </p:spPr>
        <p:txBody>
          <a:bodyPr/>
          <a:lstStyle/>
          <a:p>
            <a:endParaRPr lang="fr-FR"/>
          </a:p>
        </p:txBody>
      </p:sp>
      <p:sp>
        <p:nvSpPr>
          <p:cNvPr id="34846" name="Rectangle 30"/>
          <p:cNvSpPr>
            <a:spLocks noChangeArrowheads="1"/>
          </p:cNvSpPr>
          <p:nvPr/>
        </p:nvSpPr>
        <p:spPr bwMode="auto">
          <a:xfrm>
            <a:off x="1479550" y="2276475"/>
            <a:ext cx="341313" cy="1371600"/>
          </a:xfrm>
          <a:prstGeom prst="rect">
            <a:avLst/>
          </a:prstGeom>
          <a:gradFill rotWithShape="0">
            <a:gsLst>
              <a:gs pos="0">
                <a:srgbClr val="005E76"/>
              </a:gs>
              <a:gs pos="50000">
                <a:srgbClr val="00CCFF"/>
              </a:gs>
              <a:gs pos="100000">
                <a:srgbClr val="005E76"/>
              </a:gs>
            </a:gsLst>
            <a:lin ang="0" scaled="1"/>
          </a:gradFill>
          <a:ln w="9525">
            <a:solidFill>
              <a:schemeClr val="tx1"/>
            </a:solidFill>
            <a:miter lim="800000"/>
            <a:headEnd/>
            <a:tailEnd/>
          </a:ln>
        </p:spPr>
        <p:txBody>
          <a:bodyPr wrap="none" anchor="ctr"/>
          <a:lstStyle/>
          <a:p>
            <a:endParaRPr lang="fr-FR"/>
          </a:p>
        </p:txBody>
      </p:sp>
      <p:sp>
        <p:nvSpPr>
          <p:cNvPr id="34847" name="Line 31"/>
          <p:cNvSpPr>
            <a:spLocks noChangeShapeType="1"/>
          </p:cNvSpPr>
          <p:nvPr/>
        </p:nvSpPr>
        <p:spPr bwMode="auto">
          <a:xfrm>
            <a:off x="539750" y="2139950"/>
            <a:ext cx="895350" cy="0"/>
          </a:xfrm>
          <a:prstGeom prst="line">
            <a:avLst/>
          </a:prstGeom>
          <a:noFill/>
          <a:ln w="136525">
            <a:solidFill>
              <a:schemeClr val="bg1"/>
            </a:solidFill>
            <a:round/>
            <a:headEnd/>
            <a:tailEnd type="triangle" w="med" len="med"/>
          </a:ln>
        </p:spPr>
        <p:txBody>
          <a:bodyPr/>
          <a:lstStyle/>
          <a:p>
            <a:endParaRPr lang="fr-FR"/>
          </a:p>
        </p:txBody>
      </p:sp>
      <p:sp>
        <p:nvSpPr>
          <p:cNvPr id="34848" name="Freeform 32"/>
          <p:cNvSpPr>
            <a:spLocks/>
          </p:cNvSpPr>
          <p:nvPr/>
        </p:nvSpPr>
        <p:spPr bwMode="auto">
          <a:xfrm>
            <a:off x="1627188" y="2133600"/>
            <a:ext cx="4762" cy="1909763"/>
          </a:xfrm>
          <a:custGeom>
            <a:avLst/>
            <a:gdLst>
              <a:gd name="T0" fmla="*/ 0 w 4"/>
              <a:gd name="T1" fmla="*/ 0 h 1203"/>
              <a:gd name="T2" fmla="*/ 2147483647 w 4"/>
              <a:gd name="T3" fmla="*/ 2147483647 h 1203"/>
              <a:gd name="T4" fmla="*/ 0 60000 65536"/>
              <a:gd name="T5" fmla="*/ 0 60000 65536"/>
              <a:gd name="T6" fmla="*/ 0 w 4"/>
              <a:gd name="T7" fmla="*/ 0 h 1203"/>
              <a:gd name="T8" fmla="*/ 4 w 4"/>
              <a:gd name="T9" fmla="*/ 1203 h 1203"/>
            </a:gdLst>
            <a:ahLst/>
            <a:cxnLst>
              <a:cxn ang="T4">
                <a:pos x="T0" y="T1"/>
              </a:cxn>
              <a:cxn ang="T5">
                <a:pos x="T2" y="T3"/>
              </a:cxn>
            </a:cxnLst>
            <a:rect l="T6" t="T7" r="T8" b="T9"/>
            <a:pathLst>
              <a:path w="4" h="1203">
                <a:moveTo>
                  <a:pt x="0" y="0"/>
                </a:moveTo>
                <a:lnTo>
                  <a:pt x="4" y="1203"/>
                </a:lnTo>
              </a:path>
            </a:pathLst>
          </a:custGeom>
          <a:noFill/>
          <a:ln w="76200" cap="flat" cmpd="sng">
            <a:solidFill>
              <a:schemeClr val="bg1"/>
            </a:solidFill>
            <a:prstDash val="solid"/>
            <a:round/>
            <a:headEnd type="oval" w="med" len="med"/>
            <a:tailEnd type="triangle" w="med" len="med"/>
          </a:ln>
        </p:spPr>
        <p:txBody>
          <a:bodyPr/>
          <a:lstStyle/>
          <a:p>
            <a:endParaRPr lang="fr-FR"/>
          </a:p>
        </p:txBody>
      </p:sp>
      <p:sp>
        <p:nvSpPr>
          <p:cNvPr id="34849" name="Freeform 33"/>
          <p:cNvSpPr>
            <a:spLocks/>
          </p:cNvSpPr>
          <p:nvPr/>
        </p:nvSpPr>
        <p:spPr bwMode="auto">
          <a:xfrm>
            <a:off x="3530600" y="2276475"/>
            <a:ext cx="1588" cy="1763713"/>
          </a:xfrm>
          <a:custGeom>
            <a:avLst/>
            <a:gdLst>
              <a:gd name="T0" fmla="*/ 0 w 1"/>
              <a:gd name="T1" fmla="*/ 2147483647 h 1111"/>
              <a:gd name="T2" fmla="*/ 2147483647 w 1"/>
              <a:gd name="T3" fmla="*/ 0 h 1111"/>
              <a:gd name="T4" fmla="*/ 0 60000 65536"/>
              <a:gd name="T5" fmla="*/ 0 60000 65536"/>
              <a:gd name="T6" fmla="*/ 0 w 1"/>
              <a:gd name="T7" fmla="*/ 0 h 1111"/>
              <a:gd name="T8" fmla="*/ 1 w 1"/>
              <a:gd name="T9" fmla="*/ 1111 h 1111"/>
            </a:gdLst>
            <a:ahLst/>
            <a:cxnLst>
              <a:cxn ang="T4">
                <a:pos x="T0" y="T1"/>
              </a:cxn>
              <a:cxn ang="T5">
                <a:pos x="T2" y="T3"/>
              </a:cxn>
            </a:cxnLst>
            <a:rect l="T6" t="T7" r="T8" b="T9"/>
            <a:pathLst>
              <a:path w="1" h="1111">
                <a:moveTo>
                  <a:pt x="0" y="1111"/>
                </a:moveTo>
                <a:lnTo>
                  <a:pt x="1" y="0"/>
                </a:lnTo>
              </a:path>
            </a:pathLst>
          </a:custGeom>
          <a:noFill/>
          <a:ln w="76200" cap="flat" cmpd="sng">
            <a:solidFill>
              <a:srgbClr val="FF3300"/>
            </a:solidFill>
            <a:prstDash val="solid"/>
            <a:round/>
            <a:headEnd type="oval" w="med" len="med"/>
            <a:tailEnd type="triangle" w="med" len="med"/>
          </a:ln>
        </p:spPr>
        <p:txBody>
          <a:bodyPr/>
          <a:lstStyle/>
          <a:p>
            <a:endParaRPr lang="fr-FR"/>
          </a:p>
        </p:txBody>
      </p:sp>
      <p:sp>
        <p:nvSpPr>
          <p:cNvPr id="34850" name="Text Box 34"/>
          <p:cNvSpPr txBox="1">
            <a:spLocks noChangeArrowheads="1"/>
          </p:cNvSpPr>
          <p:nvPr/>
        </p:nvSpPr>
        <p:spPr bwMode="auto">
          <a:xfrm>
            <a:off x="1884363" y="2420938"/>
            <a:ext cx="1319212" cy="120015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Closed Shunt Re-entry</a:t>
            </a:r>
          </a:p>
        </p:txBody>
      </p:sp>
      <p:sp>
        <p:nvSpPr>
          <p:cNvPr id="34851" name="Rectangle 36" descr="Grands confettis"/>
          <p:cNvSpPr>
            <a:spLocks noChangeArrowheads="1"/>
          </p:cNvSpPr>
          <p:nvPr/>
        </p:nvSpPr>
        <p:spPr bwMode="auto">
          <a:xfrm>
            <a:off x="3803650" y="3644900"/>
            <a:ext cx="3392488" cy="874713"/>
          </a:xfrm>
          <a:prstGeom prst="rect">
            <a:avLst/>
          </a:prstGeom>
          <a:pattFill prst="lgConfetti">
            <a:fgClr>
              <a:schemeClr val="accent1"/>
            </a:fgClr>
            <a:bgClr>
              <a:schemeClr val="bg1"/>
            </a:bgClr>
          </a:pattFill>
          <a:ln w="9525">
            <a:noFill/>
            <a:miter lim="800000"/>
            <a:headEnd/>
            <a:tailEnd/>
          </a:ln>
        </p:spPr>
        <p:txBody>
          <a:bodyPr wrap="none" anchor="ctr"/>
          <a:lstStyle/>
          <a:p>
            <a:endParaRPr lang="fr-FR"/>
          </a:p>
        </p:txBody>
      </p:sp>
      <p:sp>
        <p:nvSpPr>
          <p:cNvPr id="34852" name="Text Box 37"/>
          <p:cNvSpPr txBox="1">
            <a:spLocks noChangeArrowheads="1"/>
          </p:cNvSpPr>
          <p:nvPr/>
        </p:nvSpPr>
        <p:spPr bwMode="auto">
          <a:xfrm>
            <a:off x="4635500" y="3573463"/>
            <a:ext cx="1471613" cy="822325"/>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Deep vein aplasia </a:t>
            </a:r>
          </a:p>
        </p:txBody>
      </p:sp>
      <p:sp>
        <p:nvSpPr>
          <p:cNvPr id="34853" name="Text Box 38"/>
          <p:cNvSpPr txBox="1">
            <a:spLocks noChangeArrowheads="1"/>
          </p:cNvSpPr>
          <p:nvPr/>
        </p:nvSpPr>
        <p:spPr bwMode="auto">
          <a:xfrm>
            <a:off x="3867150" y="2420938"/>
            <a:ext cx="1346200" cy="118745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Common escape point</a:t>
            </a:r>
          </a:p>
        </p:txBody>
      </p:sp>
      <p:sp>
        <p:nvSpPr>
          <p:cNvPr id="34854" name="Text Box 39"/>
          <p:cNvSpPr txBox="1">
            <a:spLocks noChangeArrowheads="1"/>
          </p:cNvSpPr>
          <p:nvPr/>
        </p:nvSpPr>
        <p:spPr bwMode="auto">
          <a:xfrm>
            <a:off x="3659188" y="1844675"/>
            <a:ext cx="2497137" cy="457200"/>
          </a:xfrm>
          <a:prstGeom prst="rect">
            <a:avLst/>
          </a:prstGeom>
          <a:noFill/>
          <a:ln w="136525">
            <a:noFill/>
            <a:miter lim="800000"/>
            <a:headEnd/>
            <a:tailEnd/>
          </a:ln>
        </p:spPr>
        <p:txBody>
          <a:bodyPr>
            <a:spAutoFit/>
          </a:bodyPr>
          <a:lstStyle/>
          <a:p>
            <a:pPr eaLnBrk="0" hangingPunct="0">
              <a:spcBef>
                <a:spcPct val="50000"/>
              </a:spcBef>
            </a:pPr>
            <a:r>
              <a:rPr lang="en-US">
                <a:solidFill>
                  <a:schemeClr val="bg1"/>
                </a:solidFill>
              </a:rPr>
              <a:t>Marginal vein</a:t>
            </a:r>
          </a:p>
        </p:txBody>
      </p:sp>
      <p:sp>
        <p:nvSpPr>
          <p:cNvPr id="34855" name="Text Box 40"/>
          <p:cNvSpPr txBox="1">
            <a:spLocks noChangeArrowheads="1"/>
          </p:cNvSpPr>
          <p:nvPr/>
        </p:nvSpPr>
        <p:spPr bwMode="auto">
          <a:xfrm>
            <a:off x="5651500" y="2420938"/>
            <a:ext cx="1481138" cy="1200150"/>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Open V Shunt Re-entry</a:t>
            </a:r>
          </a:p>
        </p:txBody>
      </p:sp>
      <p:sp>
        <p:nvSpPr>
          <p:cNvPr id="34856" name="Text Box 41"/>
          <p:cNvSpPr txBox="1">
            <a:spLocks noChangeArrowheads="1"/>
          </p:cNvSpPr>
          <p:nvPr/>
        </p:nvSpPr>
        <p:spPr bwMode="auto">
          <a:xfrm>
            <a:off x="250825" y="5305425"/>
            <a:ext cx="8639175" cy="1552575"/>
          </a:xfrm>
          <a:prstGeom prst="rect">
            <a:avLst/>
          </a:prstGeom>
          <a:solidFill>
            <a:schemeClr val="bg1"/>
          </a:solidFill>
          <a:ln w="136525">
            <a:noFill/>
            <a:miter lim="800000"/>
            <a:headEnd/>
            <a:tailEnd/>
          </a:ln>
        </p:spPr>
        <p:txBody>
          <a:bodyPr>
            <a:spAutoFit/>
          </a:bodyPr>
          <a:lstStyle/>
          <a:p>
            <a:pPr eaLnBrk="0" hangingPunct="0">
              <a:spcBef>
                <a:spcPct val="50000"/>
              </a:spcBef>
            </a:pPr>
            <a:r>
              <a:rPr lang="en-US"/>
              <a:t>Disconnecting        the closed shunts segment drains and relieves the angioma and suppresses the deep overloading flow whilst preserving the Open Vicarious segment avoids the dangerous stop of the deep and superficial draining flow and further varicose collaterals</a:t>
            </a:r>
          </a:p>
        </p:txBody>
      </p:sp>
      <p:grpSp>
        <p:nvGrpSpPr>
          <p:cNvPr id="34857" name="Group 45"/>
          <p:cNvGrpSpPr>
            <a:grpSpLocks/>
          </p:cNvGrpSpPr>
          <p:nvPr/>
        </p:nvGrpSpPr>
        <p:grpSpPr bwMode="auto">
          <a:xfrm>
            <a:off x="2971800" y="1916113"/>
            <a:ext cx="384175" cy="431800"/>
            <a:chOff x="5100" y="1480"/>
            <a:chExt cx="272" cy="272"/>
          </a:xfrm>
        </p:grpSpPr>
        <p:sp>
          <p:nvSpPr>
            <p:cNvPr id="34863" name="Oval 46"/>
            <p:cNvSpPr>
              <a:spLocks noChangeArrowheads="1"/>
            </p:cNvSpPr>
            <p:nvPr/>
          </p:nvSpPr>
          <p:spPr bwMode="auto">
            <a:xfrm>
              <a:off x="5100" y="1480"/>
              <a:ext cx="272" cy="272"/>
            </a:xfrm>
            <a:prstGeom prst="ellipse">
              <a:avLst/>
            </a:prstGeom>
            <a:solidFill>
              <a:schemeClr val="bg1"/>
            </a:solidFill>
            <a:ln w="136525">
              <a:solidFill>
                <a:srgbClr val="FF3300"/>
              </a:solidFill>
              <a:round/>
              <a:headEnd/>
              <a:tailEnd/>
            </a:ln>
          </p:spPr>
          <p:txBody>
            <a:bodyPr wrap="none" anchor="ctr"/>
            <a:lstStyle/>
            <a:p>
              <a:endParaRPr lang="fr-FR"/>
            </a:p>
          </p:txBody>
        </p:sp>
        <p:sp>
          <p:nvSpPr>
            <p:cNvPr id="34864" name="Line 47"/>
            <p:cNvSpPr>
              <a:spLocks noChangeShapeType="1"/>
            </p:cNvSpPr>
            <p:nvPr/>
          </p:nvSpPr>
          <p:spPr bwMode="auto">
            <a:xfrm>
              <a:off x="5145" y="1616"/>
              <a:ext cx="182" cy="0"/>
            </a:xfrm>
            <a:prstGeom prst="line">
              <a:avLst/>
            </a:prstGeom>
            <a:noFill/>
            <a:ln w="38100">
              <a:solidFill>
                <a:schemeClr val="tx1"/>
              </a:solidFill>
              <a:round/>
              <a:headEnd/>
              <a:tailEnd/>
            </a:ln>
          </p:spPr>
          <p:txBody>
            <a:bodyPr/>
            <a:lstStyle/>
            <a:p>
              <a:endParaRPr lang="fr-FR"/>
            </a:p>
          </p:txBody>
        </p:sp>
      </p:grpSp>
      <p:sp>
        <p:nvSpPr>
          <p:cNvPr id="34858" name="Text Box 48"/>
          <p:cNvSpPr txBox="1">
            <a:spLocks noChangeArrowheads="1"/>
          </p:cNvSpPr>
          <p:nvPr/>
        </p:nvSpPr>
        <p:spPr bwMode="auto">
          <a:xfrm>
            <a:off x="0" y="0"/>
            <a:ext cx="2524125" cy="457200"/>
          </a:xfrm>
          <a:prstGeom prst="rect">
            <a:avLst/>
          </a:prstGeom>
          <a:noFill/>
          <a:ln w="136525">
            <a:noFill/>
            <a:miter lim="800000"/>
            <a:headEnd/>
            <a:tailEnd/>
          </a:ln>
        </p:spPr>
        <p:txBody>
          <a:bodyPr>
            <a:spAutoFit/>
          </a:bodyPr>
          <a:lstStyle/>
          <a:p>
            <a:pPr eaLnBrk="0" hangingPunct="0">
              <a:spcBef>
                <a:spcPct val="50000"/>
              </a:spcBef>
            </a:pPr>
            <a:r>
              <a:rPr lang="en-US"/>
              <a:t>Pattern 4 treatment</a:t>
            </a:r>
          </a:p>
        </p:txBody>
      </p:sp>
      <p:sp>
        <p:nvSpPr>
          <p:cNvPr id="34859" name="Text Box 35"/>
          <p:cNvSpPr txBox="1">
            <a:spLocks noChangeArrowheads="1"/>
          </p:cNvSpPr>
          <p:nvPr/>
        </p:nvSpPr>
        <p:spPr bwMode="auto">
          <a:xfrm>
            <a:off x="323528" y="4508500"/>
            <a:ext cx="8496944" cy="830997"/>
          </a:xfrm>
          <a:prstGeom prst="rect">
            <a:avLst/>
          </a:prstGeom>
          <a:solidFill>
            <a:schemeClr val="bg1"/>
          </a:solidFill>
          <a:ln w="136525">
            <a:noFill/>
            <a:miter lim="800000"/>
            <a:headEnd/>
            <a:tailEnd/>
          </a:ln>
        </p:spPr>
        <p:txBody>
          <a:bodyPr wrap="square">
            <a:spAutoFit/>
          </a:bodyPr>
          <a:lstStyle/>
          <a:p>
            <a:pPr algn="ctr" eaLnBrk="0" hangingPunct="0">
              <a:spcBef>
                <a:spcPct val="50000"/>
              </a:spcBef>
            </a:pPr>
            <a:r>
              <a:rPr lang="en-US" sz="4800" dirty="0" smtClean="0"/>
              <a:t>KTS (compensatory </a:t>
            </a:r>
            <a:r>
              <a:rPr lang="en-US" sz="4800" dirty="0" err="1" smtClean="0"/>
              <a:t>varices</a:t>
            </a:r>
            <a:r>
              <a:rPr lang="en-US" sz="4800" dirty="0" smtClean="0"/>
              <a:t>)</a:t>
            </a:r>
            <a:endParaRPr lang="en-US" sz="4800" dirty="0"/>
          </a:p>
        </p:txBody>
      </p:sp>
      <p:grpSp>
        <p:nvGrpSpPr>
          <p:cNvPr id="34860" name="Group 42"/>
          <p:cNvGrpSpPr>
            <a:grpSpLocks/>
          </p:cNvGrpSpPr>
          <p:nvPr/>
        </p:nvGrpSpPr>
        <p:grpSpPr bwMode="auto">
          <a:xfrm>
            <a:off x="2268538" y="5300663"/>
            <a:ext cx="381000" cy="431800"/>
            <a:chOff x="5100" y="1480"/>
            <a:chExt cx="272" cy="272"/>
          </a:xfrm>
        </p:grpSpPr>
        <p:sp>
          <p:nvSpPr>
            <p:cNvPr id="34861" name="Oval 43"/>
            <p:cNvSpPr>
              <a:spLocks noChangeArrowheads="1"/>
            </p:cNvSpPr>
            <p:nvPr/>
          </p:nvSpPr>
          <p:spPr bwMode="auto">
            <a:xfrm>
              <a:off x="5100" y="1480"/>
              <a:ext cx="272" cy="272"/>
            </a:xfrm>
            <a:prstGeom prst="ellipse">
              <a:avLst/>
            </a:prstGeom>
            <a:solidFill>
              <a:schemeClr val="bg1"/>
            </a:solidFill>
            <a:ln w="136525">
              <a:solidFill>
                <a:srgbClr val="FF3300"/>
              </a:solidFill>
              <a:round/>
              <a:headEnd/>
              <a:tailEnd/>
            </a:ln>
          </p:spPr>
          <p:txBody>
            <a:bodyPr wrap="none" anchor="ctr"/>
            <a:lstStyle/>
            <a:p>
              <a:endParaRPr lang="fr-FR"/>
            </a:p>
          </p:txBody>
        </p:sp>
        <p:sp>
          <p:nvSpPr>
            <p:cNvPr id="34862" name="Line 44"/>
            <p:cNvSpPr>
              <a:spLocks noChangeShapeType="1"/>
            </p:cNvSpPr>
            <p:nvPr/>
          </p:nvSpPr>
          <p:spPr bwMode="auto">
            <a:xfrm>
              <a:off x="5145" y="1616"/>
              <a:ext cx="182" cy="0"/>
            </a:xfrm>
            <a:prstGeom prst="line">
              <a:avLst/>
            </a:prstGeom>
            <a:noFill/>
            <a:ln w="38100">
              <a:solidFill>
                <a:schemeClr val="tx1"/>
              </a:solidFill>
              <a:round/>
              <a:headEnd/>
              <a:tailEnd/>
            </a:ln>
          </p:spPr>
          <p:txBody>
            <a:bodyPr/>
            <a:lstStyle/>
            <a:p>
              <a:endParaRPr lang="fr-F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666750" y="333375"/>
            <a:ext cx="8077200" cy="5738813"/>
            <a:chOff x="0" y="139"/>
            <a:chExt cx="5088" cy="3615"/>
          </a:xfrm>
        </p:grpSpPr>
        <p:sp>
          <p:nvSpPr>
            <p:cNvPr id="35847" name="Freeform 3"/>
            <p:cNvSpPr>
              <a:spLocks/>
            </p:cNvSpPr>
            <p:nvPr/>
          </p:nvSpPr>
          <p:spPr bwMode="auto">
            <a:xfrm flipH="1">
              <a:off x="170" y="3256"/>
              <a:ext cx="276" cy="258"/>
            </a:xfrm>
            <a:custGeom>
              <a:avLst/>
              <a:gdLst>
                <a:gd name="T0" fmla="*/ 76854 w 107"/>
                <a:gd name="T1" fmla="*/ 0 h 180"/>
                <a:gd name="T2" fmla="*/ 81312 w 107"/>
                <a:gd name="T3" fmla="*/ 80 h 180"/>
                <a:gd name="T4" fmla="*/ 81312 w 107"/>
                <a:gd name="T5" fmla="*/ 143 h 180"/>
                <a:gd name="T6" fmla="*/ 76854 w 107"/>
                <a:gd name="T7" fmla="*/ 224 h 180"/>
                <a:gd name="T8" fmla="*/ 76854 w 107"/>
                <a:gd name="T9" fmla="*/ 224 h 180"/>
                <a:gd name="T10" fmla="*/ 67739 w 107"/>
                <a:gd name="T11" fmla="*/ 294 h 180"/>
                <a:gd name="T12" fmla="*/ 58576 w 107"/>
                <a:gd name="T13" fmla="*/ 517 h 180"/>
                <a:gd name="T14" fmla="*/ 50113 w 107"/>
                <a:gd name="T15" fmla="*/ 665 h 180"/>
                <a:gd name="T16" fmla="*/ 41000 w 107"/>
                <a:gd name="T17" fmla="*/ 821 h 180"/>
                <a:gd name="T18" fmla="*/ 41000 w 107"/>
                <a:gd name="T19" fmla="*/ 821 h 180"/>
                <a:gd name="T20" fmla="*/ 31872 w 107"/>
                <a:gd name="T21" fmla="*/ 1042 h 180"/>
                <a:gd name="T22" fmla="*/ 22709 w 107"/>
                <a:gd name="T23" fmla="*/ 1266 h 180"/>
                <a:gd name="T24" fmla="*/ 22709 w 107"/>
                <a:gd name="T25" fmla="*/ 1266 h 180"/>
                <a:gd name="T26" fmla="*/ 18278 w 107"/>
                <a:gd name="T27" fmla="*/ 1494 h 180"/>
                <a:gd name="T28" fmla="*/ 9116 w 107"/>
                <a:gd name="T29" fmla="*/ 1786 h 180"/>
                <a:gd name="T30" fmla="*/ 4478 w 107"/>
                <a:gd name="T31" fmla="*/ 2087 h 180"/>
                <a:gd name="T32" fmla="*/ 0 w 107"/>
                <a:gd name="T33" fmla="*/ 2237 h 180"/>
                <a:gd name="T34" fmla="*/ 0 w 107"/>
                <a:gd name="T35" fmla="*/ 2237 h 180"/>
                <a:gd name="T36" fmla="*/ 0 w 107"/>
                <a:gd name="T37" fmla="*/ 2237 h 180"/>
                <a:gd name="T38" fmla="*/ 0 w 107"/>
                <a:gd name="T39" fmla="*/ 2087 h 180"/>
                <a:gd name="T40" fmla="*/ 4478 w 107"/>
                <a:gd name="T41" fmla="*/ 1637 h 180"/>
                <a:gd name="T42" fmla="*/ 4478 w 107"/>
                <a:gd name="T43" fmla="*/ 1637 h 180"/>
                <a:gd name="T44" fmla="*/ 4478 w 107"/>
                <a:gd name="T45" fmla="*/ 1494 h 180"/>
                <a:gd name="T46" fmla="*/ 9116 w 107"/>
                <a:gd name="T47" fmla="*/ 1343 h 180"/>
                <a:gd name="T48" fmla="*/ 27407 w 107"/>
                <a:gd name="T49" fmla="*/ 821 h 180"/>
                <a:gd name="T50" fmla="*/ 45682 w 107"/>
                <a:gd name="T51" fmla="*/ 294 h 180"/>
                <a:gd name="T52" fmla="*/ 58576 w 107"/>
                <a:gd name="T53" fmla="*/ 143 h 180"/>
                <a:gd name="T54" fmla="*/ 76854 w 107"/>
                <a:gd name="T55" fmla="*/ 0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7"/>
                <a:gd name="T85" fmla="*/ 0 h 180"/>
                <a:gd name="T86" fmla="*/ 107 w 107"/>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7" h="180">
                  <a:moveTo>
                    <a:pt x="101" y="0"/>
                  </a:moveTo>
                  <a:lnTo>
                    <a:pt x="107" y="6"/>
                  </a:lnTo>
                  <a:lnTo>
                    <a:pt x="107" y="12"/>
                  </a:lnTo>
                  <a:lnTo>
                    <a:pt x="101" y="18"/>
                  </a:lnTo>
                  <a:lnTo>
                    <a:pt x="89" y="24"/>
                  </a:lnTo>
                  <a:lnTo>
                    <a:pt x="77" y="42"/>
                  </a:lnTo>
                  <a:lnTo>
                    <a:pt x="66" y="54"/>
                  </a:lnTo>
                  <a:lnTo>
                    <a:pt x="54" y="66"/>
                  </a:lnTo>
                  <a:lnTo>
                    <a:pt x="42" y="84"/>
                  </a:lnTo>
                  <a:lnTo>
                    <a:pt x="30" y="102"/>
                  </a:lnTo>
                  <a:lnTo>
                    <a:pt x="24" y="120"/>
                  </a:lnTo>
                  <a:lnTo>
                    <a:pt x="12" y="144"/>
                  </a:lnTo>
                  <a:lnTo>
                    <a:pt x="6" y="168"/>
                  </a:lnTo>
                  <a:lnTo>
                    <a:pt x="0" y="180"/>
                  </a:lnTo>
                  <a:lnTo>
                    <a:pt x="0" y="168"/>
                  </a:lnTo>
                  <a:lnTo>
                    <a:pt x="6" y="132"/>
                  </a:lnTo>
                  <a:lnTo>
                    <a:pt x="6" y="120"/>
                  </a:lnTo>
                  <a:lnTo>
                    <a:pt x="12" y="108"/>
                  </a:lnTo>
                  <a:lnTo>
                    <a:pt x="36" y="66"/>
                  </a:lnTo>
                  <a:lnTo>
                    <a:pt x="60" y="24"/>
                  </a:lnTo>
                  <a:lnTo>
                    <a:pt x="77" y="12"/>
                  </a:lnTo>
                  <a:lnTo>
                    <a:pt x="101" y="0"/>
                  </a:lnTo>
                  <a:close/>
                </a:path>
              </a:pathLst>
            </a:custGeom>
            <a:solidFill>
              <a:srgbClr val="BF8C00"/>
            </a:solidFill>
            <a:ln w="9525">
              <a:noFill/>
              <a:round/>
              <a:headEnd/>
              <a:tailEnd/>
            </a:ln>
          </p:spPr>
          <p:txBody>
            <a:bodyPr/>
            <a:lstStyle/>
            <a:p>
              <a:endParaRPr lang="fr-FR"/>
            </a:p>
          </p:txBody>
        </p:sp>
        <p:sp>
          <p:nvSpPr>
            <p:cNvPr id="35848" name="Freeform 4"/>
            <p:cNvSpPr>
              <a:spLocks/>
            </p:cNvSpPr>
            <p:nvPr/>
          </p:nvSpPr>
          <p:spPr bwMode="auto">
            <a:xfrm>
              <a:off x="0" y="235"/>
              <a:ext cx="1267" cy="3367"/>
            </a:xfrm>
            <a:custGeom>
              <a:avLst/>
              <a:gdLst>
                <a:gd name="T0" fmla="*/ 77 w 1267"/>
                <a:gd name="T1" fmla="*/ 325 h 3367"/>
                <a:gd name="T2" fmla="*/ 0 w 1267"/>
                <a:gd name="T3" fmla="*/ 538 h 3367"/>
                <a:gd name="T4" fmla="*/ 15 w 1267"/>
                <a:gd name="T5" fmla="*/ 649 h 3367"/>
                <a:gd name="T6" fmla="*/ 108 w 1267"/>
                <a:gd name="T7" fmla="*/ 830 h 3367"/>
                <a:gd name="T8" fmla="*/ 108 w 1267"/>
                <a:gd name="T9" fmla="*/ 914 h 3367"/>
                <a:gd name="T10" fmla="*/ 186 w 1267"/>
                <a:gd name="T11" fmla="*/ 1206 h 3367"/>
                <a:gd name="T12" fmla="*/ 217 w 1267"/>
                <a:gd name="T13" fmla="*/ 1290 h 3367"/>
                <a:gd name="T14" fmla="*/ 276 w 1267"/>
                <a:gd name="T15" fmla="*/ 1615 h 3367"/>
                <a:gd name="T16" fmla="*/ 292 w 1267"/>
                <a:gd name="T17" fmla="*/ 1718 h 3367"/>
                <a:gd name="T18" fmla="*/ 232 w 1267"/>
                <a:gd name="T19" fmla="*/ 1881 h 3367"/>
                <a:gd name="T20" fmla="*/ 217 w 1267"/>
                <a:gd name="T21" fmla="*/ 1948 h 3367"/>
                <a:gd name="T22" fmla="*/ 186 w 1267"/>
                <a:gd name="T23" fmla="*/ 2025 h 3367"/>
                <a:gd name="T24" fmla="*/ 170 w 1267"/>
                <a:gd name="T25" fmla="*/ 2257 h 3367"/>
                <a:gd name="T26" fmla="*/ 276 w 1267"/>
                <a:gd name="T27" fmla="*/ 2410 h 3367"/>
                <a:gd name="T28" fmla="*/ 322 w 1267"/>
                <a:gd name="T29" fmla="*/ 2607 h 3367"/>
                <a:gd name="T30" fmla="*/ 338 w 1267"/>
                <a:gd name="T31" fmla="*/ 2683 h 3367"/>
                <a:gd name="T32" fmla="*/ 353 w 1267"/>
                <a:gd name="T33" fmla="*/ 2829 h 3367"/>
                <a:gd name="T34" fmla="*/ 232 w 1267"/>
                <a:gd name="T35" fmla="*/ 2889 h 3367"/>
                <a:gd name="T36" fmla="*/ 170 w 1267"/>
                <a:gd name="T37" fmla="*/ 2967 h 3367"/>
                <a:gd name="T38" fmla="*/ 276 w 1267"/>
                <a:gd name="T39" fmla="*/ 3042 h 3367"/>
                <a:gd name="T40" fmla="*/ 384 w 1267"/>
                <a:gd name="T41" fmla="*/ 3120 h 3367"/>
                <a:gd name="T42" fmla="*/ 508 w 1267"/>
                <a:gd name="T43" fmla="*/ 3316 h 3367"/>
                <a:gd name="T44" fmla="*/ 539 w 1267"/>
                <a:gd name="T45" fmla="*/ 3341 h 3367"/>
                <a:gd name="T46" fmla="*/ 725 w 1267"/>
                <a:gd name="T47" fmla="*/ 3367 h 3367"/>
                <a:gd name="T48" fmla="*/ 880 w 1267"/>
                <a:gd name="T49" fmla="*/ 3350 h 3367"/>
                <a:gd name="T50" fmla="*/ 833 w 1267"/>
                <a:gd name="T51" fmla="*/ 3274 h 3367"/>
                <a:gd name="T52" fmla="*/ 787 w 1267"/>
                <a:gd name="T53" fmla="*/ 3025 h 3367"/>
                <a:gd name="T54" fmla="*/ 771 w 1267"/>
                <a:gd name="T55" fmla="*/ 2864 h 3367"/>
                <a:gd name="T56" fmla="*/ 756 w 1267"/>
                <a:gd name="T57" fmla="*/ 2700 h 3367"/>
                <a:gd name="T58" fmla="*/ 740 w 1267"/>
                <a:gd name="T59" fmla="*/ 2513 h 3367"/>
                <a:gd name="T60" fmla="*/ 740 w 1267"/>
                <a:gd name="T61" fmla="*/ 2257 h 3367"/>
                <a:gd name="T62" fmla="*/ 740 w 1267"/>
                <a:gd name="T63" fmla="*/ 2128 h 3367"/>
                <a:gd name="T64" fmla="*/ 740 w 1267"/>
                <a:gd name="T65" fmla="*/ 1931 h 3367"/>
                <a:gd name="T66" fmla="*/ 771 w 1267"/>
                <a:gd name="T67" fmla="*/ 1864 h 3367"/>
                <a:gd name="T68" fmla="*/ 864 w 1267"/>
                <a:gd name="T69" fmla="*/ 1744 h 3367"/>
                <a:gd name="T70" fmla="*/ 880 w 1267"/>
                <a:gd name="T71" fmla="*/ 1709 h 3367"/>
                <a:gd name="T72" fmla="*/ 880 w 1267"/>
                <a:gd name="T73" fmla="*/ 1623 h 3367"/>
                <a:gd name="T74" fmla="*/ 911 w 1267"/>
                <a:gd name="T75" fmla="*/ 1462 h 3367"/>
                <a:gd name="T76" fmla="*/ 942 w 1267"/>
                <a:gd name="T77" fmla="*/ 1376 h 3367"/>
                <a:gd name="T78" fmla="*/ 1003 w 1267"/>
                <a:gd name="T79" fmla="*/ 1197 h 3367"/>
                <a:gd name="T80" fmla="*/ 1050 w 1267"/>
                <a:gd name="T81" fmla="*/ 897 h 3367"/>
                <a:gd name="T82" fmla="*/ 1034 w 1267"/>
                <a:gd name="T83" fmla="*/ 804 h 3367"/>
                <a:gd name="T84" fmla="*/ 1050 w 1267"/>
                <a:gd name="T85" fmla="*/ 641 h 3367"/>
                <a:gd name="T86" fmla="*/ 1079 w 1267"/>
                <a:gd name="T87" fmla="*/ 472 h 3367"/>
                <a:gd name="T88" fmla="*/ 1193 w 1267"/>
                <a:gd name="T89" fmla="*/ 157 h 3367"/>
                <a:gd name="T90" fmla="*/ 1236 w 1267"/>
                <a:gd name="T91" fmla="*/ 43 h 3367"/>
                <a:gd name="T92" fmla="*/ 1205 w 1267"/>
                <a:gd name="T93" fmla="*/ 60 h 3367"/>
                <a:gd name="T94" fmla="*/ 942 w 1267"/>
                <a:gd name="T95" fmla="*/ 0 h 3367"/>
                <a:gd name="T96" fmla="*/ 709 w 1267"/>
                <a:gd name="T97" fmla="*/ 34 h 3367"/>
                <a:gd name="T98" fmla="*/ 415 w 1267"/>
                <a:gd name="T99" fmla="*/ 120 h 3367"/>
                <a:gd name="T100" fmla="*/ 276 w 1267"/>
                <a:gd name="T101" fmla="*/ 180 h 33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7"/>
                <a:gd name="T154" fmla="*/ 0 h 3367"/>
                <a:gd name="T155" fmla="*/ 1267 w 1267"/>
                <a:gd name="T156" fmla="*/ 3367 h 33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7" h="3367">
                  <a:moveTo>
                    <a:pt x="276" y="180"/>
                  </a:moveTo>
                  <a:lnTo>
                    <a:pt x="170" y="247"/>
                  </a:lnTo>
                  <a:lnTo>
                    <a:pt x="77" y="325"/>
                  </a:lnTo>
                  <a:lnTo>
                    <a:pt x="15" y="428"/>
                  </a:lnTo>
                  <a:lnTo>
                    <a:pt x="0" y="479"/>
                  </a:lnTo>
                  <a:lnTo>
                    <a:pt x="0" y="538"/>
                  </a:lnTo>
                  <a:lnTo>
                    <a:pt x="0" y="598"/>
                  </a:lnTo>
                  <a:lnTo>
                    <a:pt x="15" y="649"/>
                  </a:lnTo>
                  <a:lnTo>
                    <a:pt x="62" y="718"/>
                  </a:lnTo>
                  <a:lnTo>
                    <a:pt x="93" y="778"/>
                  </a:lnTo>
                  <a:lnTo>
                    <a:pt x="108" y="830"/>
                  </a:lnTo>
                  <a:lnTo>
                    <a:pt x="108" y="864"/>
                  </a:lnTo>
                  <a:lnTo>
                    <a:pt x="108" y="914"/>
                  </a:lnTo>
                  <a:lnTo>
                    <a:pt x="139" y="1034"/>
                  </a:lnTo>
                  <a:lnTo>
                    <a:pt x="155" y="1154"/>
                  </a:lnTo>
                  <a:lnTo>
                    <a:pt x="186" y="1206"/>
                  </a:lnTo>
                  <a:lnTo>
                    <a:pt x="201" y="1247"/>
                  </a:lnTo>
                  <a:lnTo>
                    <a:pt x="217" y="1290"/>
                  </a:lnTo>
                  <a:lnTo>
                    <a:pt x="232" y="1350"/>
                  </a:lnTo>
                  <a:lnTo>
                    <a:pt x="263" y="1479"/>
                  </a:lnTo>
                  <a:lnTo>
                    <a:pt x="276" y="1615"/>
                  </a:lnTo>
                  <a:lnTo>
                    <a:pt x="292" y="1675"/>
                  </a:lnTo>
                  <a:lnTo>
                    <a:pt x="292" y="1718"/>
                  </a:lnTo>
                  <a:lnTo>
                    <a:pt x="276" y="1786"/>
                  </a:lnTo>
                  <a:lnTo>
                    <a:pt x="263" y="1838"/>
                  </a:lnTo>
                  <a:lnTo>
                    <a:pt x="232" y="1881"/>
                  </a:lnTo>
                  <a:lnTo>
                    <a:pt x="232" y="1898"/>
                  </a:lnTo>
                  <a:lnTo>
                    <a:pt x="217" y="1948"/>
                  </a:lnTo>
                  <a:lnTo>
                    <a:pt x="201" y="1982"/>
                  </a:lnTo>
                  <a:lnTo>
                    <a:pt x="186" y="2025"/>
                  </a:lnTo>
                  <a:lnTo>
                    <a:pt x="155" y="2094"/>
                  </a:lnTo>
                  <a:lnTo>
                    <a:pt x="155" y="2171"/>
                  </a:lnTo>
                  <a:lnTo>
                    <a:pt x="170" y="2257"/>
                  </a:lnTo>
                  <a:lnTo>
                    <a:pt x="232" y="2333"/>
                  </a:lnTo>
                  <a:lnTo>
                    <a:pt x="276" y="2410"/>
                  </a:lnTo>
                  <a:lnTo>
                    <a:pt x="307" y="2496"/>
                  </a:lnTo>
                  <a:lnTo>
                    <a:pt x="322" y="2582"/>
                  </a:lnTo>
                  <a:lnTo>
                    <a:pt x="322" y="2607"/>
                  </a:lnTo>
                  <a:lnTo>
                    <a:pt x="338" y="2632"/>
                  </a:lnTo>
                  <a:lnTo>
                    <a:pt x="338" y="2683"/>
                  </a:lnTo>
                  <a:lnTo>
                    <a:pt x="353" y="2743"/>
                  </a:lnTo>
                  <a:lnTo>
                    <a:pt x="353" y="2795"/>
                  </a:lnTo>
                  <a:lnTo>
                    <a:pt x="353" y="2829"/>
                  </a:lnTo>
                  <a:lnTo>
                    <a:pt x="292" y="2855"/>
                  </a:lnTo>
                  <a:lnTo>
                    <a:pt x="232" y="2889"/>
                  </a:lnTo>
                  <a:lnTo>
                    <a:pt x="170" y="2932"/>
                  </a:lnTo>
                  <a:lnTo>
                    <a:pt x="155" y="2949"/>
                  </a:lnTo>
                  <a:lnTo>
                    <a:pt x="170" y="2967"/>
                  </a:lnTo>
                  <a:lnTo>
                    <a:pt x="201" y="3008"/>
                  </a:lnTo>
                  <a:lnTo>
                    <a:pt x="276" y="3042"/>
                  </a:lnTo>
                  <a:lnTo>
                    <a:pt x="338" y="3077"/>
                  </a:lnTo>
                  <a:lnTo>
                    <a:pt x="384" y="3120"/>
                  </a:lnTo>
                  <a:lnTo>
                    <a:pt x="415" y="3188"/>
                  </a:lnTo>
                  <a:lnTo>
                    <a:pt x="462" y="3257"/>
                  </a:lnTo>
                  <a:lnTo>
                    <a:pt x="508" y="3316"/>
                  </a:lnTo>
                  <a:lnTo>
                    <a:pt x="524" y="3333"/>
                  </a:lnTo>
                  <a:lnTo>
                    <a:pt x="539" y="3341"/>
                  </a:lnTo>
                  <a:lnTo>
                    <a:pt x="555" y="3350"/>
                  </a:lnTo>
                  <a:lnTo>
                    <a:pt x="601" y="3358"/>
                  </a:lnTo>
                  <a:lnTo>
                    <a:pt x="725" y="3367"/>
                  </a:lnTo>
                  <a:lnTo>
                    <a:pt x="787" y="3367"/>
                  </a:lnTo>
                  <a:lnTo>
                    <a:pt x="849" y="3358"/>
                  </a:lnTo>
                  <a:lnTo>
                    <a:pt x="880" y="3350"/>
                  </a:lnTo>
                  <a:lnTo>
                    <a:pt x="880" y="3333"/>
                  </a:lnTo>
                  <a:lnTo>
                    <a:pt x="833" y="3274"/>
                  </a:lnTo>
                  <a:lnTo>
                    <a:pt x="818" y="3205"/>
                  </a:lnTo>
                  <a:lnTo>
                    <a:pt x="787" y="3111"/>
                  </a:lnTo>
                  <a:lnTo>
                    <a:pt x="787" y="3025"/>
                  </a:lnTo>
                  <a:lnTo>
                    <a:pt x="787" y="2949"/>
                  </a:lnTo>
                  <a:lnTo>
                    <a:pt x="771" y="2864"/>
                  </a:lnTo>
                  <a:lnTo>
                    <a:pt x="771" y="2778"/>
                  </a:lnTo>
                  <a:lnTo>
                    <a:pt x="756" y="2700"/>
                  </a:lnTo>
                  <a:lnTo>
                    <a:pt x="740" y="2658"/>
                  </a:lnTo>
                  <a:lnTo>
                    <a:pt x="740" y="2590"/>
                  </a:lnTo>
                  <a:lnTo>
                    <a:pt x="740" y="2513"/>
                  </a:lnTo>
                  <a:lnTo>
                    <a:pt x="740" y="2427"/>
                  </a:lnTo>
                  <a:lnTo>
                    <a:pt x="740" y="2341"/>
                  </a:lnTo>
                  <a:lnTo>
                    <a:pt x="740" y="2257"/>
                  </a:lnTo>
                  <a:lnTo>
                    <a:pt x="740" y="2180"/>
                  </a:lnTo>
                  <a:lnTo>
                    <a:pt x="740" y="2128"/>
                  </a:lnTo>
                  <a:lnTo>
                    <a:pt x="740" y="2051"/>
                  </a:lnTo>
                  <a:lnTo>
                    <a:pt x="740" y="1991"/>
                  </a:lnTo>
                  <a:lnTo>
                    <a:pt x="740" y="1931"/>
                  </a:lnTo>
                  <a:lnTo>
                    <a:pt x="756" y="1889"/>
                  </a:lnTo>
                  <a:lnTo>
                    <a:pt x="771" y="1864"/>
                  </a:lnTo>
                  <a:lnTo>
                    <a:pt x="818" y="1829"/>
                  </a:lnTo>
                  <a:lnTo>
                    <a:pt x="849" y="1795"/>
                  </a:lnTo>
                  <a:lnTo>
                    <a:pt x="864" y="1744"/>
                  </a:lnTo>
                  <a:lnTo>
                    <a:pt x="864" y="1735"/>
                  </a:lnTo>
                  <a:lnTo>
                    <a:pt x="880" y="1709"/>
                  </a:lnTo>
                  <a:lnTo>
                    <a:pt x="880" y="1666"/>
                  </a:lnTo>
                  <a:lnTo>
                    <a:pt x="880" y="1623"/>
                  </a:lnTo>
                  <a:lnTo>
                    <a:pt x="880" y="1573"/>
                  </a:lnTo>
                  <a:lnTo>
                    <a:pt x="895" y="1513"/>
                  </a:lnTo>
                  <a:lnTo>
                    <a:pt x="911" y="1462"/>
                  </a:lnTo>
                  <a:lnTo>
                    <a:pt x="926" y="1410"/>
                  </a:lnTo>
                  <a:lnTo>
                    <a:pt x="942" y="1376"/>
                  </a:lnTo>
                  <a:lnTo>
                    <a:pt x="957" y="1333"/>
                  </a:lnTo>
                  <a:lnTo>
                    <a:pt x="973" y="1264"/>
                  </a:lnTo>
                  <a:lnTo>
                    <a:pt x="1003" y="1197"/>
                  </a:lnTo>
                  <a:lnTo>
                    <a:pt x="1034" y="1034"/>
                  </a:lnTo>
                  <a:lnTo>
                    <a:pt x="1050" y="965"/>
                  </a:lnTo>
                  <a:lnTo>
                    <a:pt x="1050" y="897"/>
                  </a:lnTo>
                  <a:lnTo>
                    <a:pt x="1050" y="847"/>
                  </a:lnTo>
                  <a:lnTo>
                    <a:pt x="1034" y="804"/>
                  </a:lnTo>
                  <a:lnTo>
                    <a:pt x="1034" y="752"/>
                  </a:lnTo>
                  <a:lnTo>
                    <a:pt x="1034" y="701"/>
                  </a:lnTo>
                  <a:lnTo>
                    <a:pt x="1050" y="641"/>
                  </a:lnTo>
                  <a:lnTo>
                    <a:pt x="1065" y="606"/>
                  </a:lnTo>
                  <a:lnTo>
                    <a:pt x="1079" y="472"/>
                  </a:lnTo>
                  <a:lnTo>
                    <a:pt x="1093" y="343"/>
                  </a:lnTo>
                  <a:lnTo>
                    <a:pt x="1164" y="243"/>
                  </a:lnTo>
                  <a:lnTo>
                    <a:pt x="1193" y="157"/>
                  </a:lnTo>
                  <a:lnTo>
                    <a:pt x="1221" y="143"/>
                  </a:lnTo>
                  <a:lnTo>
                    <a:pt x="1236" y="100"/>
                  </a:lnTo>
                  <a:lnTo>
                    <a:pt x="1236" y="43"/>
                  </a:lnTo>
                  <a:lnTo>
                    <a:pt x="1250" y="71"/>
                  </a:lnTo>
                  <a:lnTo>
                    <a:pt x="1267" y="112"/>
                  </a:lnTo>
                  <a:lnTo>
                    <a:pt x="1205" y="60"/>
                  </a:lnTo>
                  <a:lnTo>
                    <a:pt x="1127" y="26"/>
                  </a:lnTo>
                  <a:lnTo>
                    <a:pt x="1050" y="0"/>
                  </a:lnTo>
                  <a:lnTo>
                    <a:pt x="942" y="0"/>
                  </a:lnTo>
                  <a:lnTo>
                    <a:pt x="833" y="9"/>
                  </a:lnTo>
                  <a:lnTo>
                    <a:pt x="709" y="34"/>
                  </a:lnTo>
                  <a:lnTo>
                    <a:pt x="601" y="69"/>
                  </a:lnTo>
                  <a:lnTo>
                    <a:pt x="493" y="94"/>
                  </a:lnTo>
                  <a:lnTo>
                    <a:pt x="415" y="120"/>
                  </a:lnTo>
                  <a:lnTo>
                    <a:pt x="353" y="146"/>
                  </a:lnTo>
                  <a:lnTo>
                    <a:pt x="307" y="163"/>
                  </a:lnTo>
                  <a:lnTo>
                    <a:pt x="276" y="180"/>
                  </a:lnTo>
                  <a:close/>
                </a:path>
              </a:pathLst>
            </a:custGeom>
            <a:solidFill>
              <a:srgbClr val="F2AD8C"/>
            </a:solidFill>
            <a:ln w="9525">
              <a:noFill/>
              <a:round/>
              <a:headEnd/>
              <a:tailEnd/>
            </a:ln>
          </p:spPr>
          <p:txBody>
            <a:bodyPr/>
            <a:lstStyle/>
            <a:p>
              <a:endParaRPr lang="fr-FR"/>
            </a:p>
          </p:txBody>
        </p:sp>
        <p:sp>
          <p:nvSpPr>
            <p:cNvPr id="35849" name="Freeform 5"/>
            <p:cNvSpPr>
              <a:spLocks/>
            </p:cNvSpPr>
            <p:nvPr/>
          </p:nvSpPr>
          <p:spPr bwMode="auto">
            <a:xfrm flipH="1">
              <a:off x="170" y="429"/>
              <a:ext cx="849" cy="1084"/>
            </a:xfrm>
            <a:custGeom>
              <a:avLst/>
              <a:gdLst>
                <a:gd name="T0" fmla="*/ 41075 w 329"/>
                <a:gd name="T1" fmla="*/ 0 h 758"/>
                <a:gd name="T2" fmla="*/ 100701 w 329"/>
                <a:gd name="T3" fmla="*/ 80 h 758"/>
                <a:gd name="T4" fmla="*/ 150952 w 329"/>
                <a:gd name="T5" fmla="*/ 352 h 758"/>
                <a:gd name="T6" fmla="*/ 187583 w 329"/>
                <a:gd name="T7" fmla="*/ 719 h 758"/>
                <a:gd name="T8" fmla="*/ 215027 w 329"/>
                <a:gd name="T9" fmla="*/ 1233 h 758"/>
                <a:gd name="T10" fmla="*/ 237108 w 329"/>
                <a:gd name="T11" fmla="*/ 1896 h 758"/>
                <a:gd name="T12" fmla="*/ 246251 w 329"/>
                <a:gd name="T13" fmla="*/ 2558 h 758"/>
                <a:gd name="T14" fmla="*/ 250721 w 329"/>
                <a:gd name="T15" fmla="*/ 3296 h 758"/>
                <a:gd name="T16" fmla="*/ 250721 w 329"/>
                <a:gd name="T17" fmla="*/ 4093 h 758"/>
                <a:gd name="T18" fmla="*/ 246251 w 329"/>
                <a:gd name="T19" fmla="*/ 4894 h 758"/>
                <a:gd name="T20" fmla="*/ 232420 w 329"/>
                <a:gd name="T21" fmla="*/ 5692 h 758"/>
                <a:gd name="T22" fmla="*/ 223277 w 329"/>
                <a:gd name="T23" fmla="*/ 6425 h 758"/>
                <a:gd name="T24" fmla="*/ 205850 w 329"/>
                <a:gd name="T25" fmla="*/ 7160 h 758"/>
                <a:gd name="T26" fmla="*/ 191933 w 329"/>
                <a:gd name="T27" fmla="*/ 7741 h 758"/>
                <a:gd name="T28" fmla="*/ 178406 w 329"/>
                <a:gd name="T29" fmla="*/ 8332 h 758"/>
                <a:gd name="T30" fmla="*/ 164435 w 329"/>
                <a:gd name="T31" fmla="*/ 8696 h 758"/>
                <a:gd name="T32" fmla="*/ 150952 w 329"/>
                <a:gd name="T33" fmla="*/ 8988 h 758"/>
                <a:gd name="T34" fmla="*/ 150952 w 329"/>
                <a:gd name="T35" fmla="*/ 8988 h 758"/>
                <a:gd name="T36" fmla="*/ 141775 w 329"/>
                <a:gd name="T37" fmla="*/ 9134 h 758"/>
                <a:gd name="T38" fmla="*/ 132632 w 329"/>
                <a:gd name="T39" fmla="*/ 9271 h 758"/>
                <a:gd name="T40" fmla="*/ 114326 w 329"/>
                <a:gd name="T41" fmla="*/ 9210 h 758"/>
                <a:gd name="T42" fmla="*/ 96012 w 329"/>
                <a:gd name="T43" fmla="*/ 8988 h 758"/>
                <a:gd name="T44" fmla="*/ 77693 w 329"/>
                <a:gd name="T45" fmla="*/ 8473 h 758"/>
                <a:gd name="T46" fmla="*/ 59373 w 329"/>
                <a:gd name="T47" fmla="*/ 7888 h 758"/>
                <a:gd name="T48" fmla="*/ 45763 w 329"/>
                <a:gd name="T49" fmla="*/ 7080 h 758"/>
                <a:gd name="T50" fmla="*/ 31932 w 329"/>
                <a:gd name="T51" fmla="*/ 6207 h 758"/>
                <a:gd name="T52" fmla="*/ 18319 w 329"/>
                <a:gd name="T53" fmla="*/ 5338 h 758"/>
                <a:gd name="T54" fmla="*/ 0 w 329"/>
                <a:gd name="T55" fmla="*/ 3422 h 758"/>
                <a:gd name="T56" fmla="*/ 0 w 329"/>
                <a:gd name="T57" fmla="*/ 2558 h 758"/>
                <a:gd name="T58" fmla="*/ 0 w 329"/>
                <a:gd name="T59" fmla="*/ 1753 h 758"/>
                <a:gd name="T60" fmla="*/ 0 w 329"/>
                <a:gd name="T61" fmla="*/ 1018 h 758"/>
                <a:gd name="T62" fmla="*/ 9143 w 329"/>
                <a:gd name="T63" fmla="*/ 429 h 758"/>
                <a:gd name="T64" fmla="*/ 22789 w 329"/>
                <a:gd name="T65" fmla="*/ 143 h 758"/>
                <a:gd name="T66" fmla="*/ 41075 w 329"/>
                <a:gd name="T67" fmla="*/ 0 h 7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758"/>
                <a:gd name="T104" fmla="*/ 329 w 329"/>
                <a:gd name="T105" fmla="*/ 758 h 7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758">
                  <a:moveTo>
                    <a:pt x="54" y="0"/>
                  </a:moveTo>
                  <a:lnTo>
                    <a:pt x="132" y="6"/>
                  </a:lnTo>
                  <a:lnTo>
                    <a:pt x="198" y="29"/>
                  </a:lnTo>
                  <a:lnTo>
                    <a:pt x="246" y="59"/>
                  </a:lnTo>
                  <a:lnTo>
                    <a:pt x="282" y="101"/>
                  </a:lnTo>
                  <a:lnTo>
                    <a:pt x="311" y="155"/>
                  </a:lnTo>
                  <a:lnTo>
                    <a:pt x="323" y="209"/>
                  </a:lnTo>
                  <a:lnTo>
                    <a:pt x="329" y="269"/>
                  </a:lnTo>
                  <a:lnTo>
                    <a:pt x="329" y="334"/>
                  </a:lnTo>
                  <a:lnTo>
                    <a:pt x="323" y="400"/>
                  </a:lnTo>
                  <a:lnTo>
                    <a:pt x="305" y="466"/>
                  </a:lnTo>
                  <a:lnTo>
                    <a:pt x="293" y="525"/>
                  </a:lnTo>
                  <a:lnTo>
                    <a:pt x="270" y="585"/>
                  </a:lnTo>
                  <a:lnTo>
                    <a:pt x="252" y="633"/>
                  </a:lnTo>
                  <a:lnTo>
                    <a:pt x="234" y="681"/>
                  </a:lnTo>
                  <a:lnTo>
                    <a:pt x="216" y="711"/>
                  </a:lnTo>
                  <a:lnTo>
                    <a:pt x="198" y="735"/>
                  </a:lnTo>
                  <a:lnTo>
                    <a:pt x="186" y="747"/>
                  </a:lnTo>
                  <a:lnTo>
                    <a:pt x="174" y="758"/>
                  </a:lnTo>
                  <a:lnTo>
                    <a:pt x="150" y="753"/>
                  </a:lnTo>
                  <a:lnTo>
                    <a:pt x="126" y="735"/>
                  </a:lnTo>
                  <a:lnTo>
                    <a:pt x="102" y="693"/>
                  </a:lnTo>
                  <a:lnTo>
                    <a:pt x="78" y="645"/>
                  </a:lnTo>
                  <a:lnTo>
                    <a:pt x="60" y="579"/>
                  </a:lnTo>
                  <a:lnTo>
                    <a:pt x="42" y="508"/>
                  </a:lnTo>
                  <a:lnTo>
                    <a:pt x="24" y="436"/>
                  </a:lnTo>
                  <a:lnTo>
                    <a:pt x="0" y="280"/>
                  </a:lnTo>
                  <a:lnTo>
                    <a:pt x="0" y="209"/>
                  </a:lnTo>
                  <a:lnTo>
                    <a:pt x="0" y="143"/>
                  </a:lnTo>
                  <a:lnTo>
                    <a:pt x="0" y="83"/>
                  </a:lnTo>
                  <a:lnTo>
                    <a:pt x="12" y="35"/>
                  </a:lnTo>
                  <a:lnTo>
                    <a:pt x="30" y="12"/>
                  </a:lnTo>
                  <a:lnTo>
                    <a:pt x="54" y="0"/>
                  </a:lnTo>
                  <a:close/>
                </a:path>
              </a:pathLst>
            </a:custGeom>
            <a:solidFill>
              <a:srgbClr val="F2AD8C"/>
            </a:solidFill>
            <a:ln w="9525">
              <a:noFill/>
              <a:round/>
              <a:headEnd/>
              <a:tailEnd/>
            </a:ln>
          </p:spPr>
          <p:txBody>
            <a:bodyPr/>
            <a:lstStyle/>
            <a:p>
              <a:endParaRPr lang="fr-FR"/>
            </a:p>
          </p:txBody>
        </p:sp>
        <p:sp>
          <p:nvSpPr>
            <p:cNvPr id="35850" name="Freeform 6"/>
            <p:cNvSpPr>
              <a:spLocks/>
            </p:cNvSpPr>
            <p:nvPr/>
          </p:nvSpPr>
          <p:spPr bwMode="auto">
            <a:xfrm flipH="1">
              <a:off x="217" y="454"/>
              <a:ext cx="770" cy="1000"/>
            </a:xfrm>
            <a:custGeom>
              <a:avLst/>
              <a:gdLst>
                <a:gd name="T0" fmla="*/ 40547 w 299"/>
                <a:gd name="T1" fmla="*/ 0 h 699"/>
                <a:gd name="T2" fmla="*/ 94478 w 299"/>
                <a:gd name="T3" fmla="*/ 80 h 699"/>
                <a:gd name="T4" fmla="*/ 135332 w 299"/>
                <a:gd name="T5" fmla="*/ 280 h 699"/>
                <a:gd name="T6" fmla="*/ 171270 w 299"/>
                <a:gd name="T7" fmla="*/ 652 h 699"/>
                <a:gd name="T8" fmla="*/ 193692 w 299"/>
                <a:gd name="T9" fmla="*/ 1169 h 699"/>
                <a:gd name="T10" fmla="*/ 211114 w 299"/>
                <a:gd name="T11" fmla="*/ 1754 h 699"/>
                <a:gd name="T12" fmla="*/ 220179 w 299"/>
                <a:gd name="T13" fmla="*/ 2342 h 699"/>
                <a:gd name="T14" fmla="*/ 224624 w 299"/>
                <a:gd name="T15" fmla="*/ 3007 h 699"/>
                <a:gd name="T16" fmla="*/ 224624 w 299"/>
                <a:gd name="T17" fmla="*/ 3727 h 699"/>
                <a:gd name="T18" fmla="*/ 211114 w 299"/>
                <a:gd name="T19" fmla="*/ 5203 h 699"/>
                <a:gd name="T20" fmla="*/ 189247 w 299"/>
                <a:gd name="T21" fmla="*/ 6515 h 699"/>
                <a:gd name="T22" fmla="*/ 175879 w 299"/>
                <a:gd name="T23" fmla="*/ 7100 h 699"/>
                <a:gd name="T24" fmla="*/ 162218 w 299"/>
                <a:gd name="T25" fmla="*/ 7609 h 699"/>
                <a:gd name="T26" fmla="*/ 148708 w 299"/>
                <a:gd name="T27" fmla="*/ 7984 h 699"/>
                <a:gd name="T28" fmla="*/ 139774 w 299"/>
                <a:gd name="T29" fmla="*/ 8280 h 699"/>
                <a:gd name="T30" fmla="*/ 139774 w 299"/>
                <a:gd name="T31" fmla="*/ 8280 h 699"/>
                <a:gd name="T32" fmla="*/ 130722 w 299"/>
                <a:gd name="T33" fmla="*/ 8423 h 699"/>
                <a:gd name="T34" fmla="*/ 121655 w 299"/>
                <a:gd name="T35" fmla="*/ 8574 h 699"/>
                <a:gd name="T36" fmla="*/ 103530 w 299"/>
                <a:gd name="T37" fmla="*/ 8574 h 699"/>
                <a:gd name="T38" fmla="*/ 85717 w 299"/>
                <a:gd name="T39" fmla="*/ 8280 h 699"/>
                <a:gd name="T40" fmla="*/ 72035 w 299"/>
                <a:gd name="T41" fmla="*/ 7838 h 699"/>
                <a:gd name="T42" fmla="*/ 53918 w 299"/>
                <a:gd name="T43" fmla="*/ 7247 h 699"/>
                <a:gd name="T44" fmla="*/ 40547 w 299"/>
                <a:gd name="T45" fmla="*/ 6584 h 699"/>
                <a:gd name="T46" fmla="*/ 27050 w 299"/>
                <a:gd name="T47" fmla="*/ 5788 h 699"/>
                <a:gd name="T48" fmla="*/ 18119 w 299"/>
                <a:gd name="T49" fmla="*/ 4901 h 699"/>
                <a:gd name="T50" fmla="*/ 0 w 299"/>
                <a:gd name="T51" fmla="*/ 3142 h 699"/>
                <a:gd name="T52" fmla="*/ 0 w 299"/>
                <a:gd name="T53" fmla="*/ 2342 h 699"/>
                <a:gd name="T54" fmla="*/ 0 w 299"/>
                <a:gd name="T55" fmla="*/ 1605 h 699"/>
                <a:gd name="T56" fmla="*/ 0 w 299"/>
                <a:gd name="T57" fmla="*/ 944 h 699"/>
                <a:gd name="T58" fmla="*/ 9065 w 299"/>
                <a:gd name="T59" fmla="*/ 429 h 699"/>
                <a:gd name="T60" fmla="*/ 22423 w 299"/>
                <a:gd name="T61" fmla="*/ 80 h 699"/>
                <a:gd name="T62" fmla="*/ 40547 w 299"/>
                <a:gd name="T63" fmla="*/ 0 h 6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699"/>
                <a:gd name="T98" fmla="*/ 299 w 299"/>
                <a:gd name="T99" fmla="*/ 699 h 6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699">
                  <a:moveTo>
                    <a:pt x="54" y="0"/>
                  </a:moveTo>
                  <a:lnTo>
                    <a:pt x="126" y="6"/>
                  </a:lnTo>
                  <a:lnTo>
                    <a:pt x="180" y="23"/>
                  </a:lnTo>
                  <a:lnTo>
                    <a:pt x="228" y="53"/>
                  </a:lnTo>
                  <a:lnTo>
                    <a:pt x="258" y="95"/>
                  </a:lnTo>
                  <a:lnTo>
                    <a:pt x="281" y="143"/>
                  </a:lnTo>
                  <a:lnTo>
                    <a:pt x="293" y="191"/>
                  </a:lnTo>
                  <a:lnTo>
                    <a:pt x="299" y="245"/>
                  </a:lnTo>
                  <a:lnTo>
                    <a:pt x="299" y="304"/>
                  </a:lnTo>
                  <a:lnTo>
                    <a:pt x="281" y="424"/>
                  </a:lnTo>
                  <a:lnTo>
                    <a:pt x="252" y="531"/>
                  </a:lnTo>
                  <a:lnTo>
                    <a:pt x="234" y="579"/>
                  </a:lnTo>
                  <a:lnTo>
                    <a:pt x="216" y="621"/>
                  </a:lnTo>
                  <a:lnTo>
                    <a:pt x="198" y="651"/>
                  </a:lnTo>
                  <a:lnTo>
                    <a:pt x="186" y="675"/>
                  </a:lnTo>
                  <a:lnTo>
                    <a:pt x="174" y="687"/>
                  </a:lnTo>
                  <a:lnTo>
                    <a:pt x="162" y="699"/>
                  </a:lnTo>
                  <a:lnTo>
                    <a:pt x="138" y="699"/>
                  </a:lnTo>
                  <a:lnTo>
                    <a:pt x="114" y="675"/>
                  </a:lnTo>
                  <a:lnTo>
                    <a:pt x="96" y="639"/>
                  </a:lnTo>
                  <a:lnTo>
                    <a:pt x="72" y="591"/>
                  </a:lnTo>
                  <a:lnTo>
                    <a:pt x="54" y="537"/>
                  </a:lnTo>
                  <a:lnTo>
                    <a:pt x="36" y="472"/>
                  </a:lnTo>
                  <a:lnTo>
                    <a:pt x="24" y="400"/>
                  </a:lnTo>
                  <a:lnTo>
                    <a:pt x="0" y="256"/>
                  </a:lnTo>
                  <a:lnTo>
                    <a:pt x="0" y="191"/>
                  </a:lnTo>
                  <a:lnTo>
                    <a:pt x="0" y="131"/>
                  </a:lnTo>
                  <a:lnTo>
                    <a:pt x="0" y="77"/>
                  </a:lnTo>
                  <a:lnTo>
                    <a:pt x="12" y="35"/>
                  </a:lnTo>
                  <a:lnTo>
                    <a:pt x="30" y="6"/>
                  </a:lnTo>
                  <a:lnTo>
                    <a:pt x="54" y="0"/>
                  </a:lnTo>
                  <a:close/>
                </a:path>
              </a:pathLst>
            </a:custGeom>
            <a:solidFill>
              <a:srgbClr val="F4B28E"/>
            </a:solidFill>
            <a:ln w="9525">
              <a:noFill/>
              <a:round/>
              <a:headEnd/>
              <a:tailEnd/>
            </a:ln>
          </p:spPr>
          <p:txBody>
            <a:bodyPr/>
            <a:lstStyle/>
            <a:p>
              <a:endParaRPr lang="fr-FR"/>
            </a:p>
          </p:txBody>
        </p:sp>
        <p:sp>
          <p:nvSpPr>
            <p:cNvPr id="35851" name="Freeform 7"/>
            <p:cNvSpPr>
              <a:spLocks/>
            </p:cNvSpPr>
            <p:nvPr/>
          </p:nvSpPr>
          <p:spPr bwMode="auto">
            <a:xfrm flipH="1">
              <a:off x="248" y="487"/>
              <a:ext cx="710" cy="907"/>
            </a:xfrm>
            <a:custGeom>
              <a:avLst/>
              <a:gdLst>
                <a:gd name="T0" fmla="*/ 45900 w 275"/>
                <a:gd name="T1" fmla="*/ 0 h 634"/>
                <a:gd name="T2" fmla="*/ 91747 w 275"/>
                <a:gd name="T3" fmla="*/ 80 h 634"/>
                <a:gd name="T4" fmla="*/ 128590 w 275"/>
                <a:gd name="T5" fmla="*/ 293 h 634"/>
                <a:gd name="T6" fmla="*/ 160499 w 275"/>
                <a:gd name="T7" fmla="*/ 594 h 634"/>
                <a:gd name="T8" fmla="*/ 183650 w 275"/>
                <a:gd name="T9" fmla="*/ 1031 h 634"/>
                <a:gd name="T10" fmla="*/ 197186 w 275"/>
                <a:gd name="T11" fmla="*/ 1475 h 634"/>
                <a:gd name="T12" fmla="*/ 205812 w 275"/>
                <a:gd name="T13" fmla="*/ 2054 h 634"/>
                <a:gd name="T14" fmla="*/ 210253 w 275"/>
                <a:gd name="T15" fmla="*/ 2647 h 634"/>
                <a:gd name="T16" fmla="*/ 210253 w 275"/>
                <a:gd name="T17" fmla="*/ 3299 h 634"/>
                <a:gd name="T18" fmla="*/ 202045 w 275"/>
                <a:gd name="T19" fmla="*/ 4619 h 634"/>
                <a:gd name="T20" fmla="*/ 183650 w 275"/>
                <a:gd name="T21" fmla="*/ 5807 h 634"/>
                <a:gd name="T22" fmla="*/ 169690 w 275"/>
                <a:gd name="T23" fmla="*/ 6373 h 634"/>
                <a:gd name="T24" fmla="*/ 156146 w 275"/>
                <a:gd name="T25" fmla="*/ 6815 h 634"/>
                <a:gd name="T26" fmla="*/ 146942 w 275"/>
                <a:gd name="T27" fmla="*/ 7182 h 634"/>
                <a:gd name="T28" fmla="*/ 137781 w 275"/>
                <a:gd name="T29" fmla="*/ 7485 h 634"/>
                <a:gd name="T30" fmla="*/ 137781 w 275"/>
                <a:gd name="T31" fmla="*/ 7485 h 634"/>
                <a:gd name="T32" fmla="*/ 119298 w 275"/>
                <a:gd name="T33" fmla="*/ 7697 h 634"/>
                <a:gd name="T34" fmla="*/ 105447 w 275"/>
                <a:gd name="T35" fmla="*/ 7780 h 634"/>
                <a:gd name="T36" fmla="*/ 87082 w 275"/>
                <a:gd name="T37" fmla="*/ 7552 h 634"/>
                <a:gd name="T38" fmla="*/ 68738 w 275"/>
                <a:gd name="T39" fmla="*/ 7182 h 634"/>
                <a:gd name="T40" fmla="*/ 55052 w 275"/>
                <a:gd name="T41" fmla="*/ 6669 h 634"/>
                <a:gd name="T42" fmla="*/ 41180 w 275"/>
                <a:gd name="T43" fmla="*/ 6011 h 634"/>
                <a:gd name="T44" fmla="*/ 27551 w 275"/>
                <a:gd name="T45" fmla="*/ 5290 h 634"/>
                <a:gd name="T46" fmla="*/ 18344 w 275"/>
                <a:gd name="T47" fmla="*/ 4476 h 634"/>
                <a:gd name="T48" fmla="*/ 4492 w 275"/>
                <a:gd name="T49" fmla="*/ 2851 h 634"/>
                <a:gd name="T50" fmla="*/ 0 w 275"/>
                <a:gd name="T51" fmla="*/ 2130 h 634"/>
                <a:gd name="T52" fmla="*/ 0 w 275"/>
                <a:gd name="T53" fmla="*/ 1393 h 634"/>
                <a:gd name="T54" fmla="*/ 4492 w 275"/>
                <a:gd name="T55" fmla="*/ 804 h 634"/>
                <a:gd name="T56" fmla="*/ 13645 w 275"/>
                <a:gd name="T57" fmla="*/ 372 h 634"/>
                <a:gd name="T58" fmla="*/ 27551 w 275"/>
                <a:gd name="T59" fmla="*/ 80 h 634"/>
                <a:gd name="T60" fmla="*/ 45900 w 275"/>
                <a:gd name="T61" fmla="*/ 0 h 6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5"/>
                <a:gd name="T94" fmla="*/ 0 h 634"/>
                <a:gd name="T95" fmla="*/ 275 w 275"/>
                <a:gd name="T96" fmla="*/ 634 h 6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5" h="634">
                  <a:moveTo>
                    <a:pt x="60" y="0"/>
                  </a:moveTo>
                  <a:lnTo>
                    <a:pt x="120" y="6"/>
                  </a:lnTo>
                  <a:lnTo>
                    <a:pt x="168" y="24"/>
                  </a:lnTo>
                  <a:lnTo>
                    <a:pt x="210" y="48"/>
                  </a:lnTo>
                  <a:lnTo>
                    <a:pt x="240" y="84"/>
                  </a:lnTo>
                  <a:lnTo>
                    <a:pt x="258" y="120"/>
                  </a:lnTo>
                  <a:lnTo>
                    <a:pt x="269" y="168"/>
                  </a:lnTo>
                  <a:lnTo>
                    <a:pt x="275" y="216"/>
                  </a:lnTo>
                  <a:lnTo>
                    <a:pt x="275" y="269"/>
                  </a:lnTo>
                  <a:lnTo>
                    <a:pt x="264" y="377"/>
                  </a:lnTo>
                  <a:lnTo>
                    <a:pt x="240" y="473"/>
                  </a:lnTo>
                  <a:lnTo>
                    <a:pt x="222" y="520"/>
                  </a:lnTo>
                  <a:lnTo>
                    <a:pt x="204" y="556"/>
                  </a:lnTo>
                  <a:lnTo>
                    <a:pt x="192" y="586"/>
                  </a:lnTo>
                  <a:lnTo>
                    <a:pt x="180" y="610"/>
                  </a:lnTo>
                  <a:lnTo>
                    <a:pt x="156" y="628"/>
                  </a:lnTo>
                  <a:lnTo>
                    <a:pt x="138" y="634"/>
                  </a:lnTo>
                  <a:lnTo>
                    <a:pt x="114" y="616"/>
                  </a:lnTo>
                  <a:lnTo>
                    <a:pt x="90" y="586"/>
                  </a:lnTo>
                  <a:lnTo>
                    <a:pt x="72" y="544"/>
                  </a:lnTo>
                  <a:lnTo>
                    <a:pt x="54" y="490"/>
                  </a:lnTo>
                  <a:lnTo>
                    <a:pt x="36" y="431"/>
                  </a:lnTo>
                  <a:lnTo>
                    <a:pt x="24" y="365"/>
                  </a:lnTo>
                  <a:lnTo>
                    <a:pt x="6" y="233"/>
                  </a:lnTo>
                  <a:lnTo>
                    <a:pt x="0" y="174"/>
                  </a:lnTo>
                  <a:lnTo>
                    <a:pt x="0" y="114"/>
                  </a:lnTo>
                  <a:lnTo>
                    <a:pt x="6" y="66"/>
                  </a:lnTo>
                  <a:lnTo>
                    <a:pt x="18" y="30"/>
                  </a:lnTo>
                  <a:lnTo>
                    <a:pt x="36" y="6"/>
                  </a:lnTo>
                  <a:lnTo>
                    <a:pt x="60" y="0"/>
                  </a:lnTo>
                  <a:close/>
                </a:path>
              </a:pathLst>
            </a:custGeom>
            <a:solidFill>
              <a:srgbClr val="F7B793"/>
            </a:solidFill>
            <a:ln w="9525">
              <a:noFill/>
              <a:round/>
              <a:headEnd/>
              <a:tailEnd/>
            </a:ln>
          </p:spPr>
          <p:txBody>
            <a:bodyPr/>
            <a:lstStyle/>
            <a:p>
              <a:endParaRPr lang="fr-FR"/>
            </a:p>
          </p:txBody>
        </p:sp>
        <p:sp>
          <p:nvSpPr>
            <p:cNvPr id="35852" name="Freeform 8"/>
            <p:cNvSpPr>
              <a:spLocks/>
            </p:cNvSpPr>
            <p:nvPr/>
          </p:nvSpPr>
          <p:spPr bwMode="auto">
            <a:xfrm flipH="1">
              <a:off x="276" y="504"/>
              <a:ext cx="635" cy="830"/>
            </a:xfrm>
            <a:custGeom>
              <a:avLst/>
              <a:gdLst>
                <a:gd name="T0" fmla="*/ 45857 w 246"/>
                <a:gd name="T1" fmla="*/ 0 h 580"/>
                <a:gd name="T2" fmla="*/ 82542 w 246"/>
                <a:gd name="T3" fmla="*/ 80 h 580"/>
                <a:gd name="T4" fmla="*/ 119210 w 246"/>
                <a:gd name="T5" fmla="*/ 293 h 580"/>
                <a:gd name="T6" fmla="*/ 141984 w 246"/>
                <a:gd name="T7" fmla="*/ 594 h 580"/>
                <a:gd name="T8" fmla="*/ 160314 w 246"/>
                <a:gd name="T9" fmla="*/ 960 h 580"/>
                <a:gd name="T10" fmla="*/ 174215 w 246"/>
                <a:gd name="T11" fmla="*/ 1398 h 580"/>
                <a:gd name="T12" fmla="*/ 183363 w 246"/>
                <a:gd name="T13" fmla="*/ 1913 h 580"/>
                <a:gd name="T14" fmla="*/ 187834 w 246"/>
                <a:gd name="T15" fmla="*/ 3011 h 580"/>
                <a:gd name="T16" fmla="*/ 178652 w 246"/>
                <a:gd name="T17" fmla="*/ 4190 h 580"/>
                <a:gd name="T18" fmla="*/ 165033 w 246"/>
                <a:gd name="T19" fmla="*/ 5302 h 580"/>
                <a:gd name="T20" fmla="*/ 155877 w 246"/>
                <a:gd name="T21" fmla="*/ 5797 h 580"/>
                <a:gd name="T22" fmla="*/ 141984 w 246"/>
                <a:gd name="T23" fmla="*/ 6239 h 580"/>
                <a:gd name="T24" fmla="*/ 132829 w 246"/>
                <a:gd name="T25" fmla="*/ 6534 h 580"/>
                <a:gd name="T26" fmla="*/ 123647 w 246"/>
                <a:gd name="T27" fmla="*/ 6837 h 580"/>
                <a:gd name="T28" fmla="*/ 123647 w 246"/>
                <a:gd name="T29" fmla="*/ 6837 h 580"/>
                <a:gd name="T30" fmla="*/ 110007 w 246"/>
                <a:gd name="T31" fmla="*/ 7051 h 580"/>
                <a:gd name="T32" fmla="*/ 96161 w 246"/>
                <a:gd name="T33" fmla="*/ 7131 h 580"/>
                <a:gd name="T34" fmla="*/ 77826 w 246"/>
                <a:gd name="T35" fmla="*/ 6908 h 580"/>
                <a:gd name="T36" fmla="*/ 64205 w 246"/>
                <a:gd name="T37" fmla="*/ 6614 h 580"/>
                <a:gd name="T38" fmla="*/ 50307 w 246"/>
                <a:gd name="T39" fmla="*/ 6099 h 580"/>
                <a:gd name="T40" fmla="*/ 36667 w 246"/>
                <a:gd name="T41" fmla="*/ 5522 h 580"/>
                <a:gd name="T42" fmla="*/ 22821 w 246"/>
                <a:gd name="T43" fmla="*/ 4855 h 580"/>
                <a:gd name="T44" fmla="*/ 13619 w 246"/>
                <a:gd name="T45" fmla="*/ 4108 h 580"/>
                <a:gd name="T46" fmla="*/ 0 w 246"/>
                <a:gd name="T47" fmla="*/ 2656 h 580"/>
                <a:gd name="T48" fmla="*/ 0 w 246"/>
                <a:gd name="T49" fmla="*/ 1992 h 580"/>
                <a:gd name="T50" fmla="*/ 0 w 246"/>
                <a:gd name="T51" fmla="*/ 1334 h 580"/>
                <a:gd name="T52" fmla="*/ 4491 w 246"/>
                <a:gd name="T53" fmla="*/ 809 h 580"/>
                <a:gd name="T54" fmla="*/ 13619 w 246"/>
                <a:gd name="T55" fmla="*/ 372 h 580"/>
                <a:gd name="T56" fmla="*/ 27519 w 246"/>
                <a:gd name="T57" fmla="*/ 80 h 580"/>
                <a:gd name="T58" fmla="*/ 45857 w 246"/>
                <a:gd name="T59" fmla="*/ 0 h 5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6"/>
                <a:gd name="T91" fmla="*/ 0 h 580"/>
                <a:gd name="T92" fmla="*/ 246 w 246"/>
                <a:gd name="T93" fmla="*/ 580 h 5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6" h="580">
                  <a:moveTo>
                    <a:pt x="60" y="0"/>
                  </a:moveTo>
                  <a:lnTo>
                    <a:pt x="108" y="6"/>
                  </a:lnTo>
                  <a:lnTo>
                    <a:pt x="156" y="24"/>
                  </a:lnTo>
                  <a:lnTo>
                    <a:pt x="186" y="48"/>
                  </a:lnTo>
                  <a:lnTo>
                    <a:pt x="210" y="78"/>
                  </a:lnTo>
                  <a:lnTo>
                    <a:pt x="228" y="114"/>
                  </a:lnTo>
                  <a:lnTo>
                    <a:pt x="240" y="156"/>
                  </a:lnTo>
                  <a:lnTo>
                    <a:pt x="246" y="245"/>
                  </a:lnTo>
                  <a:lnTo>
                    <a:pt x="234" y="341"/>
                  </a:lnTo>
                  <a:lnTo>
                    <a:pt x="216" y="431"/>
                  </a:lnTo>
                  <a:lnTo>
                    <a:pt x="204" y="472"/>
                  </a:lnTo>
                  <a:lnTo>
                    <a:pt x="186" y="508"/>
                  </a:lnTo>
                  <a:lnTo>
                    <a:pt x="174" y="532"/>
                  </a:lnTo>
                  <a:lnTo>
                    <a:pt x="162" y="556"/>
                  </a:lnTo>
                  <a:lnTo>
                    <a:pt x="144" y="574"/>
                  </a:lnTo>
                  <a:lnTo>
                    <a:pt x="126" y="580"/>
                  </a:lnTo>
                  <a:lnTo>
                    <a:pt x="102" y="562"/>
                  </a:lnTo>
                  <a:lnTo>
                    <a:pt x="84" y="538"/>
                  </a:lnTo>
                  <a:lnTo>
                    <a:pt x="66" y="496"/>
                  </a:lnTo>
                  <a:lnTo>
                    <a:pt x="48" y="449"/>
                  </a:lnTo>
                  <a:lnTo>
                    <a:pt x="30" y="395"/>
                  </a:lnTo>
                  <a:lnTo>
                    <a:pt x="18" y="335"/>
                  </a:lnTo>
                  <a:lnTo>
                    <a:pt x="0" y="216"/>
                  </a:lnTo>
                  <a:lnTo>
                    <a:pt x="0" y="162"/>
                  </a:lnTo>
                  <a:lnTo>
                    <a:pt x="0" y="108"/>
                  </a:lnTo>
                  <a:lnTo>
                    <a:pt x="6" y="66"/>
                  </a:lnTo>
                  <a:lnTo>
                    <a:pt x="18" y="30"/>
                  </a:lnTo>
                  <a:lnTo>
                    <a:pt x="36" y="6"/>
                  </a:lnTo>
                  <a:lnTo>
                    <a:pt x="60" y="0"/>
                  </a:lnTo>
                  <a:close/>
                </a:path>
              </a:pathLst>
            </a:custGeom>
            <a:solidFill>
              <a:srgbClr val="F9BC96"/>
            </a:solidFill>
            <a:ln w="9525">
              <a:noFill/>
              <a:round/>
              <a:headEnd/>
              <a:tailEnd/>
            </a:ln>
          </p:spPr>
          <p:txBody>
            <a:bodyPr/>
            <a:lstStyle/>
            <a:p>
              <a:endParaRPr lang="fr-FR"/>
            </a:p>
          </p:txBody>
        </p:sp>
        <p:sp>
          <p:nvSpPr>
            <p:cNvPr id="35853" name="Freeform 9"/>
            <p:cNvSpPr>
              <a:spLocks/>
            </p:cNvSpPr>
            <p:nvPr/>
          </p:nvSpPr>
          <p:spPr bwMode="auto">
            <a:xfrm flipH="1">
              <a:off x="231" y="1983"/>
              <a:ext cx="540" cy="1522"/>
            </a:xfrm>
            <a:custGeom>
              <a:avLst/>
              <a:gdLst>
                <a:gd name="T0" fmla="*/ 124688 w 209"/>
                <a:gd name="T1" fmla="*/ 1252 h 1064"/>
                <a:gd name="T2" fmla="*/ 147593 w 209"/>
                <a:gd name="T3" fmla="*/ 2413 h 1064"/>
                <a:gd name="T4" fmla="*/ 151438 w 209"/>
                <a:gd name="T5" fmla="*/ 2643 h 1064"/>
                <a:gd name="T6" fmla="*/ 160618 w 209"/>
                <a:gd name="T7" fmla="*/ 3665 h 1064"/>
                <a:gd name="T8" fmla="*/ 147593 w 209"/>
                <a:gd name="T9" fmla="*/ 5049 h 1064"/>
                <a:gd name="T10" fmla="*/ 138279 w 209"/>
                <a:gd name="T11" fmla="*/ 5271 h 1064"/>
                <a:gd name="T12" fmla="*/ 115377 w 209"/>
                <a:gd name="T13" fmla="*/ 6523 h 1064"/>
                <a:gd name="T14" fmla="*/ 101437 w 209"/>
                <a:gd name="T15" fmla="*/ 7260 h 1064"/>
                <a:gd name="T16" fmla="*/ 96970 w 209"/>
                <a:gd name="T17" fmla="*/ 7624 h 1064"/>
                <a:gd name="T18" fmla="*/ 92244 w 209"/>
                <a:gd name="T19" fmla="*/ 8277 h 1064"/>
                <a:gd name="T20" fmla="*/ 87738 w 209"/>
                <a:gd name="T21" fmla="*/ 8793 h 1064"/>
                <a:gd name="T22" fmla="*/ 92244 w 209"/>
                <a:gd name="T23" fmla="*/ 9451 h 1064"/>
                <a:gd name="T24" fmla="*/ 101437 w 209"/>
                <a:gd name="T25" fmla="*/ 10112 h 1064"/>
                <a:gd name="T26" fmla="*/ 101437 w 209"/>
                <a:gd name="T27" fmla="*/ 10405 h 1064"/>
                <a:gd name="T28" fmla="*/ 83018 w 209"/>
                <a:gd name="T29" fmla="*/ 10847 h 1064"/>
                <a:gd name="T30" fmla="*/ 69301 w 209"/>
                <a:gd name="T31" fmla="*/ 10982 h 1064"/>
                <a:gd name="T32" fmla="*/ 55400 w 209"/>
                <a:gd name="T33" fmla="*/ 11129 h 1064"/>
                <a:gd name="T34" fmla="*/ 46034 w 209"/>
                <a:gd name="T35" fmla="*/ 11422 h 1064"/>
                <a:gd name="T36" fmla="*/ 46034 w 209"/>
                <a:gd name="T37" fmla="*/ 11642 h 1064"/>
                <a:gd name="T38" fmla="*/ 27630 w 209"/>
                <a:gd name="T39" fmla="*/ 12605 h 1064"/>
                <a:gd name="T40" fmla="*/ 9227 w 209"/>
                <a:gd name="T41" fmla="*/ 12958 h 1064"/>
                <a:gd name="T42" fmla="*/ 0 w 209"/>
                <a:gd name="T43" fmla="*/ 12958 h 1064"/>
                <a:gd name="T44" fmla="*/ 0 w 209"/>
                <a:gd name="T45" fmla="*/ 12674 h 1064"/>
                <a:gd name="T46" fmla="*/ 9227 w 209"/>
                <a:gd name="T47" fmla="*/ 11049 h 1064"/>
                <a:gd name="T48" fmla="*/ 13952 w 209"/>
                <a:gd name="T49" fmla="*/ 10112 h 1064"/>
                <a:gd name="T50" fmla="*/ 13952 w 209"/>
                <a:gd name="T51" fmla="*/ 9889 h 1064"/>
                <a:gd name="T52" fmla="*/ 18404 w 209"/>
                <a:gd name="T53" fmla="*/ 8793 h 1064"/>
                <a:gd name="T54" fmla="*/ 23264 w 209"/>
                <a:gd name="T55" fmla="*/ 7324 h 1064"/>
                <a:gd name="T56" fmla="*/ 23264 w 209"/>
                <a:gd name="T57" fmla="*/ 6888 h 1064"/>
                <a:gd name="T58" fmla="*/ 27630 w 209"/>
                <a:gd name="T59" fmla="*/ 5718 h 1064"/>
                <a:gd name="T60" fmla="*/ 27630 w 209"/>
                <a:gd name="T61" fmla="*/ 4326 h 1064"/>
                <a:gd name="T62" fmla="*/ 23264 w 209"/>
                <a:gd name="T63" fmla="*/ 3075 h 1064"/>
                <a:gd name="T64" fmla="*/ 23264 w 209"/>
                <a:gd name="T65" fmla="*/ 2643 h 1064"/>
                <a:gd name="T66" fmla="*/ 27630 w 209"/>
                <a:gd name="T67" fmla="*/ 1539 h 1064"/>
                <a:gd name="T68" fmla="*/ 41670 w 209"/>
                <a:gd name="T69" fmla="*/ 878 h 1064"/>
                <a:gd name="T70" fmla="*/ 46034 w 209"/>
                <a:gd name="T71" fmla="*/ 737 h 1064"/>
                <a:gd name="T72" fmla="*/ 64573 w 209"/>
                <a:gd name="T73" fmla="*/ 223 h 1064"/>
                <a:gd name="T74" fmla="*/ 92244 w 209"/>
                <a:gd name="T75" fmla="*/ 0 h 1064"/>
                <a:gd name="T76" fmla="*/ 110648 w 209"/>
                <a:gd name="T77" fmla="*/ 223 h 10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
                <a:gd name="T118" fmla="*/ 0 h 1064"/>
                <a:gd name="T119" fmla="*/ 209 w 209"/>
                <a:gd name="T120" fmla="*/ 1064 h 10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 h="1064">
                  <a:moveTo>
                    <a:pt x="150" y="54"/>
                  </a:moveTo>
                  <a:lnTo>
                    <a:pt x="162" y="102"/>
                  </a:lnTo>
                  <a:lnTo>
                    <a:pt x="168" y="138"/>
                  </a:lnTo>
                  <a:lnTo>
                    <a:pt x="192" y="197"/>
                  </a:lnTo>
                  <a:lnTo>
                    <a:pt x="197" y="215"/>
                  </a:lnTo>
                  <a:lnTo>
                    <a:pt x="203" y="239"/>
                  </a:lnTo>
                  <a:lnTo>
                    <a:pt x="209" y="299"/>
                  </a:lnTo>
                  <a:lnTo>
                    <a:pt x="209" y="359"/>
                  </a:lnTo>
                  <a:lnTo>
                    <a:pt x="192" y="412"/>
                  </a:lnTo>
                  <a:lnTo>
                    <a:pt x="180" y="430"/>
                  </a:lnTo>
                  <a:lnTo>
                    <a:pt x="174" y="460"/>
                  </a:lnTo>
                  <a:lnTo>
                    <a:pt x="150" y="532"/>
                  </a:lnTo>
                  <a:lnTo>
                    <a:pt x="138" y="562"/>
                  </a:lnTo>
                  <a:lnTo>
                    <a:pt x="132" y="592"/>
                  </a:lnTo>
                  <a:lnTo>
                    <a:pt x="126" y="610"/>
                  </a:lnTo>
                  <a:lnTo>
                    <a:pt x="126" y="622"/>
                  </a:lnTo>
                  <a:lnTo>
                    <a:pt x="120" y="675"/>
                  </a:lnTo>
                  <a:lnTo>
                    <a:pt x="114" y="717"/>
                  </a:lnTo>
                  <a:lnTo>
                    <a:pt x="114" y="741"/>
                  </a:lnTo>
                  <a:lnTo>
                    <a:pt x="120" y="771"/>
                  </a:lnTo>
                  <a:lnTo>
                    <a:pt x="126" y="801"/>
                  </a:lnTo>
                  <a:lnTo>
                    <a:pt x="132" y="825"/>
                  </a:lnTo>
                  <a:lnTo>
                    <a:pt x="132" y="849"/>
                  </a:lnTo>
                  <a:lnTo>
                    <a:pt x="120" y="873"/>
                  </a:lnTo>
                  <a:lnTo>
                    <a:pt x="108" y="885"/>
                  </a:lnTo>
                  <a:lnTo>
                    <a:pt x="90" y="896"/>
                  </a:lnTo>
                  <a:lnTo>
                    <a:pt x="78" y="902"/>
                  </a:lnTo>
                  <a:lnTo>
                    <a:pt x="72" y="908"/>
                  </a:lnTo>
                  <a:lnTo>
                    <a:pt x="66" y="920"/>
                  </a:lnTo>
                  <a:lnTo>
                    <a:pt x="60" y="932"/>
                  </a:lnTo>
                  <a:lnTo>
                    <a:pt x="60" y="950"/>
                  </a:lnTo>
                  <a:lnTo>
                    <a:pt x="42" y="1004"/>
                  </a:lnTo>
                  <a:lnTo>
                    <a:pt x="36" y="1028"/>
                  </a:lnTo>
                  <a:lnTo>
                    <a:pt x="24" y="1046"/>
                  </a:lnTo>
                  <a:lnTo>
                    <a:pt x="12" y="1058"/>
                  </a:lnTo>
                  <a:lnTo>
                    <a:pt x="6" y="1064"/>
                  </a:lnTo>
                  <a:lnTo>
                    <a:pt x="0" y="1058"/>
                  </a:lnTo>
                  <a:lnTo>
                    <a:pt x="0" y="1034"/>
                  </a:lnTo>
                  <a:lnTo>
                    <a:pt x="6" y="962"/>
                  </a:lnTo>
                  <a:lnTo>
                    <a:pt x="12" y="902"/>
                  </a:lnTo>
                  <a:lnTo>
                    <a:pt x="12" y="843"/>
                  </a:lnTo>
                  <a:lnTo>
                    <a:pt x="18" y="825"/>
                  </a:lnTo>
                  <a:lnTo>
                    <a:pt x="18" y="807"/>
                  </a:lnTo>
                  <a:lnTo>
                    <a:pt x="24" y="771"/>
                  </a:lnTo>
                  <a:lnTo>
                    <a:pt x="24" y="717"/>
                  </a:lnTo>
                  <a:lnTo>
                    <a:pt x="30" y="657"/>
                  </a:lnTo>
                  <a:lnTo>
                    <a:pt x="30" y="598"/>
                  </a:lnTo>
                  <a:lnTo>
                    <a:pt x="30" y="562"/>
                  </a:lnTo>
                  <a:lnTo>
                    <a:pt x="36" y="520"/>
                  </a:lnTo>
                  <a:lnTo>
                    <a:pt x="36" y="466"/>
                  </a:lnTo>
                  <a:lnTo>
                    <a:pt x="36" y="406"/>
                  </a:lnTo>
                  <a:lnTo>
                    <a:pt x="36" y="353"/>
                  </a:lnTo>
                  <a:lnTo>
                    <a:pt x="36" y="299"/>
                  </a:lnTo>
                  <a:lnTo>
                    <a:pt x="30" y="251"/>
                  </a:lnTo>
                  <a:lnTo>
                    <a:pt x="30" y="215"/>
                  </a:lnTo>
                  <a:lnTo>
                    <a:pt x="30" y="167"/>
                  </a:lnTo>
                  <a:lnTo>
                    <a:pt x="36" y="126"/>
                  </a:lnTo>
                  <a:lnTo>
                    <a:pt x="42" y="96"/>
                  </a:lnTo>
                  <a:lnTo>
                    <a:pt x="54" y="72"/>
                  </a:lnTo>
                  <a:lnTo>
                    <a:pt x="60" y="60"/>
                  </a:lnTo>
                  <a:lnTo>
                    <a:pt x="72" y="36"/>
                  </a:lnTo>
                  <a:lnTo>
                    <a:pt x="84" y="18"/>
                  </a:lnTo>
                  <a:lnTo>
                    <a:pt x="102" y="6"/>
                  </a:lnTo>
                  <a:lnTo>
                    <a:pt x="120" y="0"/>
                  </a:lnTo>
                  <a:lnTo>
                    <a:pt x="132" y="0"/>
                  </a:lnTo>
                  <a:lnTo>
                    <a:pt x="144" y="18"/>
                  </a:lnTo>
                  <a:lnTo>
                    <a:pt x="150" y="54"/>
                  </a:lnTo>
                  <a:close/>
                </a:path>
              </a:pathLst>
            </a:custGeom>
            <a:solidFill>
              <a:srgbClr val="F2AD8C"/>
            </a:solidFill>
            <a:ln w="9525">
              <a:noFill/>
              <a:round/>
              <a:headEnd/>
              <a:tailEnd/>
            </a:ln>
          </p:spPr>
          <p:txBody>
            <a:bodyPr/>
            <a:lstStyle/>
            <a:p>
              <a:endParaRPr lang="fr-FR"/>
            </a:p>
          </p:txBody>
        </p:sp>
        <p:sp>
          <p:nvSpPr>
            <p:cNvPr id="35854" name="Freeform 10"/>
            <p:cNvSpPr>
              <a:spLocks/>
            </p:cNvSpPr>
            <p:nvPr/>
          </p:nvSpPr>
          <p:spPr bwMode="auto">
            <a:xfrm flipH="1">
              <a:off x="248" y="2018"/>
              <a:ext cx="493" cy="1410"/>
            </a:xfrm>
            <a:custGeom>
              <a:avLst/>
              <a:gdLst>
                <a:gd name="T0" fmla="*/ 123627 w 191"/>
                <a:gd name="T1" fmla="*/ 4892 h 986"/>
                <a:gd name="T2" fmla="*/ 105277 w 191"/>
                <a:gd name="T3" fmla="*/ 5922 h 986"/>
                <a:gd name="T4" fmla="*/ 91659 w 191"/>
                <a:gd name="T5" fmla="*/ 6658 h 986"/>
                <a:gd name="T6" fmla="*/ 86944 w 191"/>
                <a:gd name="T7" fmla="*/ 6800 h 986"/>
                <a:gd name="T8" fmla="*/ 82473 w 191"/>
                <a:gd name="T9" fmla="*/ 7458 h 986"/>
                <a:gd name="T10" fmla="*/ 77817 w 191"/>
                <a:gd name="T11" fmla="*/ 8037 h 986"/>
                <a:gd name="T12" fmla="*/ 77817 w 191"/>
                <a:gd name="T13" fmla="*/ 8693 h 986"/>
                <a:gd name="T14" fmla="*/ 82473 w 191"/>
                <a:gd name="T15" fmla="*/ 9355 h 986"/>
                <a:gd name="T16" fmla="*/ 82473 w 191"/>
                <a:gd name="T17" fmla="*/ 9648 h 986"/>
                <a:gd name="T18" fmla="*/ 64144 w 191"/>
                <a:gd name="T19" fmla="*/ 10162 h 986"/>
                <a:gd name="T20" fmla="*/ 54997 w 191"/>
                <a:gd name="T21" fmla="*/ 10316 h 986"/>
                <a:gd name="T22" fmla="*/ 41154 w 191"/>
                <a:gd name="T23" fmla="*/ 10458 h 986"/>
                <a:gd name="T24" fmla="*/ 36663 w 191"/>
                <a:gd name="T25" fmla="*/ 10812 h 986"/>
                <a:gd name="T26" fmla="*/ 36663 w 191"/>
                <a:gd name="T27" fmla="*/ 11031 h 986"/>
                <a:gd name="T28" fmla="*/ 18334 w 191"/>
                <a:gd name="T29" fmla="*/ 11766 h 986"/>
                <a:gd name="T30" fmla="*/ 9148 w 191"/>
                <a:gd name="T31" fmla="*/ 12057 h 986"/>
                <a:gd name="T32" fmla="*/ 0 w 191"/>
                <a:gd name="T33" fmla="*/ 11978 h 986"/>
                <a:gd name="T34" fmla="*/ 0 w 191"/>
                <a:gd name="T35" fmla="*/ 11690 h 986"/>
                <a:gd name="T36" fmla="*/ 9148 w 191"/>
                <a:gd name="T37" fmla="*/ 10239 h 986"/>
                <a:gd name="T38" fmla="*/ 13618 w 191"/>
                <a:gd name="T39" fmla="*/ 9208 h 986"/>
                <a:gd name="T40" fmla="*/ 18334 w 191"/>
                <a:gd name="T41" fmla="*/ 8765 h 986"/>
                <a:gd name="T42" fmla="*/ 22817 w 191"/>
                <a:gd name="T43" fmla="*/ 7393 h 986"/>
                <a:gd name="T44" fmla="*/ 27482 w 191"/>
                <a:gd name="T45" fmla="*/ 6658 h 986"/>
                <a:gd name="T46" fmla="*/ 27482 w 191"/>
                <a:gd name="T47" fmla="*/ 5769 h 986"/>
                <a:gd name="T48" fmla="*/ 27482 w 191"/>
                <a:gd name="T49" fmla="*/ 4537 h 986"/>
                <a:gd name="T50" fmla="*/ 22817 w 191"/>
                <a:gd name="T51" fmla="*/ 2781 h 986"/>
                <a:gd name="T52" fmla="*/ 22817 w 191"/>
                <a:gd name="T53" fmla="*/ 2334 h 986"/>
                <a:gd name="T54" fmla="*/ 22817 w 191"/>
                <a:gd name="T55" fmla="*/ 1317 h 986"/>
                <a:gd name="T56" fmla="*/ 36663 w 191"/>
                <a:gd name="T57" fmla="*/ 736 h 986"/>
                <a:gd name="T58" fmla="*/ 50281 w 191"/>
                <a:gd name="T59" fmla="*/ 362 h 986"/>
                <a:gd name="T60" fmla="*/ 68615 w 191"/>
                <a:gd name="T61" fmla="*/ 80 h 986"/>
                <a:gd name="T62" fmla="*/ 86944 w 191"/>
                <a:gd name="T63" fmla="*/ 80 h 986"/>
                <a:gd name="T64" fmla="*/ 100807 w 191"/>
                <a:gd name="T65" fmla="*/ 658 h 986"/>
                <a:gd name="T66" fmla="*/ 105277 w 191"/>
                <a:gd name="T67" fmla="*/ 1170 h 986"/>
                <a:gd name="T68" fmla="*/ 128325 w 191"/>
                <a:gd name="T69" fmla="*/ 2188 h 986"/>
                <a:gd name="T70" fmla="*/ 132808 w 191"/>
                <a:gd name="T71" fmla="*/ 2410 h 986"/>
                <a:gd name="T72" fmla="*/ 145858 w 191"/>
                <a:gd name="T73" fmla="*/ 3296 h 986"/>
                <a:gd name="T74" fmla="*/ 132808 w 191"/>
                <a:gd name="T75" fmla="*/ 4670 h 9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1"/>
                <a:gd name="T115" fmla="*/ 0 h 986"/>
                <a:gd name="T116" fmla="*/ 191 w 191"/>
                <a:gd name="T117" fmla="*/ 986 h 9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1" h="986">
                  <a:moveTo>
                    <a:pt x="174" y="382"/>
                  </a:moveTo>
                  <a:lnTo>
                    <a:pt x="162" y="400"/>
                  </a:lnTo>
                  <a:lnTo>
                    <a:pt x="156" y="430"/>
                  </a:lnTo>
                  <a:lnTo>
                    <a:pt x="138" y="484"/>
                  </a:lnTo>
                  <a:lnTo>
                    <a:pt x="120" y="532"/>
                  </a:lnTo>
                  <a:lnTo>
                    <a:pt x="120" y="544"/>
                  </a:lnTo>
                  <a:lnTo>
                    <a:pt x="114" y="556"/>
                  </a:lnTo>
                  <a:lnTo>
                    <a:pt x="108" y="586"/>
                  </a:lnTo>
                  <a:lnTo>
                    <a:pt x="108" y="610"/>
                  </a:lnTo>
                  <a:lnTo>
                    <a:pt x="102" y="657"/>
                  </a:lnTo>
                  <a:lnTo>
                    <a:pt x="96" y="681"/>
                  </a:lnTo>
                  <a:lnTo>
                    <a:pt x="102" y="711"/>
                  </a:lnTo>
                  <a:lnTo>
                    <a:pt x="108" y="741"/>
                  </a:lnTo>
                  <a:lnTo>
                    <a:pt x="108" y="765"/>
                  </a:lnTo>
                  <a:lnTo>
                    <a:pt x="108" y="789"/>
                  </a:lnTo>
                  <a:lnTo>
                    <a:pt x="96" y="813"/>
                  </a:lnTo>
                  <a:lnTo>
                    <a:pt x="84" y="831"/>
                  </a:lnTo>
                  <a:lnTo>
                    <a:pt x="72" y="843"/>
                  </a:lnTo>
                  <a:lnTo>
                    <a:pt x="60" y="849"/>
                  </a:lnTo>
                  <a:lnTo>
                    <a:pt x="54" y="855"/>
                  </a:lnTo>
                  <a:lnTo>
                    <a:pt x="54" y="872"/>
                  </a:lnTo>
                  <a:lnTo>
                    <a:pt x="48" y="884"/>
                  </a:lnTo>
                  <a:lnTo>
                    <a:pt x="48" y="902"/>
                  </a:lnTo>
                  <a:lnTo>
                    <a:pt x="36" y="944"/>
                  </a:lnTo>
                  <a:lnTo>
                    <a:pt x="24" y="962"/>
                  </a:lnTo>
                  <a:lnTo>
                    <a:pt x="18" y="980"/>
                  </a:lnTo>
                  <a:lnTo>
                    <a:pt x="12" y="986"/>
                  </a:lnTo>
                  <a:lnTo>
                    <a:pt x="6" y="986"/>
                  </a:lnTo>
                  <a:lnTo>
                    <a:pt x="0" y="980"/>
                  </a:lnTo>
                  <a:lnTo>
                    <a:pt x="0" y="956"/>
                  </a:lnTo>
                  <a:lnTo>
                    <a:pt x="6" y="896"/>
                  </a:lnTo>
                  <a:lnTo>
                    <a:pt x="12" y="837"/>
                  </a:lnTo>
                  <a:lnTo>
                    <a:pt x="12" y="789"/>
                  </a:lnTo>
                  <a:lnTo>
                    <a:pt x="18" y="753"/>
                  </a:lnTo>
                  <a:lnTo>
                    <a:pt x="24" y="717"/>
                  </a:lnTo>
                  <a:lnTo>
                    <a:pt x="30" y="663"/>
                  </a:lnTo>
                  <a:lnTo>
                    <a:pt x="30" y="604"/>
                  </a:lnTo>
                  <a:lnTo>
                    <a:pt x="36" y="544"/>
                  </a:lnTo>
                  <a:lnTo>
                    <a:pt x="36" y="514"/>
                  </a:lnTo>
                  <a:lnTo>
                    <a:pt x="36" y="472"/>
                  </a:lnTo>
                  <a:lnTo>
                    <a:pt x="36" y="424"/>
                  </a:lnTo>
                  <a:lnTo>
                    <a:pt x="36" y="371"/>
                  </a:lnTo>
                  <a:lnTo>
                    <a:pt x="36" y="269"/>
                  </a:lnTo>
                  <a:lnTo>
                    <a:pt x="30" y="227"/>
                  </a:lnTo>
                  <a:lnTo>
                    <a:pt x="30" y="191"/>
                  </a:lnTo>
                  <a:lnTo>
                    <a:pt x="30" y="143"/>
                  </a:lnTo>
                  <a:lnTo>
                    <a:pt x="30" y="108"/>
                  </a:lnTo>
                  <a:lnTo>
                    <a:pt x="42" y="84"/>
                  </a:lnTo>
                  <a:lnTo>
                    <a:pt x="48" y="60"/>
                  </a:lnTo>
                  <a:lnTo>
                    <a:pt x="66" y="30"/>
                  </a:lnTo>
                  <a:lnTo>
                    <a:pt x="78" y="18"/>
                  </a:lnTo>
                  <a:lnTo>
                    <a:pt x="90" y="6"/>
                  </a:lnTo>
                  <a:lnTo>
                    <a:pt x="102" y="0"/>
                  </a:lnTo>
                  <a:lnTo>
                    <a:pt x="114" y="6"/>
                  </a:lnTo>
                  <a:lnTo>
                    <a:pt x="126" y="24"/>
                  </a:lnTo>
                  <a:lnTo>
                    <a:pt x="132" y="54"/>
                  </a:lnTo>
                  <a:lnTo>
                    <a:pt x="138" y="96"/>
                  </a:lnTo>
                  <a:lnTo>
                    <a:pt x="150" y="126"/>
                  </a:lnTo>
                  <a:lnTo>
                    <a:pt x="168" y="179"/>
                  </a:lnTo>
                  <a:lnTo>
                    <a:pt x="174" y="197"/>
                  </a:lnTo>
                  <a:lnTo>
                    <a:pt x="180" y="215"/>
                  </a:lnTo>
                  <a:lnTo>
                    <a:pt x="191" y="269"/>
                  </a:lnTo>
                  <a:lnTo>
                    <a:pt x="185" y="329"/>
                  </a:lnTo>
                  <a:lnTo>
                    <a:pt x="174" y="382"/>
                  </a:lnTo>
                  <a:close/>
                </a:path>
              </a:pathLst>
            </a:custGeom>
            <a:solidFill>
              <a:srgbClr val="F4B28E"/>
            </a:solidFill>
            <a:ln w="9525">
              <a:noFill/>
              <a:round/>
              <a:headEnd/>
              <a:tailEnd/>
            </a:ln>
          </p:spPr>
          <p:txBody>
            <a:bodyPr/>
            <a:lstStyle/>
            <a:p>
              <a:endParaRPr lang="fr-FR"/>
            </a:p>
          </p:txBody>
        </p:sp>
        <p:sp>
          <p:nvSpPr>
            <p:cNvPr id="35855" name="Freeform 11"/>
            <p:cNvSpPr>
              <a:spLocks/>
            </p:cNvSpPr>
            <p:nvPr/>
          </p:nvSpPr>
          <p:spPr bwMode="auto">
            <a:xfrm flipH="1">
              <a:off x="276" y="2061"/>
              <a:ext cx="433" cy="1298"/>
            </a:xfrm>
            <a:custGeom>
              <a:avLst/>
              <a:gdLst>
                <a:gd name="T0" fmla="*/ 104407 w 168"/>
                <a:gd name="T1" fmla="*/ 4586 h 908"/>
                <a:gd name="T2" fmla="*/ 86224 w 168"/>
                <a:gd name="T3" fmla="*/ 5685 h 908"/>
                <a:gd name="T4" fmla="*/ 81548 w 168"/>
                <a:gd name="T5" fmla="*/ 5977 h 908"/>
                <a:gd name="T6" fmla="*/ 63587 w 168"/>
                <a:gd name="T7" fmla="*/ 7155 h 908"/>
                <a:gd name="T8" fmla="*/ 63587 w 168"/>
                <a:gd name="T9" fmla="*/ 7435 h 908"/>
                <a:gd name="T10" fmla="*/ 63587 w 168"/>
                <a:gd name="T11" fmla="*/ 8231 h 908"/>
                <a:gd name="T12" fmla="*/ 63587 w 168"/>
                <a:gd name="T13" fmla="*/ 8524 h 908"/>
                <a:gd name="T14" fmla="*/ 54499 w 168"/>
                <a:gd name="T15" fmla="*/ 9117 h 908"/>
                <a:gd name="T16" fmla="*/ 40733 w 168"/>
                <a:gd name="T17" fmla="*/ 9481 h 908"/>
                <a:gd name="T18" fmla="*/ 36403 w 168"/>
                <a:gd name="T19" fmla="*/ 9623 h 908"/>
                <a:gd name="T20" fmla="*/ 27310 w 168"/>
                <a:gd name="T21" fmla="*/ 9915 h 908"/>
                <a:gd name="T22" fmla="*/ 27310 w 168"/>
                <a:gd name="T23" fmla="*/ 10275 h 908"/>
                <a:gd name="T24" fmla="*/ 18181 w 168"/>
                <a:gd name="T25" fmla="*/ 10713 h 908"/>
                <a:gd name="T26" fmla="*/ 4451 w 168"/>
                <a:gd name="T27" fmla="*/ 11080 h 908"/>
                <a:gd name="T28" fmla="*/ 0 w 168"/>
                <a:gd name="T29" fmla="*/ 10929 h 908"/>
                <a:gd name="T30" fmla="*/ 0 w 168"/>
                <a:gd name="T31" fmla="*/ 10713 h 908"/>
                <a:gd name="T32" fmla="*/ 4451 w 168"/>
                <a:gd name="T33" fmla="*/ 9400 h 908"/>
                <a:gd name="T34" fmla="*/ 13544 w 168"/>
                <a:gd name="T35" fmla="*/ 8460 h 908"/>
                <a:gd name="T36" fmla="*/ 13544 w 168"/>
                <a:gd name="T37" fmla="*/ 8303 h 908"/>
                <a:gd name="T38" fmla="*/ 22501 w 168"/>
                <a:gd name="T39" fmla="*/ 7435 h 908"/>
                <a:gd name="T40" fmla="*/ 27310 w 168"/>
                <a:gd name="T41" fmla="*/ 5904 h 908"/>
                <a:gd name="T42" fmla="*/ 27310 w 168"/>
                <a:gd name="T43" fmla="*/ 5542 h 908"/>
                <a:gd name="T44" fmla="*/ 27310 w 168"/>
                <a:gd name="T45" fmla="*/ 4014 h 908"/>
                <a:gd name="T46" fmla="*/ 22501 w 168"/>
                <a:gd name="T47" fmla="*/ 2403 h 908"/>
                <a:gd name="T48" fmla="*/ 22501 w 168"/>
                <a:gd name="T49" fmla="*/ 2041 h 908"/>
                <a:gd name="T50" fmla="*/ 18181 w 168"/>
                <a:gd name="T51" fmla="*/ 1450 h 908"/>
                <a:gd name="T52" fmla="*/ 27310 w 168"/>
                <a:gd name="T53" fmla="*/ 736 h 908"/>
                <a:gd name="T54" fmla="*/ 31640 w 168"/>
                <a:gd name="T55" fmla="*/ 515 h 908"/>
                <a:gd name="T56" fmla="*/ 58916 w 168"/>
                <a:gd name="T57" fmla="*/ 0 h 908"/>
                <a:gd name="T58" fmla="*/ 77097 w 168"/>
                <a:gd name="T59" fmla="*/ 0 h 908"/>
                <a:gd name="T60" fmla="*/ 86224 w 168"/>
                <a:gd name="T61" fmla="*/ 515 h 908"/>
                <a:gd name="T62" fmla="*/ 90556 w 168"/>
                <a:gd name="T63" fmla="*/ 1028 h 908"/>
                <a:gd name="T64" fmla="*/ 104407 w 168"/>
                <a:gd name="T65" fmla="*/ 1528 h 908"/>
                <a:gd name="T66" fmla="*/ 108737 w 168"/>
                <a:gd name="T67" fmla="*/ 1817 h 908"/>
                <a:gd name="T68" fmla="*/ 126918 w 168"/>
                <a:gd name="T69" fmla="*/ 2839 h 908"/>
                <a:gd name="T70" fmla="*/ 117833 w 168"/>
                <a:gd name="T71" fmla="*/ 4087 h 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908"/>
                <a:gd name="T110" fmla="*/ 168 w 168"/>
                <a:gd name="T111" fmla="*/ 908 h 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908">
                  <a:moveTo>
                    <a:pt x="156" y="335"/>
                  </a:moveTo>
                  <a:lnTo>
                    <a:pt x="138" y="376"/>
                  </a:lnTo>
                  <a:lnTo>
                    <a:pt x="126" y="424"/>
                  </a:lnTo>
                  <a:lnTo>
                    <a:pt x="114" y="466"/>
                  </a:lnTo>
                  <a:lnTo>
                    <a:pt x="108" y="490"/>
                  </a:lnTo>
                  <a:lnTo>
                    <a:pt x="96" y="544"/>
                  </a:lnTo>
                  <a:lnTo>
                    <a:pt x="84" y="586"/>
                  </a:lnTo>
                  <a:lnTo>
                    <a:pt x="84" y="609"/>
                  </a:lnTo>
                  <a:lnTo>
                    <a:pt x="84" y="639"/>
                  </a:lnTo>
                  <a:lnTo>
                    <a:pt x="84" y="675"/>
                  </a:lnTo>
                  <a:lnTo>
                    <a:pt x="84" y="699"/>
                  </a:lnTo>
                  <a:lnTo>
                    <a:pt x="84" y="723"/>
                  </a:lnTo>
                  <a:lnTo>
                    <a:pt x="72" y="747"/>
                  </a:lnTo>
                  <a:lnTo>
                    <a:pt x="60" y="765"/>
                  </a:lnTo>
                  <a:lnTo>
                    <a:pt x="54" y="777"/>
                  </a:lnTo>
                  <a:lnTo>
                    <a:pt x="48" y="789"/>
                  </a:lnTo>
                  <a:lnTo>
                    <a:pt x="42" y="795"/>
                  </a:lnTo>
                  <a:lnTo>
                    <a:pt x="36" y="813"/>
                  </a:lnTo>
                  <a:lnTo>
                    <a:pt x="36" y="825"/>
                  </a:lnTo>
                  <a:lnTo>
                    <a:pt x="36" y="842"/>
                  </a:lnTo>
                  <a:lnTo>
                    <a:pt x="24" y="878"/>
                  </a:lnTo>
                  <a:lnTo>
                    <a:pt x="12" y="908"/>
                  </a:lnTo>
                  <a:lnTo>
                    <a:pt x="6" y="908"/>
                  </a:lnTo>
                  <a:lnTo>
                    <a:pt x="0" y="908"/>
                  </a:lnTo>
                  <a:lnTo>
                    <a:pt x="0" y="896"/>
                  </a:lnTo>
                  <a:lnTo>
                    <a:pt x="0" y="878"/>
                  </a:lnTo>
                  <a:lnTo>
                    <a:pt x="6" y="819"/>
                  </a:lnTo>
                  <a:lnTo>
                    <a:pt x="6" y="771"/>
                  </a:lnTo>
                  <a:lnTo>
                    <a:pt x="12" y="729"/>
                  </a:lnTo>
                  <a:lnTo>
                    <a:pt x="18" y="693"/>
                  </a:lnTo>
                  <a:lnTo>
                    <a:pt x="18" y="681"/>
                  </a:lnTo>
                  <a:lnTo>
                    <a:pt x="24" y="657"/>
                  </a:lnTo>
                  <a:lnTo>
                    <a:pt x="30" y="609"/>
                  </a:lnTo>
                  <a:lnTo>
                    <a:pt x="36" y="544"/>
                  </a:lnTo>
                  <a:lnTo>
                    <a:pt x="36" y="484"/>
                  </a:lnTo>
                  <a:lnTo>
                    <a:pt x="36" y="454"/>
                  </a:lnTo>
                  <a:lnTo>
                    <a:pt x="36" y="418"/>
                  </a:lnTo>
                  <a:lnTo>
                    <a:pt x="36" y="329"/>
                  </a:lnTo>
                  <a:lnTo>
                    <a:pt x="36" y="239"/>
                  </a:lnTo>
                  <a:lnTo>
                    <a:pt x="30" y="197"/>
                  </a:lnTo>
                  <a:lnTo>
                    <a:pt x="30" y="167"/>
                  </a:lnTo>
                  <a:lnTo>
                    <a:pt x="30" y="143"/>
                  </a:lnTo>
                  <a:lnTo>
                    <a:pt x="24" y="119"/>
                  </a:lnTo>
                  <a:lnTo>
                    <a:pt x="30" y="84"/>
                  </a:lnTo>
                  <a:lnTo>
                    <a:pt x="36" y="60"/>
                  </a:lnTo>
                  <a:lnTo>
                    <a:pt x="42" y="42"/>
                  </a:lnTo>
                  <a:lnTo>
                    <a:pt x="54" y="18"/>
                  </a:lnTo>
                  <a:lnTo>
                    <a:pt x="78" y="0"/>
                  </a:lnTo>
                  <a:lnTo>
                    <a:pt x="90" y="0"/>
                  </a:lnTo>
                  <a:lnTo>
                    <a:pt x="102" y="0"/>
                  </a:lnTo>
                  <a:lnTo>
                    <a:pt x="108" y="18"/>
                  </a:lnTo>
                  <a:lnTo>
                    <a:pt x="114" y="42"/>
                  </a:lnTo>
                  <a:lnTo>
                    <a:pt x="120" y="84"/>
                  </a:lnTo>
                  <a:lnTo>
                    <a:pt x="132" y="107"/>
                  </a:lnTo>
                  <a:lnTo>
                    <a:pt x="138" y="125"/>
                  </a:lnTo>
                  <a:lnTo>
                    <a:pt x="144" y="149"/>
                  </a:lnTo>
                  <a:lnTo>
                    <a:pt x="156" y="185"/>
                  </a:lnTo>
                  <a:lnTo>
                    <a:pt x="168" y="233"/>
                  </a:lnTo>
                  <a:lnTo>
                    <a:pt x="168" y="281"/>
                  </a:lnTo>
                  <a:lnTo>
                    <a:pt x="156" y="335"/>
                  </a:lnTo>
                  <a:close/>
                </a:path>
              </a:pathLst>
            </a:custGeom>
            <a:solidFill>
              <a:srgbClr val="F7B793"/>
            </a:solidFill>
            <a:ln w="9525">
              <a:noFill/>
              <a:round/>
              <a:headEnd/>
              <a:tailEnd/>
            </a:ln>
          </p:spPr>
          <p:txBody>
            <a:bodyPr/>
            <a:lstStyle/>
            <a:p>
              <a:endParaRPr lang="fr-FR"/>
            </a:p>
          </p:txBody>
        </p:sp>
        <p:sp>
          <p:nvSpPr>
            <p:cNvPr id="35856" name="Freeform 12"/>
            <p:cNvSpPr>
              <a:spLocks/>
            </p:cNvSpPr>
            <p:nvPr/>
          </p:nvSpPr>
          <p:spPr bwMode="auto">
            <a:xfrm flipH="1">
              <a:off x="306" y="2095"/>
              <a:ext cx="372" cy="1204"/>
            </a:xfrm>
            <a:custGeom>
              <a:avLst/>
              <a:gdLst>
                <a:gd name="T0" fmla="*/ 92150 w 144"/>
                <a:gd name="T1" fmla="*/ 4155 h 842"/>
                <a:gd name="T2" fmla="*/ 73757 w 144"/>
                <a:gd name="T3" fmla="*/ 5255 h 842"/>
                <a:gd name="T4" fmla="*/ 69251 w 144"/>
                <a:gd name="T5" fmla="*/ 5630 h 842"/>
                <a:gd name="T6" fmla="*/ 50861 w 144"/>
                <a:gd name="T7" fmla="*/ 6426 h 842"/>
                <a:gd name="T8" fmla="*/ 46014 w 144"/>
                <a:gd name="T9" fmla="*/ 6719 h 842"/>
                <a:gd name="T10" fmla="*/ 46014 w 144"/>
                <a:gd name="T11" fmla="*/ 7514 h 842"/>
                <a:gd name="T12" fmla="*/ 46014 w 144"/>
                <a:gd name="T13" fmla="*/ 7880 h 842"/>
                <a:gd name="T14" fmla="*/ 32460 w 144"/>
                <a:gd name="T15" fmla="*/ 8761 h 842"/>
                <a:gd name="T16" fmla="*/ 27616 w 144"/>
                <a:gd name="T17" fmla="*/ 8908 h 842"/>
                <a:gd name="T18" fmla="*/ 23118 w 144"/>
                <a:gd name="T19" fmla="*/ 9132 h 842"/>
                <a:gd name="T20" fmla="*/ 18393 w 144"/>
                <a:gd name="T21" fmla="*/ 9425 h 842"/>
                <a:gd name="T22" fmla="*/ 18393 w 144"/>
                <a:gd name="T23" fmla="*/ 9639 h 842"/>
                <a:gd name="T24" fmla="*/ 4725 w 144"/>
                <a:gd name="T25" fmla="*/ 10291 h 842"/>
                <a:gd name="T26" fmla="*/ 0 w 144"/>
                <a:gd name="T27" fmla="*/ 10291 h 842"/>
                <a:gd name="T28" fmla="*/ 0 w 144"/>
                <a:gd name="T29" fmla="*/ 9927 h 842"/>
                <a:gd name="T30" fmla="*/ 4725 w 144"/>
                <a:gd name="T31" fmla="*/ 9207 h 842"/>
                <a:gd name="T32" fmla="*/ 9222 w 144"/>
                <a:gd name="T33" fmla="*/ 8248 h 842"/>
                <a:gd name="T34" fmla="*/ 13947 w 144"/>
                <a:gd name="T35" fmla="*/ 7880 h 842"/>
                <a:gd name="T36" fmla="*/ 18393 w 144"/>
                <a:gd name="T37" fmla="*/ 7441 h 842"/>
                <a:gd name="T38" fmla="*/ 27616 w 144"/>
                <a:gd name="T39" fmla="*/ 6060 h 842"/>
                <a:gd name="T40" fmla="*/ 32460 w 144"/>
                <a:gd name="T41" fmla="*/ 5326 h 842"/>
                <a:gd name="T42" fmla="*/ 27616 w 144"/>
                <a:gd name="T43" fmla="*/ 3582 h 842"/>
                <a:gd name="T44" fmla="*/ 23118 w 144"/>
                <a:gd name="T45" fmla="*/ 1749 h 842"/>
                <a:gd name="T46" fmla="*/ 23118 w 144"/>
                <a:gd name="T47" fmla="*/ 1450 h 842"/>
                <a:gd name="T48" fmla="*/ 23118 w 144"/>
                <a:gd name="T49" fmla="*/ 877 h 842"/>
                <a:gd name="T50" fmla="*/ 32460 w 144"/>
                <a:gd name="T51" fmla="*/ 436 h 842"/>
                <a:gd name="T52" fmla="*/ 41636 w 144"/>
                <a:gd name="T53" fmla="*/ 143 h 842"/>
                <a:gd name="T54" fmla="*/ 60083 w 144"/>
                <a:gd name="T55" fmla="*/ 0 h 842"/>
                <a:gd name="T56" fmla="*/ 73757 w 144"/>
                <a:gd name="T57" fmla="*/ 292 h 842"/>
                <a:gd name="T58" fmla="*/ 73757 w 144"/>
                <a:gd name="T59" fmla="*/ 515 h 842"/>
                <a:gd name="T60" fmla="*/ 78474 w 144"/>
                <a:gd name="T61" fmla="*/ 957 h 842"/>
                <a:gd name="T62" fmla="*/ 82979 w 144"/>
                <a:gd name="T63" fmla="*/ 1311 h 842"/>
                <a:gd name="T64" fmla="*/ 92150 w 144"/>
                <a:gd name="T65" fmla="*/ 1597 h 842"/>
                <a:gd name="T66" fmla="*/ 110574 w 144"/>
                <a:gd name="T67" fmla="*/ 2481 h 842"/>
                <a:gd name="T68" fmla="*/ 101373 w 144"/>
                <a:gd name="T69" fmla="*/ 3658 h 8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842"/>
                <a:gd name="T107" fmla="*/ 144 w 144"/>
                <a:gd name="T108" fmla="*/ 842 h 8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842">
                  <a:moveTo>
                    <a:pt x="132" y="299"/>
                  </a:moveTo>
                  <a:lnTo>
                    <a:pt x="120" y="340"/>
                  </a:lnTo>
                  <a:lnTo>
                    <a:pt x="108" y="376"/>
                  </a:lnTo>
                  <a:lnTo>
                    <a:pt x="96" y="430"/>
                  </a:lnTo>
                  <a:lnTo>
                    <a:pt x="90" y="460"/>
                  </a:lnTo>
                  <a:lnTo>
                    <a:pt x="78" y="490"/>
                  </a:lnTo>
                  <a:lnTo>
                    <a:pt x="66" y="526"/>
                  </a:lnTo>
                  <a:lnTo>
                    <a:pt x="60" y="550"/>
                  </a:lnTo>
                  <a:lnTo>
                    <a:pt x="60" y="585"/>
                  </a:lnTo>
                  <a:lnTo>
                    <a:pt x="60" y="615"/>
                  </a:lnTo>
                  <a:lnTo>
                    <a:pt x="60" y="645"/>
                  </a:lnTo>
                  <a:lnTo>
                    <a:pt x="48" y="693"/>
                  </a:lnTo>
                  <a:lnTo>
                    <a:pt x="42" y="717"/>
                  </a:lnTo>
                  <a:lnTo>
                    <a:pt x="36" y="729"/>
                  </a:lnTo>
                  <a:lnTo>
                    <a:pt x="30" y="741"/>
                  </a:lnTo>
                  <a:lnTo>
                    <a:pt x="30" y="747"/>
                  </a:lnTo>
                  <a:lnTo>
                    <a:pt x="24" y="759"/>
                  </a:lnTo>
                  <a:lnTo>
                    <a:pt x="24" y="771"/>
                  </a:lnTo>
                  <a:lnTo>
                    <a:pt x="24" y="789"/>
                  </a:lnTo>
                  <a:lnTo>
                    <a:pt x="12" y="824"/>
                  </a:lnTo>
                  <a:lnTo>
                    <a:pt x="6" y="842"/>
                  </a:lnTo>
                  <a:lnTo>
                    <a:pt x="0" y="842"/>
                  </a:lnTo>
                  <a:lnTo>
                    <a:pt x="0" y="830"/>
                  </a:lnTo>
                  <a:lnTo>
                    <a:pt x="0" y="812"/>
                  </a:lnTo>
                  <a:lnTo>
                    <a:pt x="6" y="753"/>
                  </a:lnTo>
                  <a:lnTo>
                    <a:pt x="6" y="711"/>
                  </a:lnTo>
                  <a:lnTo>
                    <a:pt x="12" y="675"/>
                  </a:lnTo>
                  <a:lnTo>
                    <a:pt x="18" y="645"/>
                  </a:lnTo>
                  <a:lnTo>
                    <a:pt x="18" y="627"/>
                  </a:lnTo>
                  <a:lnTo>
                    <a:pt x="24" y="609"/>
                  </a:lnTo>
                  <a:lnTo>
                    <a:pt x="30" y="556"/>
                  </a:lnTo>
                  <a:lnTo>
                    <a:pt x="36" y="496"/>
                  </a:lnTo>
                  <a:lnTo>
                    <a:pt x="42" y="436"/>
                  </a:lnTo>
                  <a:lnTo>
                    <a:pt x="42" y="370"/>
                  </a:lnTo>
                  <a:lnTo>
                    <a:pt x="36" y="293"/>
                  </a:lnTo>
                  <a:lnTo>
                    <a:pt x="36" y="209"/>
                  </a:lnTo>
                  <a:lnTo>
                    <a:pt x="30" y="143"/>
                  </a:lnTo>
                  <a:lnTo>
                    <a:pt x="30" y="119"/>
                  </a:lnTo>
                  <a:lnTo>
                    <a:pt x="30" y="95"/>
                  </a:lnTo>
                  <a:lnTo>
                    <a:pt x="30" y="72"/>
                  </a:lnTo>
                  <a:lnTo>
                    <a:pt x="36" y="54"/>
                  </a:lnTo>
                  <a:lnTo>
                    <a:pt x="42" y="36"/>
                  </a:lnTo>
                  <a:lnTo>
                    <a:pt x="54" y="12"/>
                  </a:lnTo>
                  <a:lnTo>
                    <a:pt x="72" y="0"/>
                  </a:lnTo>
                  <a:lnTo>
                    <a:pt x="78" y="0"/>
                  </a:lnTo>
                  <a:lnTo>
                    <a:pt x="90" y="6"/>
                  </a:lnTo>
                  <a:lnTo>
                    <a:pt x="96" y="24"/>
                  </a:lnTo>
                  <a:lnTo>
                    <a:pt x="96" y="42"/>
                  </a:lnTo>
                  <a:lnTo>
                    <a:pt x="102" y="60"/>
                  </a:lnTo>
                  <a:lnTo>
                    <a:pt x="102" y="78"/>
                  </a:lnTo>
                  <a:lnTo>
                    <a:pt x="108" y="95"/>
                  </a:lnTo>
                  <a:lnTo>
                    <a:pt x="108" y="107"/>
                  </a:lnTo>
                  <a:lnTo>
                    <a:pt x="120" y="131"/>
                  </a:lnTo>
                  <a:lnTo>
                    <a:pt x="132" y="167"/>
                  </a:lnTo>
                  <a:lnTo>
                    <a:pt x="144" y="203"/>
                  </a:lnTo>
                  <a:lnTo>
                    <a:pt x="144" y="251"/>
                  </a:lnTo>
                  <a:lnTo>
                    <a:pt x="132" y="299"/>
                  </a:lnTo>
                  <a:close/>
                </a:path>
              </a:pathLst>
            </a:custGeom>
            <a:solidFill>
              <a:srgbClr val="FCC19B"/>
            </a:solidFill>
            <a:ln w="9525">
              <a:noFill/>
              <a:round/>
              <a:headEnd/>
              <a:tailEnd/>
            </a:ln>
          </p:spPr>
          <p:txBody>
            <a:bodyPr/>
            <a:lstStyle/>
            <a:p>
              <a:endParaRPr lang="fr-FR"/>
            </a:p>
          </p:txBody>
        </p:sp>
        <p:sp>
          <p:nvSpPr>
            <p:cNvPr id="35857" name="Freeform 13"/>
            <p:cNvSpPr>
              <a:spLocks/>
            </p:cNvSpPr>
            <p:nvPr/>
          </p:nvSpPr>
          <p:spPr bwMode="auto">
            <a:xfrm flipH="1">
              <a:off x="353" y="2138"/>
              <a:ext cx="310" cy="1103"/>
            </a:xfrm>
            <a:custGeom>
              <a:avLst/>
              <a:gdLst>
                <a:gd name="T0" fmla="*/ 64527 w 120"/>
                <a:gd name="T1" fmla="*/ 652 h 771"/>
                <a:gd name="T2" fmla="*/ 69251 w 120"/>
                <a:gd name="T3" fmla="*/ 944 h 771"/>
                <a:gd name="T4" fmla="*/ 69251 w 120"/>
                <a:gd name="T5" fmla="*/ 1089 h 771"/>
                <a:gd name="T6" fmla="*/ 73757 w 120"/>
                <a:gd name="T7" fmla="*/ 1236 h 771"/>
                <a:gd name="T8" fmla="*/ 92150 w 120"/>
                <a:gd name="T9" fmla="*/ 2049 h 771"/>
                <a:gd name="T10" fmla="*/ 87699 w 120"/>
                <a:gd name="T11" fmla="*/ 3227 h 771"/>
                <a:gd name="T12" fmla="*/ 82979 w 120"/>
                <a:gd name="T13" fmla="*/ 3522 h 771"/>
                <a:gd name="T14" fmla="*/ 73757 w 120"/>
                <a:gd name="T15" fmla="*/ 3953 h 771"/>
                <a:gd name="T16" fmla="*/ 64527 w 120"/>
                <a:gd name="T17" fmla="*/ 4466 h 771"/>
                <a:gd name="T18" fmla="*/ 60083 w 120"/>
                <a:gd name="T19" fmla="*/ 4901 h 771"/>
                <a:gd name="T20" fmla="*/ 41636 w 120"/>
                <a:gd name="T21" fmla="*/ 5638 h 771"/>
                <a:gd name="T22" fmla="*/ 36825 w 120"/>
                <a:gd name="T23" fmla="*/ 5931 h 771"/>
                <a:gd name="T24" fmla="*/ 32460 w 120"/>
                <a:gd name="T25" fmla="*/ 6807 h 771"/>
                <a:gd name="T26" fmla="*/ 27621 w 120"/>
                <a:gd name="T27" fmla="*/ 7172 h 771"/>
                <a:gd name="T28" fmla="*/ 23258 w 120"/>
                <a:gd name="T29" fmla="*/ 7984 h 771"/>
                <a:gd name="T30" fmla="*/ 18393 w 120"/>
                <a:gd name="T31" fmla="*/ 8126 h 771"/>
                <a:gd name="T32" fmla="*/ 13947 w 120"/>
                <a:gd name="T33" fmla="*/ 8423 h 771"/>
                <a:gd name="T34" fmla="*/ 13947 w 120"/>
                <a:gd name="T35" fmla="*/ 8722 h 771"/>
                <a:gd name="T36" fmla="*/ 13947 w 120"/>
                <a:gd name="T37" fmla="*/ 8940 h 771"/>
                <a:gd name="T38" fmla="*/ 9223 w 120"/>
                <a:gd name="T39" fmla="*/ 9310 h 771"/>
                <a:gd name="T40" fmla="*/ 0 w 120"/>
                <a:gd name="T41" fmla="*/ 9310 h 771"/>
                <a:gd name="T42" fmla="*/ 0 w 120"/>
                <a:gd name="T43" fmla="*/ 9016 h 771"/>
                <a:gd name="T44" fmla="*/ 4725 w 120"/>
                <a:gd name="T45" fmla="*/ 8348 h 771"/>
                <a:gd name="T46" fmla="*/ 18393 w 120"/>
                <a:gd name="T47" fmla="*/ 7546 h 771"/>
                <a:gd name="T48" fmla="*/ 23258 w 120"/>
                <a:gd name="T49" fmla="*/ 7247 h 771"/>
                <a:gd name="T50" fmla="*/ 27621 w 120"/>
                <a:gd name="T51" fmla="*/ 6807 h 771"/>
                <a:gd name="T52" fmla="*/ 36825 w 120"/>
                <a:gd name="T53" fmla="*/ 5352 h 771"/>
                <a:gd name="T54" fmla="*/ 36825 w 120"/>
                <a:gd name="T55" fmla="*/ 4617 h 771"/>
                <a:gd name="T56" fmla="*/ 36825 w 120"/>
                <a:gd name="T57" fmla="*/ 3004 h 771"/>
                <a:gd name="T58" fmla="*/ 27621 w 120"/>
                <a:gd name="T59" fmla="*/ 1458 h 771"/>
                <a:gd name="T60" fmla="*/ 27621 w 120"/>
                <a:gd name="T61" fmla="*/ 1169 h 771"/>
                <a:gd name="T62" fmla="*/ 23258 w 120"/>
                <a:gd name="T63" fmla="*/ 594 h 771"/>
                <a:gd name="T64" fmla="*/ 32460 w 120"/>
                <a:gd name="T65" fmla="*/ 223 h 771"/>
                <a:gd name="T66" fmla="*/ 41636 w 120"/>
                <a:gd name="T67" fmla="*/ 0 h 771"/>
                <a:gd name="T68" fmla="*/ 60083 w 120"/>
                <a:gd name="T69" fmla="*/ 143 h 7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
                <a:gd name="T106" fmla="*/ 0 h 771"/>
                <a:gd name="T107" fmla="*/ 120 w 120"/>
                <a:gd name="T108" fmla="*/ 771 h 7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 h="771">
                  <a:moveTo>
                    <a:pt x="84" y="36"/>
                  </a:moveTo>
                  <a:lnTo>
                    <a:pt x="84" y="53"/>
                  </a:lnTo>
                  <a:lnTo>
                    <a:pt x="90" y="71"/>
                  </a:lnTo>
                  <a:lnTo>
                    <a:pt x="90" y="77"/>
                  </a:lnTo>
                  <a:lnTo>
                    <a:pt x="90" y="83"/>
                  </a:lnTo>
                  <a:lnTo>
                    <a:pt x="90" y="89"/>
                  </a:lnTo>
                  <a:lnTo>
                    <a:pt x="96" y="101"/>
                  </a:lnTo>
                  <a:lnTo>
                    <a:pt x="108" y="131"/>
                  </a:lnTo>
                  <a:lnTo>
                    <a:pt x="120" y="167"/>
                  </a:lnTo>
                  <a:lnTo>
                    <a:pt x="120" y="215"/>
                  </a:lnTo>
                  <a:lnTo>
                    <a:pt x="114" y="263"/>
                  </a:lnTo>
                  <a:lnTo>
                    <a:pt x="108" y="287"/>
                  </a:lnTo>
                  <a:lnTo>
                    <a:pt x="102" y="298"/>
                  </a:lnTo>
                  <a:lnTo>
                    <a:pt x="96" y="322"/>
                  </a:lnTo>
                  <a:lnTo>
                    <a:pt x="90" y="334"/>
                  </a:lnTo>
                  <a:lnTo>
                    <a:pt x="84" y="364"/>
                  </a:lnTo>
                  <a:lnTo>
                    <a:pt x="78" y="400"/>
                  </a:lnTo>
                  <a:lnTo>
                    <a:pt x="66" y="424"/>
                  </a:lnTo>
                  <a:lnTo>
                    <a:pt x="54" y="460"/>
                  </a:lnTo>
                  <a:lnTo>
                    <a:pt x="48" y="484"/>
                  </a:lnTo>
                  <a:lnTo>
                    <a:pt x="42" y="520"/>
                  </a:lnTo>
                  <a:lnTo>
                    <a:pt x="42" y="555"/>
                  </a:lnTo>
                  <a:lnTo>
                    <a:pt x="36" y="585"/>
                  </a:lnTo>
                  <a:lnTo>
                    <a:pt x="30" y="633"/>
                  </a:lnTo>
                  <a:lnTo>
                    <a:pt x="30" y="651"/>
                  </a:lnTo>
                  <a:lnTo>
                    <a:pt x="24" y="663"/>
                  </a:lnTo>
                  <a:lnTo>
                    <a:pt x="18" y="675"/>
                  </a:lnTo>
                  <a:lnTo>
                    <a:pt x="18" y="687"/>
                  </a:lnTo>
                  <a:lnTo>
                    <a:pt x="18" y="699"/>
                  </a:lnTo>
                  <a:lnTo>
                    <a:pt x="18" y="711"/>
                  </a:lnTo>
                  <a:lnTo>
                    <a:pt x="18" y="729"/>
                  </a:lnTo>
                  <a:lnTo>
                    <a:pt x="12" y="747"/>
                  </a:lnTo>
                  <a:lnTo>
                    <a:pt x="12" y="759"/>
                  </a:lnTo>
                  <a:lnTo>
                    <a:pt x="6" y="771"/>
                  </a:lnTo>
                  <a:lnTo>
                    <a:pt x="0" y="759"/>
                  </a:lnTo>
                  <a:lnTo>
                    <a:pt x="0" y="735"/>
                  </a:lnTo>
                  <a:lnTo>
                    <a:pt x="6" y="705"/>
                  </a:lnTo>
                  <a:lnTo>
                    <a:pt x="6" y="681"/>
                  </a:lnTo>
                  <a:lnTo>
                    <a:pt x="12" y="645"/>
                  </a:lnTo>
                  <a:lnTo>
                    <a:pt x="24" y="615"/>
                  </a:lnTo>
                  <a:lnTo>
                    <a:pt x="30" y="591"/>
                  </a:lnTo>
                  <a:lnTo>
                    <a:pt x="30" y="573"/>
                  </a:lnTo>
                  <a:lnTo>
                    <a:pt x="36" y="555"/>
                  </a:lnTo>
                  <a:lnTo>
                    <a:pt x="42" y="502"/>
                  </a:lnTo>
                  <a:lnTo>
                    <a:pt x="48" y="436"/>
                  </a:lnTo>
                  <a:lnTo>
                    <a:pt x="48" y="376"/>
                  </a:lnTo>
                  <a:lnTo>
                    <a:pt x="48" y="316"/>
                  </a:lnTo>
                  <a:lnTo>
                    <a:pt x="48" y="245"/>
                  </a:lnTo>
                  <a:lnTo>
                    <a:pt x="42" y="179"/>
                  </a:lnTo>
                  <a:lnTo>
                    <a:pt x="36" y="119"/>
                  </a:lnTo>
                  <a:lnTo>
                    <a:pt x="36" y="95"/>
                  </a:lnTo>
                  <a:lnTo>
                    <a:pt x="30" y="71"/>
                  </a:lnTo>
                  <a:lnTo>
                    <a:pt x="30" y="48"/>
                  </a:lnTo>
                  <a:lnTo>
                    <a:pt x="36" y="36"/>
                  </a:lnTo>
                  <a:lnTo>
                    <a:pt x="42" y="18"/>
                  </a:lnTo>
                  <a:lnTo>
                    <a:pt x="54" y="0"/>
                  </a:lnTo>
                  <a:lnTo>
                    <a:pt x="66" y="0"/>
                  </a:lnTo>
                  <a:lnTo>
                    <a:pt x="78" y="12"/>
                  </a:lnTo>
                  <a:lnTo>
                    <a:pt x="84" y="36"/>
                  </a:lnTo>
                  <a:close/>
                </a:path>
              </a:pathLst>
            </a:custGeom>
            <a:solidFill>
              <a:srgbClr val="FFC69E"/>
            </a:solidFill>
            <a:ln w="9525">
              <a:noFill/>
              <a:round/>
              <a:headEnd/>
              <a:tailEnd/>
            </a:ln>
          </p:spPr>
          <p:txBody>
            <a:bodyPr/>
            <a:lstStyle/>
            <a:p>
              <a:endParaRPr lang="fr-FR"/>
            </a:p>
          </p:txBody>
        </p:sp>
        <p:sp>
          <p:nvSpPr>
            <p:cNvPr id="35858" name="Freeform 14"/>
            <p:cNvSpPr>
              <a:spLocks/>
            </p:cNvSpPr>
            <p:nvPr/>
          </p:nvSpPr>
          <p:spPr bwMode="auto">
            <a:xfrm flipH="1">
              <a:off x="569" y="1753"/>
              <a:ext cx="202" cy="351"/>
            </a:xfrm>
            <a:custGeom>
              <a:avLst/>
              <a:gdLst>
                <a:gd name="T0" fmla="*/ 28068 w 78"/>
                <a:gd name="T1" fmla="*/ 80 h 245"/>
                <a:gd name="T2" fmla="*/ 46685 w 78"/>
                <a:gd name="T3" fmla="*/ 294 h 245"/>
                <a:gd name="T4" fmla="*/ 56135 w 78"/>
                <a:gd name="T5" fmla="*/ 597 h 245"/>
                <a:gd name="T6" fmla="*/ 60911 w 78"/>
                <a:gd name="T7" fmla="*/ 953 h 245"/>
                <a:gd name="T8" fmla="*/ 60911 w 78"/>
                <a:gd name="T9" fmla="*/ 1256 h 245"/>
                <a:gd name="T10" fmla="*/ 60911 w 78"/>
                <a:gd name="T11" fmla="*/ 1256 h 245"/>
                <a:gd name="T12" fmla="*/ 56135 w 78"/>
                <a:gd name="T13" fmla="*/ 1623 h 245"/>
                <a:gd name="T14" fmla="*/ 56135 w 78"/>
                <a:gd name="T15" fmla="*/ 1921 h 245"/>
                <a:gd name="T16" fmla="*/ 51588 w 78"/>
                <a:gd name="T17" fmla="*/ 2291 h 245"/>
                <a:gd name="T18" fmla="*/ 46685 w 78"/>
                <a:gd name="T19" fmla="*/ 2662 h 245"/>
                <a:gd name="T20" fmla="*/ 46685 w 78"/>
                <a:gd name="T21" fmla="*/ 2662 h 245"/>
                <a:gd name="T22" fmla="*/ 37378 w 78"/>
                <a:gd name="T23" fmla="*/ 2957 h 245"/>
                <a:gd name="T24" fmla="*/ 28068 w 78"/>
                <a:gd name="T25" fmla="*/ 3037 h 245"/>
                <a:gd name="T26" fmla="*/ 23520 w 78"/>
                <a:gd name="T27" fmla="*/ 2957 h 245"/>
                <a:gd name="T28" fmla="*/ 18760 w 78"/>
                <a:gd name="T29" fmla="*/ 2582 h 245"/>
                <a:gd name="T30" fmla="*/ 18760 w 78"/>
                <a:gd name="T31" fmla="*/ 2582 h 245"/>
                <a:gd name="T32" fmla="*/ 18760 w 78"/>
                <a:gd name="T33" fmla="*/ 2291 h 245"/>
                <a:gd name="T34" fmla="*/ 9310 w 78"/>
                <a:gd name="T35" fmla="*/ 2064 h 245"/>
                <a:gd name="T36" fmla="*/ 0 w 78"/>
                <a:gd name="T37" fmla="*/ 1547 h 245"/>
                <a:gd name="T38" fmla="*/ 0 w 78"/>
                <a:gd name="T39" fmla="*/ 1547 h 245"/>
                <a:gd name="T40" fmla="*/ 0 w 78"/>
                <a:gd name="T41" fmla="*/ 1400 h 245"/>
                <a:gd name="T42" fmla="*/ 0 w 78"/>
                <a:gd name="T43" fmla="*/ 1102 h 245"/>
                <a:gd name="T44" fmla="*/ 0 w 78"/>
                <a:gd name="T45" fmla="*/ 597 h 245"/>
                <a:gd name="T46" fmla="*/ 4775 w 78"/>
                <a:gd name="T47" fmla="*/ 294 h 245"/>
                <a:gd name="T48" fmla="*/ 9310 w 78"/>
                <a:gd name="T49" fmla="*/ 143 h 245"/>
                <a:gd name="T50" fmla="*/ 18760 w 78"/>
                <a:gd name="T51" fmla="*/ 0 h 245"/>
                <a:gd name="T52" fmla="*/ 28068 w 78"/>
                <a:gd name="T53" fmla="*/ 80 h 2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245"/>
                <a:gd name="T83" fmla="*/ 78 w 78"/>
                <a:gd name="T84" fmla="*/ 245 h 2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245">
                  <a:moveTo>
                    <a:pt x="36" y="6"/>
                  </a:moveTo>
                  <a:lnTo>
                    <a:pt x="60" y="24"/>
                  </a:lnTo>
                  <a:lnTo>
                    <a:pt x="72" y="48"/>
                  </a:lnTo>
                  <a:lnTo>
                    <a:pt x="78" y="77"/>
                  </a:lnTo>
                  <a:lnTo>
                    <a:pt x="78" y="101"/>
                  </a:lnTo>
                  <a:lnTo>
                    <a:pt x="72" y="131"/>
                  </a:lnTo>
                  <a:lnTo>
                    <a:pt x="72" y="155"/>
                  </a:lnTo>
                  <a:lnTo>
                    <a:pt x="66" y="185"/>
                  </a:lnTo>
                  <a:lnTo>
                    <a:pt x="60" y="215"/>
                  </a:lnTo>
                  <a:lnTo>
                    <a:pt x="48" y="239"/>
                  </a:lnTo>
                  <a:lnTo>
                    <a:pt x="36" y="245"/>
                  </a:lnTo>
                  <a:lnTo>
                    <a:pt x="30" y="239"/>
                  </a:lnTo>
                  <a:lnTo>
                    <a:pt x="24" y="209"/>
                  </a:lnTo>
                  <a:lnTo>
                    <a:pt x="24" y="185"/>
                  </a:lnTo>
                  <a:lnTo>
                    <a:pt x="12" y="167"/>
                  </a:lnTo>
                  <a:lnTo>
                    <a:pt x="0" y="125"/>
                  </a:lnTo>
                  <a:lnTo>
                    <a:pt x="0" y="113"/>
                  </a:lnTo>
                  <a:lnTo>
                    <a:pt x="0" y="89"/>
                  </a:lnTo>
                  <a:lnTo>
                    <a:pt x="0" y="48"/>
                  </a:lnTo>
                  <a:lnTo>
                    <a:pt x="6" y="24"/>
                  </a:lnTo>
                  <a:lnTo>
                    <a:pt x="12" y="12"/>
                  </a:lnTo>
                  <a:lnTo>
                    <a:pt x="24" y="0"/>
                  </a:lnTo>
                  <a:lnTo>
                    <a:pt x="36" y="6"/>
                  </a:lnTo>
                  <a:close/>
                </a:path>
              </a:pathLst>
            </a:custGeom>
            <a:solidFill>
              <a:srgbClr val="F2AD8C"/>
            </a:solidFill>
            <a:ln w="9525">
              <a:noFill/>
              <a:round/>
              <a:headEnd/>
              <a:tailEnd/>
            </a:ln>
          </p:spPr>
          <p:txBody>
            <a:bodyPr/>
            <a:lstStyle/>
            <a:p>
              <a:endParaRPr lang="fr-FR"/>
            </a:p>
          </p:txBody>
        </p:sp>
        <p:sp>
          <p:nvSpPr>
            <p:cNvPr id="35859" name="Freeform 15"/>
            <p:cNvSpPr>
              <a:spLocks/>
            </p:cNvSpPr>
            <p:nvPr/>
          </p:nvSpPr>
          <p:spPr bwMode="auto">
            <a:xfrm flipH="1">
              <a:off x="569" y="1779"/>
              <a:ext cx="187" cy="307"/>
            </a:xfrm>
            <a:custGeom>
              <a:avLst/>
              <a:gdLst>
                <a:gd name="T0" fmla="*/ 0 w 72"/>
                <a:gd name="T1" fmla="*/ 1362 h 215"/>
                <a:gd name="T2" fmla="*/ 0 w 72"/>
                <a:gd name="T3" fmla="*/ 1224 h 215"/>
                <a:gd name="T4" fmla="*/ 0 w 72"/>
                <a:gd name="T5" fmla="*/ 1010 h 215"/>
                <a:gd name="T6" fmla="*/ 0 w 72"/>
                <a:gd name="T7" fmla="*/ 434 h 215"/>
                <a:gd name="T8" fmla="*/ 0 w 72"/>
                <a:gd name="T9" fmla="*/ 223 h 215"/>
                <a:gd name="T10" fmla="*/ 9545 w 72"/>
                <a:gd name="T11" fmla="*/ 80 h 215"/>
                <a:gd name="T12" fmla="*/ 14422 w 72"/>
                <a:gd name="T13" fmla="*/ 0 h 215"/>
                <a:gd name="T14" fmla="*/ 23988 w 72"/>
                <a:gd name="T15" fmla="*/ 80 h 215"/>
                <a:gd name="T16" fmla="*/ 23988 w 72"/>
                <a:gd name="T17" fmla="*/ 80 h 215"/>
                <a:gd name="T18" fmla="*/ 42997 w 72"/>
                <a:gd name="T19" fmla="*/ 291 h 215"/>
                <a:gd name="T20" fmla="*/ 52474 w 72"/>
                <a:gd name="T21" fmla="*/ 511 h 215"/>
                <a:gd name="T22" fmla="*/ 57432 w 72"/>
                <a:gd name="T23" fmla="*/ 790 h 215"/>
                <a:gd name="T24" fmla="*/ 52474 w 72"/>
                <a:gd name="T25" fmla="*/ 1071 h 215"/>
                <a:gd name="T26" fmla="*/ 52474 w 72"/>
                <a:gd name="T27" fmla="*/ 1071 h 215"/>
                <a:gd name="T28" fmla="*/ 47867 w 72"/>
                <a:gd name="T29" fmla="*/ 1362 h 215"/>
                <a:gd name="T30" fmla="*/ 52474 w 72"/>
                <a:gd name="T31" fmla="*/ 1662 h 215"/>
                <a:gd name="T32" fmla="*/ 47867 w 72"/>
                <a:gd name="T33" fmla="*/ 2019 h 215"/>
                <a:gd name="T34" fmla="*/ 42997 w 72"/>
                <a:gd name="T35" fmla="*/ 2315 h 215"/>
                <a:gd name="T36" fmla="*/ 42997 w 72"/>
                <a:gd name="T37" fmla="*/ 2315 h 215"/>
                <a:gd name="T38" fmla="*/ 33444 w 72"/>
                <a:gd name="T39" fmla="*/ 2526 h 215"/>
                <a:gd name="T40" fmla="*/ 23988 w 72"/>
                <a:gd name="T41" fmla="*/ 2597 h 215"/>
                <a:gd name="T42" fmla="*/ 19030 w 72"/>
                <a:gd name="T43" fmla="*/ 2526 h 215"/>
                <a:gd name="T44" fmla="*/ 19030 w 72"/>
                <a:gd name="T45" fmla="*/ 2236 h 215"/>
                <a:gd name="T46" fmla="*/ 19030 w 72"/>
                <a:gd name="T47" fmla="*/ 2236 h 215"/>
                <a:gd name="T48" fmla="*/ 14422 w 72"/>
                <a:gd name="T49" fmla="*/ 1945 h 215"/>
                <a:gd name="T50" fmla="*/ 9545 w 72"/>
                <a:gd name="T51" fmla="*/ 1729 h 215"/>
                <a:gd name="T52" fmla="*/ 0 w 72"/>
                <a:gd name="T53" fmla="*/ 1362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
                <a:gd name="T82" fmla="*/ 0 h 215"/>
                <a:gd name="T83" fmla="*/ 72 w 72"/>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 h="215">
                  <a:moveTo>
                    <a:pt x="0" y="113"/>
                  </a:moveTo>
                  <a:lnTo>
                    <a:pt x="0" y="101"/>
                  </a:lnTo>
                  <a:lnTo>
                    <a:pt x="0" y="83"/>
                  </a:lnTo>
                  <a:lnTo>
                    <a:pt x="0" y="36"/>
                  </a:lnTo>
                  <a:lnTo>
                    <a:pt x="0" y="18"/>
                  </a:lnTo>
                  <a:lnTo>
                    <a:pt x="12" y="6"/>
                  </a:lnTo>
                  <a:lnTo>
                    <a:pt x="18" y="0"/>
                  </a:lnTo>
                  <a:lnTo>
                    <a:pt x="30" y="6"/>
                  </a:lnTo>
                  <a:lnTo>
                    <a:pt x="54" y="24"/>
                  </a:lnTo>
                  <a:lnTo>
                    <a:pt x="66" y="42"/>
                  </a:lnTo>
                  <a:lnTo>
                    <a:pt x="72" y="65"/>
                  </a:lnTo>
                  <a:lnTo>
                    <a:pt x="66" y="89"/>
                  </a:lnTo>
                  <a:lnTo>
                    <a:pt x="60" y="113"/>
                  </a:lnTo>
                  <a:lnTo>
                    <a:pt x="66" y="137"/>
                  </a:lnTo>
                  <a:lnTo>
                    <a:pt x="60" y="167"/>
                  </a:lnTo>
                  <a:lnTo>
                    <a:pt x="54" y="191"/>
                  </a:lnTo>
                  <a:lnTo>
                    <a:pt x="42" y="209"/>
                  </a:lnTo>
                  <a:lnTo>
                    <a:pt x="30" y="215"/>
                  </a:lnTo>
                  <a:lnTo>
                    <a:pt x="24" y="209"/>
                  </a:lnTo>
                  <a:lnTo>
                    <a:pt x="24" y="185"/>
                  </a:lnTo>
                  <a:lnTo>
                    <a:pt x="18" y="161"/>
                  </a:lnTo>
                  <a:lnTo>
                    <a:pt x="12" y="143"/>
                  </a:lnTo>
                  <a:lnTo>
                    <a:pt x="0" y="113"/>
                  </a:lnTo>
                  <a:close/>
                </a:path>
              </a:pathLst>
            </a:custGeom>
            <a:solidFill>
              <a:srgbClr val="F4B28E"/>
            </a:solidFill>
            <a:ln w="9525">
              <a:noFill/>
              <a:round/>
              <a:headEnd/>
              <a:tailEnd/>
            </a:ln>
          </p:spPr>
          <p:txBody>
            <a:bodyPr/>
            <a:lstStyle/>
            <a:p>
              <a:endParaRPr lang="fr-FR"/>
            </a:p>
          </p:txBody>
        </p:sp>
        <p:sp>
          <p:nvSpPr>
            <p:cNvPr id="35860" name="Freeform 16"/>
            <p:cNvSpPr>
              <a:spLocks/>
            </p:cNvSpPr>
            <p:nvPr/>
          </p:nvSpPr>
          <p:spPr bwMode="auto">
            <a:xfrm flipH="1">
              <a:off x="601" y="1787"/>
              <a:ext cx="140" cy="291"/>
            </a:xfrm>
            <a:custGeom>
              <a:avLst/>
              <a:gdLst>
                <a:gd name="T0" fmla="*/ 4794 w 54"/>
                <a:gd name="T1" fmla="*/ 1257 h 203"/>
                <a:gd name="T2" fmla="*/ 0 w 54"/>
                <a:gd name="T3" fmla="*/ 883 h 203"/>
                <a:gd name="T4" fmla="*/ 0 w 54"/>
                <a:gd name="T5" fmla="*/ 456 h 203"/>
                <a:gd name="T6" fmla="*/ 0 w 54"/>
                <a:gd name="T7" fmla="*/ 224 h 203"/>
                <a:gd name="T8" fmla="*/ 4794 w 54"/>
                <a:gd name="T9" fmla="*/ 80 h 203"/>
                <a:gd name="T10" fmla="*/ 9357 w 54"/>
                <a:gd name="T11" fmla="*/ 0 h 203"/>
                <a:gd name="T12" fmla="*/ 18840 w 54"/>
                <a:gd name="T13" fmla="*/ 80 h 203"/>
                <a:gd name="T14" fmla="*/ 18840 w 54"/>
                <a:gd name="T15" fmla="*/ 80 h 203"/>
                <a:gd name="T16" fmla="*/ 33164 w 54"/>
                <a:gd name="T17" fmla="*/ 224 h 203"/>
                <a:gd name="T18" fmla="*/ 37587 w 54"/>
                <a:gd name="T19" fmla="*/ 517 h 203"/>
                <a:gd name="T20" fmla="*/ 42521 w 54"/>
                <a:gd name="T21" fmla="*/ 740 h 203"/>
                <a:gd name="T22" fmla="*/ 37587 w 54"/>
                <a:gd name="T23" fmla="*/ 1034 h 203"/>
                <a:gd name="T24" fmla="*/ 37587 w 54"/>
                <a:gd name="T25" fmla="*/ 1034 h 203"/>
                <a:gd name="T26" fmla="*/ 37587 w 54"/>
                <a:gd name="T27" fmla="*/ 1326 h 203"/>
                <a:gd name="T28" fmla="*/ 37587 w 54"/>
                <a:gd name="T29" fmla="*/ 1630 h 203"/>
                <a:gd name="T30" fmla="*/ 37587 w 54"/>
                <a:gd name="T31" fmla="*/ 1928 h 203"/>
                <a:gd name="T32" fmla="*/ 33164 w 54"/>
                <a:gd name="T33" fmla="*/ 2229 h 203"/>
                <a:gd name="T34" fmla="*/ 33164 w 54"/>
                <a:gd name="T35" fmla="*/ 2229 h 203"/>
                <a:gd name="T36" fmla="*/ 28231 w 54"/>
                <a:gd name="T37" fmla="*/ 2446 h 203"/>
                <a:gd name="T38" fmla="*/ 23681 w 54"/>
                <a:gd name="T39" fmla="*/ 2526 h 203"/>
                <a:gd name="T40" fmla="*/ 18840 w 54"/>
                <a:gd name="T41" fmla="*/ 2378 h 203"/>
                <a:gd name="T42" fmla="*/ 14270 w 54"/>
                <a:gd name="T43" fmla="*/ 2077 h 203"/>
                <a:gd name="T44" fmla="*/ 14270 w 54"/>
                <a:gd name="T45" fmla="*/ 2077 h 203"/>
                <a:gd name="T46" fmla="*/ 14270 w 54"/>
                <a:gd name="T47" fmla="*/ 1779 h 203"/>
                <a:gd name="T48" fmla="*/ 9357 w 54"/>
                <a:gd name="T49" fmla="*/ 1630 h 203"/>
                <a:gd name="T50" fmla="*/ 9357 w 54"/>
                <a:gd name="T51" fmla="*/ 1406 h 203"/>
                <a:gd name="T52" fmla="*/ 4794 w 54"/>
                <a:gd name="T53" fmla="*/ 1257 h 2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203"/>
                <a:gd name="T83" fmla="*/ 54 w 54"/>
                <a:gd name="T84" fmla="*/ 203 h 2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203">
                  <a:moveTo>
                    <a:pt x="6" y="101"/>
                  </a:moveTo>
                  <a:lnTo>
                    <a:pt x="0" y="71"/>
                  </a:lnTo>
                  <a:lnTo>
                    <a:pt x="0" y="36"/>
                  </a:lnTo>
                  <a:lnTo>
                    <a:pt x="0" y="18"/>
                  </a:lnTo>
                  <a:lnTo>
                    <a:pt x="6" y="6"/>
                  </a:lnTo>
                  <a:lnTo>
                    <a:pt x="12" y="0"/>
                  </a:lnTo>
                  <a:lnTo>
                    <a:pt x="24" y="6"/>
                  </a:lnTo>
                  <a:lnTo>
                    <a:pt x="42" y="18"/>
                  </a:lnTo>
                  <a:lnTo>
                    <a:pt x="48" y="42"/>
                  </a:lnTo>
                  <a:lnTo>
                    <a:pt x="54" y="59"/>
                  </a:lnTo>
                  <a:lnTo>
                    <a:pt x="48" y="83"/>
                  </a:lnTo>
                  <a:lnTo>
                    <a:pt x="48" y="107"/>
                  </a:lnTo>
                  <a:lnTo>
                    <a:pt x="48" y="131"/>
                  </a:lnTo>
                  <a:lnTo>
                    <a:pt x="48" y="155"/>
                  </a:lnTo>
                  <a:lnTo>
                    <a:pt x="42" y="179"/>
                  </a:lnTo>
                  <a:lnTo>
                    <a:pt x="36" y="197"/>
                  </a:lnTo>
                  <a:lnTo>
                    <a:pt x="30" y="203"/>
                  </a:lnTo>
                  <a:lnTo>
                    <a:pt x="24" y="191"/>
                  </a:lnTo>
                  <a:lnTo>
                    <a:pt x="18" y="167"/>
                  </a:lnTo>
                  <a:lnTo>
                    <a:pt x="18" y="143"/>
                  </a:lnTo>
                  <a:lnTo>
                    <a:pt x="12" y="131"/>
                  </a:lnTo>
                  <a:lnTo>
                    <a:pt x="12" y="113"/>
                  </a:lnTo>
                  <a:lnTo>
                    <a:pt x="6" y="101"/>
                  </a:lnTo>
                  <a:close/>
                </a:path>
              </a:pathLst>
            </a:custGeom>
            <a:solidFill>
              <a:srgbClr val="F7B791"/>
            </a:solidFill>
            <a:ln w="9525">
              <a:noFill/>
              <a:round/>
              <a:headEnd/>
              <a:tailEnd/>
            </a:ln>
          </p:spPr>
          <p:txBody>
            <a:bodyPr/>
            <a:lstStyle/>
            <a:p>
              <a:endParaRPr lang="fr-FR"/>
            </a:p>
          </p:txBody>
        </p:sp>
        <p:sp>
          <p:nvSpPr>
            <p:cNvPr id="35861" name="Freeform 17"/>
            <p:cNvSpPr>
              <a:spLocks/>
            </p:cNvSpPr>
            <p:nvPr/>
          </p:nvSpPr>
          <p:spPr bwMode="auto">
            <a:xfrm flipH="1">
              <a:off x="616" y="1813"/>
              <a:ext cx="108" cy="239"/>
            </a:xfrm>
            <a:custGeom>
              <a:avLst/>
              <a:gdLst>
                <a:gd name="T0" fmla="*/ 4371 w 42"/>
                <a:gd name="T1" fmla="*/ 1020 h 167"/>
                <a:gd name="T2" fmla="*/ 0 w 42"/>
                <a:gd name="T3" fmla="*/ 654 h 167"/>
                <a:gd name="T4" fmla="*/ 0 w 42"/>
                <a:gd name="T5" fmla="*/ 293 h 167"/>
                <a:gd name="T6" fmla="*/ 4371 w 42"/>
                <a:gd name="T7" fmla="*/ 0 h 167"/>
                <a:gd name="T8" fmla="*/ 9013 w 42"/>
                <a:gd name="T9" fmla="*/ 0 h 167"/>
                <a:gd name="T10" fmla="*/ 17887 w 42"/>
                <a:gd name="T11" fmla="*/ 0 h 167"/>
                <a:gd name="T12" fmla="*/ 17887 w 42"/>
                <a:gd name="T13" fmla="*/ 0 h 167"/>
                <a:gd name="T14" fmla="*/ 31269 w 42"/>
                <a:gd name="T15" fmla="*/ 293 h 167"/>
                <a:gd name="T16" fmla="*/ 31269 w 42"/>
                <a:gd name="T17" fmla="*/ 504 h 167"/>
                <a:gd name="T18" fmla="*/ 31269 w 42"/>
                <a:gd name="T19" fmla="*/ 797 h 167"/>
                <a:gd name="T20" fmla="*/ 31269 w 42"/>
                <a:gd name="T21" fmla="*/ 797 h 167"/>
                <a:gd name="T22" fmla="*/ 31269 w 42"/>
                <a:gd name="T23" fmla="*/ 1089 h 167"/>
                <a:gd name="T24" fmla="*/ 26879 w 42"/>
                <a:gd name="T25" fmla="*/ 1312 h 167"/>
                <a:gd name="T26" fmla="*/ 26879 w 42"/>
                <a:gd name="T27" fmla="*/ 1829 h 167"/>
                <a:gd name="T28" fmla="*/ 26879 w 42"/>
                <a:gd name="T29" fmla="*/ 1829 h 167"/>
                <a:gd name="T30" fmla="*/ 22256 w 42"/>
                <a:gd name="T31" fmla="*/ 2052 h 167"/>
                <a:gd name="T32" fmla="*/ 17887 w 42"/>
                <a:gd name="T33" fmla="*/ 2052 h 167"/>
                <a:gd name="T34" fmla="*/ 13245 w 42"/>
                <a:gd name="T35" fmla="*/ 1976 h 167"/>
                <a:gd name="T36" fmla="*/ 13245 w 42"/>
                <a:gd name="T37" fmla="*/ 1759 h 167"/>
                <a:gd name="T38" fmla="*/ 13245 w 42"/>
                <a:gd name="T39" fmla="*/ 1759 h 167"/>
                <a:gd name="T40" fmla="*/ 13245 w 42"/>
                <a:gd name="T41" fmla="*/ 1460 h 167"/>
                <a:gd name="T42" fmla="*/ 9013 w 42"/>
                <a:gd name="T43" fmla="*/ 1312 h 167"/>
                <a:gd name="T44" fmla="*/ 9013 w 42"/>
                <a:gd name="T45" fmla="*/ 1169 h 167"/>
                <a:gd name="T46" fmla="*/ 4371 w 42"/>
                <a:gd name="T47" fmla="*/ 1020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167"/>
                <a:gd name="T74" fmla="*/ 42 w 42"/>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167">
                  <a:moveTo>
                    <a:pt x="6" y="83"/>
                  </a:moveTo>
                  <a:lnTo>
                    <a:pt x="0" y="53"/>
                  </a:lnTo>
                  <a:lnTo>
                    <a:pt x="0" y="24"/>
                  </a:lnTo>
                  <a:lnTo>
                    <a:pt x="6" y="0"/>
                  </a:lnTo>
                  <a:lnTo>
                    <a:pt x="12" y="0"/>
                  </a:lnTo>
                  <a:lnTo>
                    <a:pt x="24" y="0"/>
                  </a:lnTo>
                  <a:lnTo>
                    <a:pt x="42" y="24"/>
                  </a:lnTo>
                  <a:lnTo>
                    <a:pt x="42" y="41"/>
                  </a:lnTo>
                  <a:lnTo>
                    <a:pt x="42" y="65"/>
                  </a:lnTo>
                  <a:lnTo>
                    <a:pt x="42" y="89"/>
                  </a:lnTo>
                  <a:lnTo>
                    <a:pt x="36" y="107"/>
                  </a:lnTo>
                  <a:lnTo>
                    <a:pt x="36" y="149"/>
                  </a:lnTo>
                  <a:lnTo>
                    <a:pt x="30" y="167"/>
                  </a:lnTo>
                  <a:lnTo>
                    <a:pt x="24" y="167"/>
                  </a:lnTo>
                  <a:lnTo>
                    <a:pt x="18" y="161"/>
                  </a:lnTo>
                  <a:lnTo>
                    <a:pt x="18" y="143"/>
                  </a:lnTo>
                  <a:lnTo>
                    <a:pt x="18" y="119"/>
                  </a:lnTo>
                  <a:lnTo>
                    <a:pt x="12" y="107"/>
                  </a:lnTo>
                  <a:lnTo>
                    <a:pt x="12" y="95"/>
                  </a:lnTo>
                  <a:lnTo>
                    <a:pt x="6" y="83"/>
                  </a:lnTo>
                  <a:close/>
                </a:path>
              </a:pathLst>
            </a:custGeom>
            <a:solidFill>
              <a:srgbClr val="FCC199"/>
            </a:solidFill>
            <a:ln w="9525">
              <a:noFill/>
              <a:round/>
              <a:headEnd/>
              <a:tailEnd/>
            </a:ln>
          </p:spPr>
          <p:txBody>
            <a:bodyPr/>
            <a:lstStyle/>
            <a:p>
              <a:endParaRPr lang="fr-FR"/>
            </a:p>
          </p:txBody>
        </p:sp>
        <p:sp>
          <p:nvSpPr>
            <p:cNvPr id="35862" name="Freeform 18"/>
            <p:cNvSpPr>
              <a:spLocks/>
            </p:cNvSpPr>
            <p:nvPr/>
          </p:nvSpPr>
          <p:spPr bwMode="auto">
            <a:xfrm flipH="1">
              <a:off x="616" y="1822"/>
              <a:ext cx="93" cy="213"/>
            </a:xfrm>
            <a:custGeom>
              <a:avLst/>
              <a:gdLst>
                <a:gd name="T0" fmla="*/ 13947 w 36"/>
                <a:gd name="T1" fmla="*/ 0 h 149"/>
                <a:gd name="T2" fmla="*/ 23118 w 36"/>
                <a:gd name="T3" fmla="*/ 143 h 149"/>
                <a:gd name="T4" fmla="*/ 27616 w 36"/>
                <a:gd name="T5" fmla="*/ 223 h 149"/>
                <a:gd name="T6" fmla="*/ 27616 w 36"/>
                <a:gd name="T7" fmla="*/ 420 h 149"/>
                <a:gd name="T8" fmla="*/ 23118 w 36"/>
                <a:gd name="T9" fmla="*/ 719 h 149"/>
                <a:gd name="T10" fmla="*/ 23118 w 36"/>
                <a:gd name="T11" fmla="*/ 719 h 149"/>
                <a:gd name="T12" fmla="*/ 23118 w 36"/>
                <a:gd name="T13" fmla="*/ 1014 h 149"/>
                <a:gd name="T14" fmla="*/ 23118 w 36"/>
                <a:gd name="T15" fmla="*/ 1227 h 149"/>
                <a:gd name="T16" fmla="*/ 23118 w 36"/>
                <a:gd name="T17" fmla="*/ 1450 h 149"/>
                <a:gd name="T18" fmla="*/ 23118 w 36"/>
                <a:gd name="T19" fmla="*/ 1671 h 149"/>
                <a:gd name="T20" fmla="*/ 23118 w 36"/>
                <a:gd name="T21" fmla="*/ 1671 h 149"/>
                <a:gd name="T22" fmla="*/ 18393 w 36"/>
                <a:gd name="T23" fmla="*/ 1817 h 149"/>
                <a:gd name="T24" fmla="*/ 18393 w 36"/>
                <a:gd name="T25" fmla="*/ 1817 h 149"/>
                <a:gd name="T26" fmla="*/ 13947 w 36"/>
                <a:gd name="T27" fmla="*/ 1741 h 149"/>
                <a:gd name="T28" fmla="*/ 13947 w 36"/>
                <a:gd name="T29" fmla="*/ 1528 h 149"/>
                <a:gd name="T30" fmla="*/ 13947 w 36"/>
                <a:gd name="T31" fmla="*/ 1528 h 149"/>
                <a:gd name="T32" fmla="*/ 13947 w 36"/>
                <a:gd name="T33" fmla="*/ 1305 h 149"/>
                <a:gd name="T34" fmla="*/ 13947 w 36"/>
                <a:gd name="T35" fmla="*/ 1156 h 149"/>
                <a:gd name="T36" fmla="*/ 9222 w 36"/>
                <a:gd name="T37" fmla="*/ 1088 h 149"/>
                <a:gd name="T38" fmla="*/ 4725 w 36"/>
                <a:gd name="T39" fmla="*/ 933 h 149"/>
                <a:gd name="T40" fmla="*/ 4725 w 36"/>
                <a:gd name="T41" fmla="*/ 933 h 149"/>
                <a:gd name="T42" fmla="*/ 0 w 36"/>
                <a:gd name="T43" fmla="*/ 572 h 149"/>
                <a:gd name="T44" fmla="*/ 0 w 36"/>
                <a:gd name="T45" fmla="*/ 223 h 149"/>
                <a:gd name="T46" fmla="*/ 4725 w 36"/>
                <a:gd name="T47" fmla="*/ 0 h 149"/>
                <a:gd name="T48" fmla="*/ 9222 w 36"/>
                <a:gd name="T49" fmla="*/ 0 h 149"/>
                <a:gd name="T50" fmla="*/ 13947 w 36"/>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49"/>
                <a:gd name="T80" fmla="*/ 36 w 36"/>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49">
                  <a:moveTo>
                    <a:pt x="18" y="0"/>
                  </a:moveTo>
                  <a:lnTo>
                    <a:pt x="30" y="12"/>
                  </a:lnTo>
                  <a:lnTo>
                    <a:pt x="36" y="18"/>
                  </a:lnTo>
                  <a:lnTo>
                    <a:pt x="36" y="35"/>
                  </a:lnTo>
                  <a:lnTo>
                    <a:pt x="30" y="59"/>
                  </a:lnTo>
                  <a:lnTo>
                    <a:pt x="30" y="83"/>
                  </a:lnTo>
                  <a:lnTo>
                    <a:pt x="30" y="101"/>
                  </a:lnTo>
                  <a:lnTo>
                    <a:pt x="30" y="119"/>
                  </a:lnTo>
                  <a:lnTo>
                    <a:pt x="30" y="137"/>
                  </a:lnTo>
                  <a:lnTo>
                    <a:pt x="24" y="149"/>
                  </a:lnTo>
                  <a:lnTo>
                    <a:pt x="18" y="143"/>
                  </a:lnTo>
                  <a:lnTo>
                    <a:pt x="18" y="125"/>
                  </a:lnTo>
                  <a:lnTo>
                    <a:pt x="18" y="107"/>
                  </a:lnTo>
                  <a:lnTo>
                    <a:pt x="18" y="95"/>
                  </a:lnTo>
                  <a:lnTo>
                    <a:pt x="12" y="89"/>
                  </a:lnTo>
                  <a:lnTo>
                    <a:pt x="6" y="77"/>
                  </a:lnTo>
                  <a:lnTo>
                    <a:pt x="0" y="47"/>
                  </a:lnTo>
                  <a:lnTo>
                    <a:pt x="0" y="18"/>
                  </a:lnTo>
                  <a:lnTo>
                    <a:pt x="6" y="0"/>
                  </a:lnTo>
                  <a:lnTo>
                    <a:pt x="12" y="0"/>
                  </a:lnTo>
                  <a:lnTo>
                    <a:pt x="18" y="0"/>
                  </a:lnTo>
                  <a:close/>
                </a:path>
              </a:pathLst>
            </a:custGeom>
            <a:solidFill>
              <a:srgbClr val="FFC69B"/>
            </a:solidFill>
            <a:ln w="9525">
              <a:noFill/>
              <a:round/>
              <a:headEnd/>
              <a:tailEnd/>
            </a:ln>
          </p:spPr>
          <p:txBody>
            <a:bodyPr/>
            <a:lstStyle/>
            <a:p>
              <a:endParaRPr lang="fr-FR"/>
            </a:p>
          </p:txBody>
        </p:sp>
        <p:sp>
          <p:nvSpPr>
            <p:cNvPr id="35863" name="Freeform 19"/>
            <p:cNvSpPr>
              <a:spLocks/>
            </p:cNvSpPr>
            <p:nvPr/>
          </p:nvSpPr>
          <p:spPr bwMode="auto">
            <a:xfrm flipH="1">
              <a:off x="170" y="2480"/>
              <a:ext cx="369" cy="819"/>
            </a:xfrm>
            <a:custGeom>
              <a:avLst/>
              <a:gdLst>
                <a:gd name="T0" fmla="*/ 108935 w 143"/>
                <a:gd name="T1" fmla="*/ 0 h 573"/>
                <a:gd name="T2" fmla="*/ 104445 w 143"/>
                <a:gd name="T3" fmla="*/ 143 h 573"/>
                <a:gd name="T4" fmla="*/ 90617 w 143"/>
                <a:gd name="T5" fmla="*/ 795 h 573"/>
                <a:gd name="T6" fmla="*/ 73199 w 143"/>
                <a:gd name="T7" fmla="*/ 1086 h 573"/>
                <a:gd name="T8" fmla="*/ 64069 w 143"/>
                <a:gd name="T9" fmla="*/ 1305 h 573"/>
                <a:gd name="T10" fmla="*/ 64069 w 143"/>
                <a:gd name="T11" fmla="*/ 1817 h 573"/>
                <a:gd name="T12" fmla="*/ 64069 w 143"/>
                <a:gd name="T13" fmla="*/ 2041 h 573"/>
                <a:gd name="T14" fmla="*/ 54932 w 143"/>
                <a:gd name="T15" fmla="*/ 2837 h 573"/>
                <a:gd name="T16" fmla="*/ 41049 w 143"/>
                <a:gd name="T17" fmla="*/ 3851 h 573"/>
                <a:gd name="T18" fmla="*/ 36616 w 143"/>
                <a:gd name="T19" fmla="*/ 4654 h 573"/>
                <a:gd name="T20" fmla="*/ 36616 w 143"/>
                <a:gd name="T21" fmla="*/ 4878 h 573"/>
                <a:gd name="T22" fmla="*/ 31922 w 143"/>
                <a:gd name="T23" fmla="*/ 5902 h 573"/>
                <a:gd name="T24" fmla="*/ 31922 w 143"/>
                <a:gd name="T25" fmla="*/ 6116 h 573"/>
                <a:gd name="T26" fmla="*/ 27440 w 143"/>
                <a:gd name="T27" fmla="*/ 6476 h 573"/>
                <a:gd name="T28" fmla="*/ 13609 w 143"/>
                <a:gd name="T29" fmla="*/ 6695 h 573"/>
                <a:gd name="T30" fmla="*/ 0 w 143"/>
                <a:gd name="T31" fmla="*/ 6836 h 573"/>
                <a:gd name="T32" fmla="*/ 4482 w 143"/>
                <a:gd name="T33" fmla="*/ 6836 h 573"/>
                <a:gd name="T34" fmla="*/ 18318 w 143"/>
                <a:gd name="T35" fmla="*/ 6756 h 573"/>
                <a:gd name="T36" fmla="*/ 31922 w 143"/>
                <a:gd name="T37" fmla="*/ 6613 h 573"/>
                <a:gd name="T38" fmla="*/ 31922 w 143"/>
                <a:gd name="T39" fmla="*/ 6695 h 573"/>
                <a:gd name="T40" fmla="*/ 31922 w 143"/>
                <a:gd name="T41" fmla="*/ 6987 h 573"/>
                <a:gd name="T42" fmla="*/ 36616 w 143"/>
                <a:gd name="T43" fmla="*/ 6987 h 573"/>
                <a:gd name="T44" fmla="*/ 36616 w 143"/>
                <a:gd name="T45" fmla="*/ 6756 h 573"/>
                <a:gd name="T46" fmla="*/ 36616 w 143"/>
                <a:gd name="T47" fmla="*/ 6415 h 573"/>
                <a:gd name="T48" fmla="*/ 41049 w 143"/>
                <a:gd name="T49" fmla="*/ 6116 h 573"/>
                <a:gd name="T50" fmla="*/ 45759 w 143"/>
                <a:gd name="T51" fmla="*/ 5754 h 573"/>
                <a:gd name="T52" fmla="*/ 50238 w 143"/>
                <a:gd name="T53" fmla="*/ 5310 h 573"/>
                <a:gd name="T54" fmla="*/ 50238 w 143"/>
                <a:gd name="T55" fmla="*/ 5310 h 573"/>
                <a:gd name="T56" fmla="*/ 50238 w 143"/>
                <a:gd name="T57" fmla="*/ 5164 h 573"/>
                <a:gd name="T58" fmla="*/ 50238 w 143"/>
                <a:gd name="T59" fmla="*/ 4654 h 573"/>
                <a:gd name="T60" fmla="*/ 54932 w 143"/>
                <a:gd name="T61" fmla="*/ 4291 h 573"/>
                <a:gd name="T62" fmla="*/ 59360 w 143"/>
                <a:gd name="T63" fmla="*/ 3430 h 573"/>
                <a:gd name="T64" fmla="*/ 59360 w 143"/>
                <a:gd name="T65" fmla="*/ 3130 h 573"/>
                <a:gd name="T66" fmla="*/ 64069 w 143"/>
                <a:gd name="T67" fmla="*/ 2546 h 573"/>
                <a:gd name="T68" fmla="*/ 77678 w 143"/>
                <a:gd name="T69" fmla="*/ 1817 h 573"/>
                <a:gd name="T70" fmla="*/ 81441 w 143"/>
                <a:gd name="T71" fmla="*/ 1528 h 573"/>
                <a:gd name="T72" fmla="*/ 90617 w 143"/>
                <a:gd name="T73" fmla="*/ 1086 h 573"/>
                <a:gd name="T74" fmla="*/ 95272 w 143"/>
                <a:gd name="T75" fmla="*/ 933 h 573"/>
                <a:gd name="T76" fmla="*/ 108935 w 143"/>
                <a:gd name="T77" fmla="*/ 362 h 5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3"/>
                <a:gd name="T118" fmla="*/ 0 h 573"/>
                <a:gd name="T119" fmla="*/ 143 w 143"/>
                <a:gd name="T120" fmla="*/ 573 h 5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3" h="573">
                  <a:moveTo>
                    <a:pt x="143" y="6"/>
                  </a:moveTo>
                  <a:lnTo>
                    <a:pt x="143" y="0"/>
                  </a:lnTo>
                  <a:lnTo>
                    <a:pt x="143" y="6"/>
                  </a:lnTo>
                  <a:lnTo>
                    <a:pt x="137" y="12"/>
                  </a:lnTo>
                  <a:lnTo>
                    <a:pt x="131" y="30"/>
                  </a:lnTo>
                  <a:lnTo>
                    <a:pt x="119" y="65"/>
                  </a:lnTo>
                  <a:lnTo>
                    <a:pt x="107" y="77"/>
                  </a:lnTo>
                  <a:lnTo>
                    <a:pt x="96" y="89"/>
                  </a:lnTo>
                  <a:lnTo>
                    <a:pt x="84" y="107"/>
                  </a:lnTo>
                  <a:lnTo>
                    <a:pt x="84" y="119"/>
                  </a:lnTo>
                  <a:lnTo>
                    <a:pt x="84" y="149"/>
                  </a:lnTo>
                  <a:lnTo>
                    <a:pt x="84" y="167"/>
                  </a:lnTo>
                  <a:lnTo>
                    <a:pt x="78" y="197"/>
                  </a:lnTo>
                  <a:lnTo>
                    <a:pt x="72" y="233"/>
                  </a:lnTo>
                  <a:lnTo>
                    <a:pt x="60" y="275"/>
                  </a:lnTo>
                  <a:lnTo>
                    <a:pt x="54" y="316"/>
                  </a:lnTo>
                  <a:lnTo>
                    <a:pt x="48" y="352"/>
                  </a:lnTo>
                  <a:lnTo>
                    <a:pt x="48" y="382"/>
                  </a:lnTo>
                  <a:lnTo>
                    <a:pt x="48" y="400"/>
                  </a:lnTo>
                  <a:lnTo>
                    <a:pt x="42" y="460"/>
                  </a:lnTo>
                  <a:lnTo>
                    <a:pt x="42" y="484"/>
                  </a:lnTo>
                  <a:lnTo>
                    <a:pt x="42" y="502"/>
                  </a:lnTo>
                  <a:lnTo>
                    <a:pt x="42" y="520"/>
                  </a:lnTo>
                  <a:lnTo>
                    <a:pt x="36" y="532"/>
                  </a:lnTo>
                  <a:lnTo>
                    <a:pt x="18" y="549"/>
                  </a:lnTo>
                  <a:lnTo>
                    <a:pt x="0" y="561"/>
                  </a:lnTo>
                  <a:lnTo>
                    <a:pt x="6" y="561"/>
                  </a:lnTo>
                  <a:lnTo>
                    <a:pt x="18" y="561"/>
                  </a:lnTo>
                  <a:lnTo>
                    <a:pt x="24" y="555"/>
                  </a:lnTo>
                  <a:lnTo>
                    <a:pt x="36" y="549"/>
                  </a:lnTo>
                  <a:lnTo>
                    <a:pt x="42" y="543"/>
                  </a:lnTo>
                  <a:lnTo>
                    <a:pt x="42" y="549"/>
                  </a:lnTo>
                  <a:lnTo>
                    <a:pt x="42" y="561"/>
                  </a:lnTo>
                  <a:lnTo>
                    <a:pt x="42" y="573"/>
                  </a:lnTo>
                  <a:lnTo>
                    <a:pt x="48" y="573"/>
                  </a:lnTo>
                  <a:lnTo>
                    <a:pt x="48" y="561"/>
                  </a:lnTo>
                  <a:lnTo>
                    <a:pt x="48" y="555"/>
                  </a:lnTo>
                  <a:lnTo>
                    <a:pt x="48" y="538"/>
                  </a:lnTo>
                  <a:lnTo>
                    <a:pt x="48" y="526"/>
                  </a:lnTo>
                  <a:lnTo>
                    <a:pt x="54" y="502"/>
                  </a:lnTo>
                  <a:lnTo>
                    <a:pt x="60" y="472"/>
                  </a:lnTo>
                  <a:lnTo>
                    <a:pt x="66" y="448"/>
                  </a:lnTo>
                  <a:lnTo>
                    <a:pt x="66" y="436"/>
                  </a:lnTo>
                  <a:lnTo>
                    <a:pt x="66" y="424"/>
                  </a:lnTo>
                  <a:lnTo>
                    <a:pt x="66" y="406"/>
                  </a:lnTo>
                  <a:lnTo>
                    <a:pt x="66" y="382"/>
                  </a:lnTo>
                  <a:lnTo>
                    <a:pt x="72" y="352"/>
                  </a:lnTo>
                  <a:lnTo>
                    <a:pt x="78" y="316"/>
                  </a:lnTo>
                  <a:lnTo>
                    <a:pt x="78" y="281"/>
                  </a:lnTo>
                  <a:lnTo>
                    <a:pt x="78" y="257"/>
                  </a:lnTo>
                  <a:lnTo>
                    <a:pt x="84" y="239"/>
                  </a:lnTo>
                  <a:lnTo>
                    <a:pt x="84" y="209"/>
                  </a:lnTo>
                  <a:lnTo>
                    <a:pt x="96" y="179"/>
                  </a:lnTo>
                  <a:lnTo>
                    <a:pt x="102" y="149"/>
                  </a:lnTo>
                  <a:lnTo>
                    <a:pt x="107" y="125"/>
                  </a:lnTo>
                  <a:lnTo>
                    <a:pt x="113" y="113"/>
                  </a:lnTo>
                  <a:lnTo>
                    <a:pt x="119" y="89"/>
                  </a:lnTo>
                  <a:lnTo>
                    <a:pt x="125" y="77"/>
                  </a:lnTo>
                  <a:lnTo>
                    <a:pt x="131" y="59"/>
                  </a:lnTo>
                  <a:lnTo>
                    <a:pt x="143" y="30"/>
                  </a:lnTo>
                  <a:lnTo>
                    <a:pt x="143" y="6"/>
                  </a:lnTo>
                  <a:close/>
                </a:path>
              </a:pathLst>
            </a:custGeom>
            <a:solidFill>
              <a:srgbClr val="D38266"/>
            </a:solidFill>
            <a:ln w="9525">
              <a:noFill/>
              <a:round/>
              <a:headEnd/>
              <a:tailEnd/>
            </a:ln>
          </p:spPr>
          <p:txBody>
            <a:bodyPr/>
            <a:lstStyle/>
            <a:p>
              <a:endParaRPr lang="fr-FR"/>
            </a:p>
          </p:txBody>
        </p:sp>
        <p:sp>
          <p:nvSpPr>
            <p:cNvPr id="35864" name="Freeform 20"/>
            <p:cNvSpPr>
              <a:spLocks/>
            </p:cNvSpPr>
            <p:nvPr/>
          </p:nvSpPr>
          <p:spPr bwMode="auto">
            <a:xfrm flipH="1">
              <a:off x="170" y="1121"/>
              <a:ext cx="168" cy="1000"/>
            </a:xfrm>
            <a:custGeom>
              <a:avLst/>
              <a:gdLst>
                <a:gd name="T0" fmla="*/ 13967 w 65"/>
                <a:gd name="T1" fmla="*/ 7765 h 699"/>
                <a:gd name="T2" fmla="*/ 13967 w 65"/>
                <a:gd name="T3" fmla="*/ 7765 h 699"/>
                <a:gd name="T4" fmla="*/ 13967 w 65"/>
                <a:gd name="T5" fmla="*/ 7838 h 699"/>
                <a:gd name="T6" fmla="*/ 9240 w 65"/>
                <a:gd name="T7" fmla="*/ 8060 h 699"/>
                <a:gd name="T8" fmla="*/ 9240 w 65"/>
                <a:gd name="T9" fmla="*/ 8060 h 699"/>
                <a:gd name="T10" fmla="*/ 4730 w 65"/>
                <a:gd name="T11" fmla="*/ 8348 h 699"/>
                <a:gd name="T12" fmla="*/ 0 w 65"/>
                <a:gd name="T13" fmla="*/ 8574 h 699"/>
                <a:gd name="T14" fmla="*/ 0 w 65"/>
                <a:gd name="T15" fmla="*/ 8574 h 699"/>
                <a:gd name="T16" fmla="*/ 0 w 65"/>
                <a:gd name="T17" fmla="*/ 8574 h 699"/>
                <a:gd name="T18" fmla="*/ 0 w 65"/>
                <a:gd name="T19" fmla="*/ 8423 h 699"/>
                <a:gd name="T20" fmla="*/ 0 w 65"/>
                <a:gd name="T21" fmla="*/ 8207 h 699"/>
                <a:gd name="T22" fmla="*/ 0 w 65"/>
                <a:gd name="T23" fmla="*/ 8207 h 699"/>
                <a:gd name="T24" fmla="*/ 4730 w 65"/>
                <a:gd name="T25" fmla="*/ 7765 h 699"/>
                <a:gd name="T26" fmla="*/ 4730 w 65"/>
                <a:gd name="T27" fmla="*/ 7403 h 699"/>
                <a:gd name="T28" fmla="*/ 4730 w 65"/>
                <a:gd name="T29" fmla="*/ 6887 h 699"/>
                <a:gd name="T30" fmla="*/ 4730 w 65"/>
                <a:gd name="T31" fmla="*/ 6887 h 699"/>
                <a:gd name="T32" fmla="*/ 4730 w 65"/>
                <a:gd name="T33" fmla="*/ 6664 h 699"/>
                <a:gd name="T34" fmla="*/ 4730 w 65"/>
                <a:gd name="T35" fmla="*/ 6432 h 699"/>
                <a:gd name="T36" fmla="*/ 4730 w 65"/>
                <a:gd name="T37" fmla="*/ 5868 h 699"/>
                <a:gd name="T38" fmla="*/ 9240 w 65"/>
                <a:gd name="T39" fmla="*/ 5275 h 699"/>
                <a:gd name="T40" fmla="*/ 9240 w 65"/>
                <a:gd name="T41" fmla="*/ 5052 h 699"/>
                <a:gd name="T42" fmla="*/ 9240 w 65"/>
                <a:gd name="T43" fmla="*/ 4901 h 699"/>
                <a:gd name="T44" fmla="*/ 9240 w 65"/>
                <a:gd name="T45" fmla="*/ 4901 h 699"/>
                <a:gd name="T46" fmla="*/ 13967 w 65"/>
                <a:gd name="T47" fmla="*/ 4758 h 699"/>
                <a:gd name="T48" fmla="*/ 18477 w 65"/>
                <a:gd name="T49" fmla="*/ 4535 h 699"/>
                <a:gd name="T50" fmla="*/ 26867 w 65"/>
                <a:gd name="T51" fmla="*/ 3880 h 699"/>
                <a:gd name="T52" fmla="*/ 31597 w 65"/>
                <a:gd name="T53" fmla="*/ 3155 h 699"/>
                <a:gd name="T54" fmla="*/ 36099 w 65"/>
                <a:gd name="T55" fmla="*/ 2851 h 699"/>
                <a:gd name="T56" fmla="*/ 36099 w 65"/>
                <a:gd name="T57" fmla="*/ 2644 h 699"/>
                <a:gd name="T58" fmla="*/ 36099 w 65"/>
                <a:gd name="T59" fmla="*/ 2644 h 699"/>
                <a:gd name="T60" fmla="*/ 36099 w 65"/>
                <a:gd name="T61" fmla="*/ 2196 h 699"/>
                <a:gd name="T62" fmla="*/ 40837 w 65"/>
                <a:gd name="T63" fmla="*/ 1605 h 699"/>
                <a:gd name="T64" fmla="*/ 40837 w 65"/>
                <a:gd name="T65" fmla="*/ 1019 h 699"/>
                <a:gd name="T66" fmla="*/ 40837 w 65"/>
                <a:gd name="T67" fmla="*/ 574 h 699"/>
                <a:gd name="T68" fmla="*/ 40837 w 65"/>
                <a:gd name="T69" fmla="*/ 574 h 699"/>
                <a:gd name="T70" fmla="*/ 40837 w 65"/>
                <a:gd name="T71" fmla="*/ 293 h 699"/>
                <a:gd name="T72" fmla="*/ 40837 w 65"/>
                <a:gd name="T73" fmla="*/ 80 h 699"/>
                <a:gd name="T74" fmla="*/ 40837 w 65"/>
                <a:gd name="T75" fmla="*/ 0 h 699"/>
                <a:gd name="T76" fmla="*/ 45339 w 65"/>
                <a:gd name="T77" fmla="*/ 80 h 699"/>
                <a:gd name="T78" fmla="*/ 45339 w 65"/>
                <a:gd name="T79" fmla="*/ 223 h 699"/>
                <a:gd name="T80" fmla="*/ 45339 w 65"/>
                <a:gd name="T81" fmla="*/ 504 h 699"/>
                <a:gd name="T82" fmla="*/ 45339 w 65"/>
                <a:gd name="T83" fmla="*/ 504 h 699"/>
                <a:gd name="T84" fmla="*/ 45339 w 65"/>
                <a:gd name="T85" fmla="*/ 797 h 699"/>
                <a:gd name="T86" fmla="*/ 45339 w 65"/>
                <a:gd name="T87" fmla="*/ 1019 h 699"/>
                <a:gd name="T88" fmla="*/ 50069 w 65"/>
                <a:gd name="T89" fmla="*/ 1392 h 699"/>
                <a:gd name="T90" fmla="*/ 50069 w 65"/>
                <a:gd name="T91" fmla="*/ 1681 h 699"/>
                <a:gd name="T92" fmla="*/ 50069 w 65"/>
                <a:gd name="T93" fmla="*/ 2049 h 699"/>
                <a:gd name="T94" fmla="*/ 50069 w 65"/>
                <a:gd name="T95" fmla="*/ 2049 h 699"/>
                <a:gd name="T96" fmla="*/ 45339 w 65"/>
                <a:gd name="T97" fmla="*/ 2565 h 699"/>
                <a:gd name="T98" fmla="*/ 40837 w 65"/>
                <a:gd name="T99" fmla="*/ 3007 h 699"/>
                <a:gd name="T100" fmla="*/ 36099 w 65"/>
                <a:gd name="T101" fmla="*/ 3441 h 699"/>
                <a:gd name="T102" fmla="*/ 31597 w 65"/>
                <a:gd name="T103" fmla="*/ 3649 h 699"/>
                <a:gd name="T104" fmla="*/ 31597 w 65"/>
                <a:gd name="T105" fmla="*/ 3649 h 699"/>
                <a:gd name="T106" fmla="*/ 31597 w 65"/>
                <a:gd name="T107" fmla="*/ 3880 h 699"/>
                <a:gd name="T108" fmla="*/ 26867 w 65"/>
                <a:gd name="T109" fmla="*/ 4243 h 699"/>
                <a:gd name="T110" fmla="*/ 22360 w 65"/>
                <a:gd name="T111" fmla="*/ 4678 h 699"/>
                <a:gd name="T112" fmla="*/ 22360 w 65"/>
                <a:gd name="T113" fmla="*/ 5052 h 699"/>
                <a:gd name="T114" fmla="*/ 22360 w 65"/>
                <a:gd name="T115" fmla="*/ 5052 h 699"/>
                <a:gd name="T116" fmla="*/ 18477 w 65"/>
                <a:gd name="T117" fmla="*/ 5495 h 699"/>
                <a:gd name="T118" fmla="*/ 13967 w 65"/>
                <a:gd name="T119" fmla="*/ 6092 h 699"/>
                <a:gd name="T120" fmla="*/ 13967 w 65"/>
                <a:gd name="T121" fmla="*/ 6807 h 699"/>
                <a:gd name="T122" fmla="*/ 13967 w 65"/>
                <a:gd name="T123" fmla="*/ 7765 h 6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
                <a:gd name="T187" fmla="*/ 0 h 699"/>
                <a:gd name="T188" fmla="*/ 65 w 65"/>
                <a:gd name="T189" fmla="*/ 699 h 6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 h="699">
                  <a:moveTo>
                    <a:pt x="18" y="633"/>
                  </a:moveTo>
                  <a:lnTo>
                    <a:pt x="18" y="633"/>
                  </a:lnTo>
                  <a:lnTo>
                    <a:pt x="18" y="639"/>
                  </a:lnTo>
                  <a:lnTo>
                    <a:pt x="12" y="657"/>
                  </a:lnTo>
                  <a:lnTo>
                    <a:pt x="6" y="681"/>
                  </a:lnTo>
                  <a:lnTo>
                    <a:pt x="0" y="699"/>
                  </a:lnTo>
                  <a:lnTo>
                    <a:pt x="0" y="687"/>
                  </a:lnTo>
                  <a:lnTo>
                    <a:pt x="0" y="669"/>
                  </a:lnTo>
                  <a:lnTo>
                    <a:pt x="6" y="633"/>
                  </a:lnTo>
                  <a:lnTo>
                    <a:pt x="6" y="603"/>
                  </a:lnTo>
                  <a:lnTo>
                    <a:pt x="6" y="561"/>
                  </a:lnTo>
                  <a:lnTo>
                    <a:pt x="6" y="543"/>
                  </a:lnTo>
                  <a:lnTo>
                    <a:pt x="6" y="525"/>
                  </a:lnTo>
                  <a:lnTo>
                    <a:pt x="6" y="478"/>
                  </a:lnTo>
                  <a:lnTo>
                    <a:pt x="12" y="430"/>
                  </a:lnTo>
                  <a:lnTo>
                    <a:pt x="12" y="412"/>
                  </a:lnTo>
                  <a:lnTo>
                    <a:pt x="12" y="400"/>
                  </a:lnTo>
                  <a:lnTo>
                    <a:pt x="18" y="388"/>
                  </a:lnTo>
                  <a:lnTo>
                    <a:pt x="24" y="370"/>
                  </a:lnTo>
                  <a:lnTo>
                    <a:pt x="35" y="316"/>
                  </a:lnTo>
                  <a:lnTo>
                    <a:pt x="41" y="257"/>
                  </a:lnTo>
                  <a:lnTo>
                    <a:pt x="47" y="233"/>
                  </a:lnTo>
                  <a:lnTo>
                    <a:pt x="47" y="215"/>
                  </a:lnTo>
                  <a:lnTo>
                    <a:pt x="47" y="179"/>
                  </a:lnTo>
                  <a:lnTo>
                    <a:pt x="53" y="131"/>
                  </a:lnTo>
                  <a:lnTo>
                    <a:pt x="53" y="83"/>
                  </a:lnTo>
                  <a:lnTo>
                    <a:pt x="53" y="47"/>
                  </a:lnTo>
                  <a:lnTo>
                    <a:pt x="53" y="24"/>
                  </a:lnTo>
                  <a:lnTo>
                    <a:pt x="53" y="6"/>
                  </a:lnTo>
                  <a:lnTo>
                    <a:pt x="53" y="0"/>
                  </a:lnTo>
                  <a:lnTo>
                    <a:pt x="59" y="6"/>
                  </a:lnTo>
                  <a:lnTo>
                    <a:pt x="59" y="18"/>
                  </a:lnTo>
                  <a:lnTo>
                    <a:pt x="59" y="41"/>
                  </a:lnTo>
                  <a:lnTo>
                    <a:pt x="59" y="65"/>
                  </a:lnTo>
                  <a:lnTo>
                    <a:pt x="59" y="83"/>
                  </a:lnTo>
                  <a:lnTo>
                    <a:pt x="65" y="113"/>
                  </a:lnTo>
                  <a:lnTo>
                    <a:pt x="65" y="137"/>
                  </a:lnTo>
                  <a:lnTo>
                    <a:pt x="65" y="167"/>
                  </a:lnTo>
                  <a:lnTo>
                    <a:pt x="59" y="209"/>
                  </a:lnTo>
                  <a:lnTo>
                    <a:pt x="53" y="245"/>
                  </a:lnTo>
                  <a:lnTo>
                    <a:pt x="47" y="280"/>
                  </a:lnTo>
                  <a:lnTo>
                    <a:pt x="41" y="298"/>
                  </a:lnTo>
                  <a:lnTo>
                    <a:pt x="41" y="316"/>
                  </a:lnTo>
                  <a:lnTo>
                    <a:pt x="35" y="346"/>
                  </a:lnTo>
                  <a:lnTo>
                    <a:pt x="29" y="382"/>
                  </a:lnTo>
                  <a:lnTo>
                    <a:pt x="29" y="412"/>
                  </a:lnTo>
                  <a:lnTo>
                    <a:pt x="24" y="448"/>
                  </a:lnTo>
                  <a:lnTo>
                    <a:pt x="18" y="496"/>
                  </a:lnTo>
                  <a:lnTo>
                    <a:pt x="18" y="555"/>
                  </a:lnTo>
                  <a:lnTo>
                    <a:pt x="18" y="633"/>
                  </a:lnTo>
                  <a:close/>
                </a:path>
              </a:pathLst>
            </a:custGeom>
            <a:solidFill>
              <a:srgbClr val="D38266"/>
            </a:solidFill>
            <a:ln w="9525">
              <a:noFill/>
              <a:round/>
              <a:headEnd/>
              <a:tailEnd/>
            </a:ln>
          </p:spPr>
          <p:txBody>
            <a:bodyPr/>
            <a:lstStyle/>
            <a:p>
              <a:endParaRPr lang="fr-FR"/>
            </a:p>
          </p:txBody>
        </p:sp>
        <p:sp>
          <p:nvSpPr>
            <p:cNvPr id="35865" name="Freeform 21"/>
            <p:cNvSpPr>
              <a:spLocks/>
            </p:cNvSpPr>
            <p:nvPr/>
          </p:nvSpPr>
          <p:spPr bwMode="auto">
            <a:xfrm flipH="1">
              <a:off x="431" y="3497"/>
              <a:ext cx="635" cy="221"/>
            </a:xfrm>
            <a:custGeom>
              <a:avLst/>
              <a:gdLst>
                <a:gd name="T0" fmla="*/ 187834 w 246"/>
                <a:gd name="T1" fmla="*/ 0 h 155"/>
                <a:gd name="T2" fmla="*/ 187834 w 246"/>
                <a:gd name="T3" fmla="*/ 77 h 155"/>
                <a:gd name="T4" fmla="*/ 183363 w 246"/>
                <a:gd name="T5" fmla="*/ 220 h 155"/>
                <a:gd name="T6" fmla="*/ 174215 w 246"/>
                <a:gd name="T7" fmla="*/ 649 h 155"/>
                <a:gd name="T8" fmla="*/ 160314 w 246"/>
                <a:gd name="T9" fmla="*/ 1132 h 155"/>
                <a:gd name="T10" fmla="*/ 155877 w 246"/>
                <a:gd name="T11" fmla="*/ 1285 h 155"/>
                <a:gd name="T12" fmla="*/ 146695 w 246"/>
                <a:gd name="T13" fmla="*/ 1424 h 155"/>
                <a:gd name="T14" fmla="*/ 146695 w 246"/>
                <a:gd name="T15" fmla="*/ 1424 h 155"/>
                <a:gd name="T16" fmla="*/ 137547 w 246"/>
                <a:gd name="T17" fmla="*/ 1496 h 155"/>
                <a:gd name="T18" fmla="*/ 128358 w 246"/>
                <a:gd name="T19" fmla="*/ 1574 h 155"/>
                <a:gd name="T20" fmla="*/ 96161 w 246"/>
                <a:gd name="T21" fmla="*/ 1715 h 155"/>
                <a:gd name="T22" fmla="*/ 50307 w 246"/>
                <a:gd name="T23" fmla="*/ 1856 h 155"/>
                <a:gd name="T24" fmla="*/ 4491 w 246"/>
                <a:gd name="T25" fmla="*/ 1715 h 155"/>
                <a:gd name="T26" fmla="*/ 4491 w 246"/>
                <a:gd name="T27" fmla="*/ 1715 h 155"/>
                <a:gd name="T28" fmla="*/ 0 w 246"/>
                <a:gd name="T29" fmla="*/ 1715 h 155"/>
                <a:gd name="T30" fmla="*/ 0 w 246"/>
                <a:gd name="T31" fmla="*/ 1638 h 155"/>
                <a:gd name="T32" fmla="*/ 4491 w 246"/>
                <a:gd name="T33" fmla="*/ 1496 h 155"/>
                <a:gd name="T34" fmla="*/ 4491 w 246"/>
                <a:gd name="T35" fmla="*/ 1496 h 155"/>
                <a:gd name="T36" fmla="*/ 9182 w 246"/>
                <a:gd name="T37" fmla="*/ 1356 h 155"/>
                <a:gd name="T38" fmla="*/ 18338 w 246"/>
                <a:gd name="T39" fmla="*/ 1206 h 155"/>
                <a:gd name="T40" fmla="*/ 50307 w 246"/>
                <a:gd name="T41" fmla="*/ 925 h 155"/>
                <a:gd name="T42" fmla="*/ 50307 w 246"/>
                <a:gd name="T43" fmla="*/ 925 h 155"/>
                <a:gd name="T44" fmla="*/ 50307 w 246"/>
                <a:gd name="T45" fmla="*/ 846 h 155"/>
                <a:gd name="T46" fmla="*/ 59494 w 246"/>
                <a:gd name="T47" fmla="*/ 788 h 155"/>
                <a:gd name="T48" fmla="*/ 59494 w 246"/>
                <a:gd name="T49" fmla="*/ 788 h 155"/>
                <a:gd name="T50" fmla="*/ 59494 w 246"/>
                <a:gd name="T51" fmla="*/ 724 h 155"/>
                <a:gd name="T52" fmla="*/ 64205 w 246"/>
                <a:gd name="T53" fmla="*/ 572 h 155"/>
                <a:gd name="T54" fmla="*/ 64205 w 246"/>
                <a:gd name="T55" fmla="*/ 429 h 155"/>
                <a:gd name="T56" fmla="*/ 68645 w 246"/>
                <a:gd name="T57" fmla="*/ 359 h 155"/>
                <a:gd name="T58" fmla="*/ 68645 w 246"/>
                <a:gd name="T59" fmla="*/ 359 h 155"/>
                <a:gd name="T60" fmla="*/ 68645 w 246"/>
                <a:gd name="T61" fmla="*/ 429 h 155"/>
                <a:gd name="T62" fmla="*/ 64205 w 246"/>
                <a:gd name="T63" fmla="*/ 572 h 155"/>
                <a:gd name="T64" fmla="*/ 64205 w 246"/>
                <a:gd name="T65" fmla="*/ 788 h 155"/>
                <a:gd name="T66" fmla="*/ 68645 w 246"/>
                <a:gd name="T67" fmla="*/ 788 h 155"/>
                <a:gd name="T68" fmla="*/ 68645 w 246"/>
                <a:gd name="T69" fmla="*/ 788 h 155"/>
                <a:gd name="T70" fmla="*/ 73340 w 246"/>
                <a:gd name="T71" fmla="*/ 724 h 155"/>
                <a:gd name="T72" fmla="*/ 86980 w 246"/>
                <a:gd name="T73" fmla="*/ 649 h 155"/>
                <a:gd name="T74" fmla="*/ 119210 w 246"/>
                <a:gd name="T75" fmla="*/ 359 h 155"/>
                <a:gd name="T76" fmla="*/ 155877 w 246"/>
                <a:gd name="T77" fmla="*/ 77 h 155"/>
                <a:gd name="T78" fmla="*/ 174215 w 246"/>
                <a:gd name="T79" fmla="*/ 0 h 155"/>
                <a:gd name="T80" fmla="*/ 187834 w 246"/>
                <a:gd name="T81" fmla="*/ 0 h 1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155"/>
                <a:gd name="T125" fmla="*/ 246 w 246"/>
                <a:gd name="T126" fmla="*/ 155 h 1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155">
                  <a:moveTo>
                    <a:pt x="246" y="0"/>
                  </a:moveTo>
                  <a:lnTo>
                    <a:pt x="246" y="6"/>
                  </a:lnTo>
                  <a:lnTo>
                    <a:pt x="240" y="18"/>
                  </a:lnTo>
                  <a:lnTo>
                    <a:pt x="228" y="54"/>
                  </a:lnTo>
                  <a:lnTo>
                    <a:pt x="210" y="95"/>
                  </a:lnTo>
                  <a:lnTo>
                    <a:pt x="204" y="107"/>
                  </a:lnTo>
                  <a:lnTo>
                    <a:pt x="192" y="119"/>
                  </a:lnTo>
                  <a:lnTo>
                    <a:pt x="180" y="125"/>
                  </a:lnTo>
                  <a:lnTo>
                    <a:pt x="168" y="131"/>
                  </a:lnTo>
                  <a:lnTo>
                    <a:pt x="126" y="143"/>
                  </a:lnTo>
                  <a:lnTo>
                    <a:pt x="66" y="155"/>
                  </a:lnTo>
                  <a:lnTo>
                    <a:pt x="6" y="143"/>
                  </a:lnTo>
                  <a:lnTo>
                    <a:pt x="0" y="143"/>
                  </a:lnTo>
                  <a:lnTo>
                    <a:pt x="0" y="137"/>
                  </a:lnTo>
                  <a:lnTo>
                    <a:pt x="6" y="125"/>
                  </a:lnTo>
                  <a:lnTo>
                    <a:pt x="12" y="113"/>
                  </a:lnTo>
                  <a:lnTo>
                    <a:pt x="24" y="101"/>
                  </a:lnTo>
                  <a:lnTo>
                    <a:pt x="66" y="77"/>
                  </a:lnTo>
                  <a:lnTo>
                    <a:pt x="66" y="71"/>
                  </a:lnTo>
                  <a:lnTo>
                    <a:pt x="78" y="66"/>
                  </a:lnTo>
                  <a:lnTo>
                    <a:pt x="78" y="60"/>
                  </a:lnTo>
                  <a:lnTo>
                    <a:pt x="84" y="48"/>
                  </a:lnTo>
                  <a:lnTo>
                    <a:pt x="84" y="36"/>
                  </a:lnTo>
                  <a:lnTo>
                    <a:pt x="90" y="30"/>
                  </a:lnTo>
                  <a:lnTo>
                    <a:pt x="90" y="36"/>
                  </a:lnTo>
                  <a:lnTo>
                    <a:pt x="84" y="48"/>
                  </a:lnTo>
                  <a:lnTo>
                    <a:pt x="84" y="66"/>
                  </a:lnTo>
                  <a:lnTo>
                    <a:pt x="90" y="66"/>
                  </a:lnTo>
                  <a:lnTo>
                    <a:pt x="96" y="60"/>
                  </a:lnTo>
                  <a:lnTo>
                    <a:pt x="114" y="54"/>
                  </a:lnTo>
                  <a:lnTo>
                    <a:pt x="156" y="30"/>
                  </a:lnTo>
                  <a:lnTo>
                    <a:pt x="204" y="6"/>
                  </a:lnTo>
                  <a:lnTo>
                    <a:pt x="228" y="0"/>
                  </a:lnTo>
                  <a:lnTo>
                    <a:pt x="246" y="0"/>
                  </a:lnTo>
                  <a:close/>
                </a:path>
              </a:pathLst>
            </a:custGeom>
            <a:solidFill>
              <a:srgbClr val="F8C9A6"/>
            </a:solidFill>
            <a:ln w="9525">
              <a:noFill/>
              <a:round/>
              <a:headEnd/>
              <a:tailEnd/>
            </a:ln>
          </p:spPr>
          <p:txBody>
            <a:bodyPr/>
            <a:lstStyle/>
            <a:p>
              <a:endParaRPr lang="fr-FR"/>
            </a:p>
          </p:txBody>
        </p:sp>
        <p:sp>
          <p:nvSpPr>
            <p:cNvPr id="35866" name="Freeform 22"/>
            <p:cNvSpPr>
              <a:spLocks/>
            </p:cNvSpPr>
            <p:nvPr/>
          </p:nvSpPr>
          <p:spPr bwMode="auto">
            <a:xfrm flipH="1">
              <a:off x="263" y="3351"/>
              <a:ext cx="60" cy="51"/>
            </a:xfrm>
            <a:custGeom>
              <a:avLst/>
              <a:gdLst>
                <a:gd name="T0" fmla="*/ 18994 w 23"/>
                <a:gd name="T1" fmla="*/ 0 h 36"/>
                <a:gd name="T2" fmla="*/ 18994 w 23"/>
                <a:gd name="T3" fmla="*/ 0 h 36"/>
                <a:gd name="T4" fmla="*/ 14857 w 23"/>
                <a:gd name="T5" fmla="*/ 74 h 36"/>
                <a:gd name="T6" fmla="*/ 5097 w 23"/>
                <a:gd name="T7" fmla="*/ 211 h 36"/>
                <a:gd name="T8" fmla="*/ 0 w 23"/>
                <a:gd name="T9" fmla="*/ 409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23" y="0"/>
                  </a:moveTo>
                  <a:lnTo>
                    <a:pt x="23" y="0"/>
                  </a:lnTo>
                  <a:lnTo>
                    <a:pt x="18" y="6"/>
                  </a:lnTo>
                  <a:lnTo>
                    <a:pt x="6" y="18"/>
                  </a:lnTo>
                  <a:lnTo>
                    <a:pt x="0" y="36"/>
                  </a:lnTo>
                </a:path>
              </a:pathLst>
            </a:custGeom>
            <a:noFill/>
            <a:ln w="0">
              <a:solidFill>
                <a:srgbClr val="000000"/>
              </a:solidFill>
              <a:prstDash val="solid"/>
              <a:round/>
              <a:headEnd/>
              <a:tailEnd/>
            </a:ln>
          </p:spPr>
          <p:txBody>
            <a:bodyPr/>
            <a:lstStyle/>
            <a:p>
              <a:endParaRPr lang="fr-FR"/>
            </a:p>
          </p:txBody>
        </p:sp>
        <p:sp>
          <p:nvSpPr>
            <p:cNvPr id="35867" name="Freeform 23"/>
            <p:cNvSpPr>
              <a:spLocks/>
            </p:cNvSpPr>
            <p:nvPr/>
          </p:nvSpPr>
          <p:spPr bwMode="auto">
            <a:xfrm flipH="1">
              <a:off x="493" y="1351"/>
              <a:ext cx="494" cy="462"/>
            </a:xfrm>
            <a:custGeom>
              <a:avLst/>
              <a:gdLst>
                <a:gd name="T0" fmla="*/ 22315 w 192"/>
                <a:gd name="T1" fmla="*/ 293 h 323"/>
                <a:gd name="T2" fmla="*/ 31338 w 192"/>
                <a:gd name="T3" fmla="*/ 594 h 323"/>
                <a:gd name="T4" fmla="*/ 40369 w 192"/>
                <a:gd name="T5" fmla="*/ 878 h 323"/>
                <a:gd name="T6" fmla="*/ 62710 w 192"/>
                <a:gd name="T7" fmla="*/ 1598 h 323"/>
                <a:gd name="T8" fmla="*/ 89628 w 192"/>
                <a:gd name="T9" fmla="*/ 2412 h 323"/>
                <a:gd name="T10" fmla="*/ 102945 w 192"/>
                <a:gd name="T11" fmla="*/ 2782 h 323"/>
                <a:gd name="T12" fmla="*/ 116352 w 192"/>
                <a:gd name="T13" fmla="*/ 3004 h 323"/>
                <a:gd name="T14" fmla="*/ 116352 w 192"/>
                <a:gd name="T15" fmla="*/ 3004 h 323"/>
                <a:gd name="T16" fmla="*/ 134265 w 192"/>
                <a:gd name="T17" fmla="*/ 3366 h 323"/>
                <a:gd name="T18" fmla="*/ 143293 w 192"/>
                <a:gd name="T19" fmla="*/ 3737 h 323"/>
                <a:gd name="T20" fmla="*/ 134265 w 192"/>
                <a:gd name="T21" fmla="*/ 3956 h 323"/>
                <a:gd name="T22" fmla="*/ 125288 w 192"/>
                <a:gd name="T23" fmla="*/ 3956 h 323"/>
                <a:gd name="T24" fmla="*/ 116352 w 192"/>
                <a:gd name="T25" fmla="*/ 3956 h 323"/>
                <a:gd name="T26" fmla="*/ 116352 w 192"/>
                <a:gd name="T27" fmla="*/ 3956 h 323"/>
                <a:gd name="T28" fmla="*/ 102945 w 192"/>
                <a:gd name="T29" fmla="*/ 3737 h 323"/>
                <a:gd name="T30" fmla="*/ 89628 w 192"/>
                <a:gd name="T31" fmla="*/ 3521 h 323"/>
                <a:gd name="T32" fmla="*/ 71687 w 192"/>
                <a:gd name="T33" fmla="*/ 3366 h 323"/>
                <a:gd name="T34" fmla="*/ 67310 w 192"/>
                <a:gd name="T35" fmla="*/ 3366 h 323"/>
                <a:gd name="T36" fmla="*/ 58289 w 192"/>
                <a:gd name="T37" fmla="*/ 3441 h 323"/>
                <a:gd name="T38" fmla="*/ 58289 w 192"/>
                <a:gd name="T39" fmla="*/ 3441 h 323"/>
                <a:gd name="T40" fmla="*/ 58289 w 192"/>
                <a:gd name="T41" fmla="*/ 3521 h 323"/>
                <a:gd name="T42" fmla="*/ 49258 w 192"/>
                <a:gd name="T43" fmla="*/ 3521 h 323"/>
                <a:gd name="T44" fmla="*/ 40369 w 192"/>
                <a:gd name="T45" fmla="*/ 3441 h 323"/>
                <a:gd name="T46" fmla="*/ 35972 w 192"/>
                <a:gd name="T47" fmla="*/ 3298 h 323"/>
                <a:gd name="T48" fmla="*/ 31338 w 192"/>
                <a:gd name="T49" fmla="*/ 3072 h 323"/>
                <a:gd name="T50" fmla="*/ 31338 w 192"/>
                <a:gd name="T51" fmla="*/ 3072 h 323"/>
                <a:gd name="T52" fmla="*/ 26944 w 192"/>
                <a:gd name="T53" fmla="*/ 2706 h 323"/>
                <a:gd name="T54" fmla="*/ 18052 w 192"/>
                <a:gd name="T55" fmla="*/ 2114 h 323"/>
                <a:gd name="T56" fmla="*/ 9028 w 192"/>
                <a:gd name="T57" fmla="*/ 1532 h 323"/>
                <a:gd name="T58" fmla="*/ 4377 w 192"/>
                <a:gd name="T59" fmla="*/ 878 h 323"/>
                <a:gd name="T60" fmla="*/ 0 w 192"/>
                <a:gd name="T61" fmla="*/ 436 h 323"/>
                <a:gd name="T62" fmla="*/ 4377 w 192"/>
                <a:gd name="T63" fmla="*/ 80 h 323"/>
                <a:gd name="T64" fmla="*/ 4377 w 192"/>
                <a:gd name="T65" fmla="*/ 0 h 323"/>
                <a:gd name="T66" fmla="*/ 9028 w 192"/>
                <a:gd name="T67" fmla="*/ 0 h 323"/>
                <a:gd name="T68" fmla="*/ 13320 w 192"/>
                <a:gd name="T69" fmla="*/ 143 h 323"/>
                <a:gd name="T70" fmla="*/ 22315 w 192"/>
                <a:gd name="T71" fmla="*/ 293 h 3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2"/>
                <a:gd name="T109" fmla="*/ 0 h 323"/>
                <a:gd name="T110" fmla="*/ 192 w 192"/>
                <a:gd name="T111" fmla="*/ 323 h 3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2" h="323">
                  <a:moveTo>
                    <a:pt x="30" y="24"/>
                  </a:moveTo>
                  <a:lnTo>
                    <a:pt x="42" y="48"/>
                  </a:lnTo>
                  <a:lnTo>
                    <a:pt x="54" y="72"/>
                  </a:lnTo>
                  <a:lnTo>
                    <a:pt x="84" y="131"/>
                  </a:lnTo>
                  <a:lnTo>
                    <a:pt x="120" y="197"/>
                  </a:lnTo>
                  <a:lnTo>
                    <a:pt x="138" y="227"/>
                  </a:lnTo>
                  <a:lnTo>
                    <a:pt x="156" y="245"/>
                  </a:lnTo>
                  <a:lnTo>
                    <a:pt x="180" y="275"/>
                  </a:lnTo>
                  <a:lnTo>
                    <a:pt x="192" y="305"/>
                  </a:lnTo>
                  <a:lnTo>
                    <a:pt x="180" y="323"/>
                  </a:lnTo>
                  <a:lnTo>
                    <a:pt x="168" y="323"/>
                  </a:lnTo>
                  <a:lnTo>
                    <a:pt x="156" y="323"/>
                  </a:lnTo>
                  <a:lnTo>
                    <a:pt x="138" y="305"/>
                  </a:lnTo>
                  <a:lnTo>
                    <a:pt x="120" y="287"/>
                  </a:lnTo>
                  <a:lnTo>
                    <a:pt x="96" y="275"/>
                  </a:lnTo>
                  <a:lnTo>
                    <a:pt x="90" y="275"/>
                  </a:lnTo>
                  <a:lnTo>
                    <a:pt x="78" y="281"/>
                  </a:lnTo>
                  <a:lnTo>
                    <a:pt x="78" y="287"/>
                  </a:lnTo>
                  <a:lnTo>
                    <a:pt x="66" y="287"/>
                  </a:lnTo>
                  <a:lnTo>
                    <a:pt x="54" y="281"/>
                  </a:lnTo>
                  <a:lnTo>
                    <a:pt x="48" y="269"/>
                  </a:lnTo>
                  <a:lnTo>
                    <a:pt x="42" y="251"/>
                  </a:lnTo>
                  <a:lnTo>
                    <a:pt x="36" y="221"/>
                  </a:lnTo>
                  <a:lnTo>
                    <a:pt x="24" y="173"/>
                  </a:lnTo>
                  <a:lnTo>
                    <a:pt x="12" y="125"/>
                  </a:lnTo>
                  <a:lnTo>
                    <a:pt x="6" y="72"/>
                  </a:lnTo>
                  <a:lnTo>
                    <a:pt x="0" y="36"/>
                  </a:lnTo>
                  <a:lnTo>
                    <a:pt x="6" y="6"/>
                  </a:lnTo>
                  <a:lnTo>
                    <a:pt x="6" y="0"/>
                  </a:lnTo>
                  <a:lnTo>
                    <a:pt x="12" y="0"/>
                  </a:lnTo>
                  <a:lnTo>
                    <a:pt x="18" y="12"/>
                  </a:lnTo>
                  <a:lnTo>
                    <a:pt x="30" y="24"/>
                  </a:lnTo>
                  <a:close/>
                </a:path>
              </a:pathLst>
            </a:custGeom>
            <a:solidFill>
              <a:srgbClr val="F2AD8C"/>
            </a:solidFill>
            <a:ln w="9525">
              <a:noFill/>
              <a:round/>
              <a:headEnd/>
              <a:tailEnd/>
            </a:ln>
          </p:spPr>
          <p:txBody>
            <a:bodyPr/>
            <a:lstStyle/>
            <a:p>
              <a:endParaRPr lang="fr-FR"/>
            </a:p>
          </p:txBody>
        </p:sp>
        <p:sp>
          <p:nvSpPr>
            <p:cNvPr id="35868" name="Freeform 24"/>
            <p:cNvSpPr>
              <a:spLocks/>
            </p:cNvSpPr>
            <p:nvPr/>
          </p:nvSpPr>
          <p:spPr bwMode="auto">
            <a:xfrm flipH="1">
              <a:off x="493" y="1386"/>
              <a:ext cx="480" cy="427"/>
            </a:xfrm>
            <a:custGeom>
              <a:avLst/>
              <a:gdLst>
                <a:gd name="T0" fmla="*/ 22790 w 186"/>
                <a:gd name="T1" fmla="*/ 361 h 299"/>
                <a:gd name="T2" fmla="*/ 31933 w 186"/>
                <a:gd name="T3" fmla="*/ 586 h 299"/>
                <a:gd name="T4" fmla="*/ 36643 w 186"/>
                <a:gd name="T5" fmla="*/ 873 h 299"/>
                <a:gd name="T6" fmla="*/ 59378 w 186"/>
                <a:gd name="T7" fmla="*/ 1524 h 299"/>
                <a:gd name="T8" fmla="*/ 82408 w 186"/>
                <a:gd name="T9" fmla="*/ 2176 h 299"/>
                <a:gd name="T10" fmla="*/ 114341 w 186"/>
                <a:gd name="T11" fmla="*/ 2749 h 299"/>
                <a:gd name="T12" fmla="*/ 114341 w 186"/>
                <a:gd name="T13" fmla="*/ 2749 h 299"/>
                <a:gd name="T14" fmla="*/ 132661 w 186"/>
                <a:gd name="T15" fmla="*/ 3190 h 299"/>
                <a:gd name="T16" fmla="*/ 141786 w 186"/>
                <a:gd name="T17" fmla="*/ 3482 h 299"/>
                <a:gd name="T18" fmla="*/ 132661 w 186"/>
                <a:gd name="T19" fmla="*/ 3625 h 299"/>
                <a:gd name="T20" fmla="*/ 123517 w 186"/>
                <a:gd name="T21" fmla="*/ 3625 h 299"/>
                <a:gd name="T22" fmla="*/ 114341 w 186"/>
                <a:gd name="T23" fmla="*/ 3546 h 299"/>
                <a:gd name="T24" fmla="*/ 114341 w 186"/>
                <a:gd name="T25" fmla="*/ 3546 h 299"/>
                <a:gd name="T26" fmla="*/ 100728 w 186"/>
                <a:gd name="T27" fmla="*/ 3402 h 299"/>
                <a:gd name="T28" fmla="*/ 86877 w 186"/>
                <a:gd name="T29" fmla="*/ 3190 h 299"/>
                <a:gd name="T30" fmla="*/ 68575 w 186"/>
                <a:gd name="T31" fmla="*/ 3039 h 299"/>
                <a:gd name="T32" fmla="*/ 64088 w 186"/>
                <a:gd name="T33" fmla="*/ 3039 h 299"/>
                <a:gd name="T34" fmla="*/ 54942 w 186"/>
                <a:gd name="T35" fmla="*/ 3110 h 299"/>
                <a:gd name="T36" fmla="*/ 54942 w 186"/>
                <a:gd name="T37" fmla="*/ 3110 h 299"/>
                <a:gd name="T38" fmla="*/ 54942 w 186"/>
                <a:gd name="T39" fmla="*/ 3190 h 299"/>
                <a:gd name="T40" fmla="*/ 50255 w 186"/>
                <a:gd name="T41" fmla="*/ 3190 h 299"/>
                <a:gd name="T42" fmla="*/ 41076 w 186"/>
                <a:gd name="T43" fmla="*/ 3110 h 299"/>
                <a:gd name="T44" fmla="*/ 36643 w 186"/>
                <a:gd name="T45" fmla="*/ 2972 h 299"/>
                <a:gd name="T46" fmla="*/ 31933 w 186"/>
                <a:gd name="T47" fmla="*/ 2749 h 299"/>
                <a:gd name="T48" fmla="*/ 31933 w 186"/>
                <a:gd name="T49" fmla="*/ 2749 h 299"/>
                <a:gd name="T50" fmla="*/ 22790 w 186"/>
                <a:gd name="T51" fmla="*/ 2315 h 299"/>
                <a:gd name="T52" fmla="*/ 18320 w 186"/>
                <a:gd name="T53" fmla="*/ 1805 h 299"/>
                <a:gd name="T54" fmla="*/ 9143 w 186"/>
                <a:gd name="T55" fmla="*/ 1292 h 299"/>
                <a:gd name="T56" fmla="*/ 0 w 186"/>
                <a:gd name="T57" fmla="*/ 795 h 299"/>
                <a:gd name="T58" fmla="*/ 0 w 186"/>
                <a:gd name="T59" fmla="*/ 361 h 299"/>
                <a:gd name="T60" fmla="*/ 0 w 186"/>
                <a:gd name="T61" fmla="*/ 80 h 299"/>
                <a:gd name="T62" fmla="*/ 4488 w 186"/>
                <a:gd name="T63" fmla="*/ 0 h 299"/>
                <a:gd name="T64" fmla="*/ 9143 w 186"/>
                <a:gd name="T65" fmla="*/ 80 h 299"/>
                <a:gd name="T66" fmla="*/ 13613 w 186"/>
                <a:gd name="T67" fmla="*/ 143 h 299"/>
                <a:gd name="T68" fmla="*/ 22790 w 186"/>
                <a:gd name="T69" fmla="*/ 361 h 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99"/>
                <a:gd name="T107" fmla="*/ 186 w 186"/>
                <a:gd name="T108" fmla="*/ 299 h 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99">
                  <a:moveTo>
                    <a:pt x="30" y="30"/>
                  </a:moveTo>
                  <a:lnTo>
                    <a:pt x="42" y="48"/>
                  </a:lnTo>
                  <a:lnTo>
                    <a:pt x="48" y="72"/>
                  </a:lnTo>
                  <a:lnTo>
                    <a:pt x="78" y="125"/>
                  </a:lnTo>
                  <a:lnTo>
                    <a:pt x="108" y="179"/>
                  </a:lnTo>
                  <a:lnTo>
                    <a:pt x="150" y="227"/>
                  </a:lnTo>
                  <a:lnTo>
                    <a:pt x="174" y="263"/>
                  </a:lnTo>
                  <a:lnTo>
                    <a:pt x="186" y="287"/>
                  </a:lnTo>
                  <a:lnTo>
                    <a:pt x="174" y="299"/>
                  </a:lnTo>
                  <a:lnTo>
                    <a:pt x="162" y="299"/>
                  </a:lnTo>
                  <a:lnTo>
                    <a:pt x="150" y="293"/>
                  </a:lnTo>
                  <a:lnTo>
                    <a:pt x="132" y="281"/>
                  </a:lnTo>
                  <a:lnTo>
                    <a:pt x="114" y="263"/>
                  </a:lnTo>
                  <a:lnTo>
                    <a:pt x="90" y="251"/>
                  </a:lnTo>
                  <a:lnTo>
                    <a:pt x="84" y="251"/>
                  </a:lnTo>
                  <a:lnTo>
                    <a:pt x="72" y="257"/>
                  </a:lnTo>
                  <a:lnTo>
                    <a:pt x="72" y="263"/>
                  </a:lnTo>
                  <a:lnTo>
                    <a:pt x="66" y="263"/>
                  </a:lnTo>
                  <a:lnTo>
                    <a:pt x="54" y="257"/>
                  </a:lnTo>
                  <a:lnTo>
                    <a:pt x="48" y="245"/>
                  </a:lnTo>
                  <a:lnTo>
                    <a:pt x="42" y="227"/>
                  </a:lnTo>
                  <a:lnTo>
                    <a:pt x="30" y="191"/>
                  </a:lnTo>
                  <a:lnTo>
                    <a:pt x="24" y="149"/>
                  </a:lnTo>
                  <a:lnTo>
                    <a:pt x="12" y="107"/>
                  </a:lnTo>
                  <a:lnTo>
                    <a:pt x="0" y="66"/>
                  </a:lnTo>
                  <a:lnTo>
                    <a:pt x="0" y="30"/>
                  </a:lnTo>
                  <a:lnTo>
                    <a:pt x="0" y="6"/>
                  </a:lnTo>
                  <a:lnTo>
                    <a:pt x="6" y="0"/>
                  </a:lnTo>
                  <a:lnTo>
                    <a:pt x="12" y="6"/>
                  </a:lnTo>
                  <a:lnTo>
                    <a:pt x="18" y="12"/>
                  </a:lnTo>
                  <a:lnTo>
                    <a:pt x="30" y="30"/>
                  </a:lnTo>
                  <a:close/>
                </a:path>
              </a:pathLst>
            </a:custGeom>
            <a:solidFill>
              <a:srgbClr val="EAA584"/>
            </a:solidFill>
            <a:ln w="9525">
              <a:noFill/>
              <a:round/>
              <a:headEnd/>
              <a:tailEnd/>
            </a:ln>
          </p:spPr>
          <p:txBody>
            <a:bodyPr/>
            <a:lstStyle/>
            <a:p>
              <a:endParaRPr lang="fr-FR"/>
            </a:p>
          </p:txBody>
        </p:sp>
        <p:sp>
          <p:nvSpPr>
            <p:cNvPr id="35869" name="Freeform 25"/>
            <p:cNvSpPr>
              <a:spLocks/>
            </p:cNvSpPr>
            <p:nvPr/>
          </p:nvSpPr>
          <p:spPr bwMode="auto">
            <a:xfrm flipH="1">
              <a:off x="508" y="1428"/>
              <a:ext cx="465" cy="377"/>
            </a:xfrm>
            <a:custGeom>
              <a:avLst/>
              <a:gdLst>
                <a:gd name="T0" fmla="*/ 18393 w 180"/>
                <a:gd name="T1" fmla="*/ 224 h 263"/>
                <a:gd name="T2" fmla="*/ 36825 w 180"/>
                <a:gd name="T3" fmla="*/ 740 h 263"/>
                <a:gd name="T4" fmla="*/ 55219 w 180"/>
                <a:gd name="T5" fmla="*/ 1326 h 263"/>
                <a:gd name="T6" fmla="*/ 78474 w 180"/>
                <a:gd name="T7" fmla="*/ 2000 h 263"/>
                <a:gd name="T8" fmla="*/ 106098 w 180"/>
                <a:gd name="T9" fmla="*/ 2445 h 263"/>
                <a:gd name="T10" fmla="*/ 106098 w 180"/>
                <a:gd name="T11" fmla="*/ 2445 h 263"/>
                <a:gd name="T12" fmla="*/ 128975 w 180"/>
                <a:gd name="T13" fmla="*/ 2901 h 263"/>
                <a:gd name="T14" fmla="*/ 138198 w 180"/>
                <a:gd name="T15" fmla="*/ 3195 h 263"/>
                <a:gd name="T16" fmla="*/ 128975 w 180"/>
                <a:gd name="T17" fmla="*/ 3267 h 263"/>
                <a:gd name="T18" fmla="*/ 110574 w 180"/>
                <a:gd name="T19" fmla="*/ 3195 h 263"/>
                <a:gd name="T20" fmla="*/ 110574 w 180"/>
                <a:gd name="T21" fmla="*/ 3195 h 263"/>
                <a:gd name="T22" fmla="*/ 96875 w 180"/>
                <a:gd name="T23" fmla="*/ 3045 h 263"/>
                <a:gd name="T24" fmla="*/ 82979 w 180"/>
                <a:gd name="T25" fmla="*/ 2821 h 263"/>
                <a:gd name="T26" fmla="*/ 69251 w 180"/>
                <a:gd name="T27" fmla="*/ 2678 h 263"/>
                <a:gd name="T28" fmla="*/ 60083 w 180"/>
                <a:gd name="T29" fmla="*/ 2678 h 263"/>
                <a:gd name="T30" fmla="*/ 50861 w 180"/>
                <a:gd name="T31" fmla="*/ 2748 h 263"/>
                <a:gd name="T32" fmla="*/ 50861 w 180"/>
                <a:gd name="T33" fmla="*/ 2748 h 263"/>
                <a:gd name="T34" fmla="*/ 50861 w 180"/>
                <a:gd name="T35" fmla="*/ 2821 h 263"/>
                <a:gd name="T36" fmla="*/ 46014 w 180"/>
                <a:gd name="T37" fmla="*/ 2821 h 263"/>
                <a:gd name="T38" fmla="*/ 41636 w 180"/>
                <a:gd name="T39" fmla="*/ 2748 h 263"/>
                <a:gd name="T40" fmla="*/ 36825 w 180"/>
                <a:gd name="T41" fmla="*/ 2602 h 263"/>
                <a:gd name="T42" fmla="*/ 32460 w 180"/>
                <a:gd name="T43" fmla="*/ 2378 h 263"/>
                <a:gd name="T44" fmla="*/ 32460 w 180"/>
                <a:gd name="T45" fmla="*/ 2378 h 263"/>
                <a:gd name="T46" fmla="*/ 27616 w 180"/>
                <a:gd name="T47" fmla="*/ 2000 h 263"/>
                <a:gd name="T48" fmla="*/ 18393 w 180"/>
                <a:gd name="T49" fmla="*/ 1555 h 263"/>
                <a:gd name="T50" fmla="*/ 9222 w 180"/>
                <a:gd name="T51" fmla="*/ 1034 h 263"/>
                <a:gd name="T52" fmla="*/ 4725 w 180"/>
                <a:gd name="T53" fmla="*/ 601 h 263"/>
                <a:gd name="T54" fmla="*/ 0 w 180"/>
                <a:gd name="T55" fmla="*/ 224 h 263"/>
                <a:gd name="T56" fmla="*/ 0 w 180"/>
                <a:gd name="T57" fmla="*/ 0 h 263"/>
                <a:gd name="T58" fmla="*/ 9222 w 180"/>
                <a:gd name="T59" fmla="*/ 0 h 263"/>
                <a:gd name="T60" fmla="*/ 13947 w 180"/>
                <a:gd name="T61" fmla="*/ 80 h 263"/>
                <a:gd name="T62" fmla="*/ 18393 w 180"/>
                <a:gd name="T63" fmla="*/ 224 h 2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263"/>
                <a:gd name="T98" fmla="*/ 180 w 180"/>
                <a:gd name="T99" fmla="*/ 263 h 2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263">
                  <a:moveTo>
                    <a:pt x="24" y="18"/>
                  </a:moveTo>
                  <a:lnTo>
                    <a:pt x="48" y="59"/>
                  </a:lnTo>
                  <a:lnTo>
                    <a:pt x="72" y="107"/>
                  </a:lnTo>
                  <a:lnTo>
                    <a:pt x="102" y="161"/>
                  </a:lnTo>
                  <a:lnTo>
                    <a:pt x="138" y="197"/>
                  </a:lnTo>
                  <a:lnTo>
                    <a:pt x="168" y="233"/>
                  </a:lnTo>
                  <a:lnTo>
                    <a:pt x="180" y="257"/>
                  </a:lnTo>
                  <a:lnTo>
                    <a:pt x="168" y="263"/>
                  </a:lnTo>
                  <a:lnTo>
                    <a:pt x="144" y="257"/>
                  </a:lnTo>
                  <a:lnTo>
                    <a:pt x="126" y="245"/>
                  </a:lnTo>
                  <a:lnTo>
                    <a:pt x="108" y="227"/>
                  </a:lnTo>
                  <a:lnTo>
                    <a:pt x="90" y="215"/>
                  </a:lnTo>
                  <a:lnTo>
                    <a:pt x="78" y="215"/>
                  </a:lnTo>
                  <a:lnTo>
                    <a:pt x="66" y="221"/>
                  </a:lnTo>
                  <a:lnTo>
                    <a:pt x="66" y="227"/>
                  </a:lnTo>
                  <a:lnTo>
                    <a:pt x="60" y="227"/>
                  </a:lnTo>
                  <a:lnTo>
                    <a:pt x="54" y="221"/>
                  </a:lnTo>
                  <a:lnTo>
                    <a:pt x="48" y="209"/>
                  </a:lnTo>
                  <a:lnTo>
                    <a:pt x="42" y="191"/>
                  </a:lnTo>
                  <a:lnTo>
                    <a:pt x="36" y="161"/>
                  </a:lnTo>
                  <a:lnTo>
                    <a:pt x="24" y="125"/>
                  </a:lnTo>
                  <a:lnTo>
                    <a:pt x="12" y="83"/>
                  </a:lnTo>
                  <a:lnTo>
                    <a:pt x="6" y="48"/>
                  </a:lnTo>
                  <a:lnTo>
                    <a:pt x="0" y="18"/>
                  </a:lnTo>
                  <a:lnTo>
                    <a:pt x="0" y="0"/>
                  </a:lnTo>
                  <a:lnTo>
                    <a:pt x="12" y="0"/>
                  </a:lnTo>
                  <a:lnTo>
                    <a:pt x="18" y="6"/>
                  </a:lnTo>
                  <a:lnTo>
                    <a:pt x="24" y="18"/>
                  </a:lnTo>
                  <a:close/>
                </a:path>
              </a:pathLst>
            </a:custGeom>
            <a:solidFill>
              <a:srgbClr val="E09B7A"/>
            </a:solidFill>
            <a:ln w="9525">
              <a:noFill/>
              <a:round/>
              <a:headEnd/>
              <a:tailEnd/>
            </a:ln>
          </p:spPr>
          <p:txBody>
            <a:bodyPr/>
            <a:lstStyle/>
            <a:p>
              <a:endParaRPr lang="fr-FR"/>
            </a:p>
          </p:txBody>
        </p:sp>
        <p:sp>
          <p:nvSpPr>
            <p:cNvPr id="35870" name="Freeform 26"/>
            <p:cNvSpPr>
              <a:spLocks/>
            </p:cNvSpPr>
            <p:nvPr/>
          </p:nvSpPr>
          <p:spPr bwMode="auto">
            <a:xfrm flipH="1">
              <a:off x="525" y="1463"/>
              <a:ext cx="433" cy="342"/>
            </a:xfrm>
            <a:custGeom>
              <a:avLst/>
              <a:gdLst>
                <a:gd name="T0" fmla="*/ 13544 w 168"/>
                <a:gd name="T1" fmla="*/ 293 h 239"/>
                <a:gd name="T2" fmla="*/ 27310 w 168"/>
                <a:gd name="T3" fmla="*/ 721 h 239"/>
                <a:gd name="T4" fmla="*/ 45372 w 168"/>
                <a:gd name="T5" fmla="*/ 1244 h 239"/>
                <a:gd name="T6" fmla="*/ 68004 w 168"/>
                <a:gd name="T7" fmla="*/ 1759 h 239"/>
                <a:gd name="T8" fmla="*/ 95312 w 168"/>
                <a:gd name="T9" fmla="*/ 2197 h 239"/>
                <a:gd name="T10" fmla="*/ 95312 w 168"/>
                <a:gd name="T11" fmla="*/ 2197 h 239"/>
                <a:gd name="T12" fmla="*/ 117833 w 168"/>
                <a:gd name="T13" fmla="*/ 2567 h 239"/>
                <a:gd name="T14" fmla="*/ 126918 w 168"/>
                <a:gd name="T15" fmla="*/ 2862 h 239"/>
                <a:gd name="T16" fmla="*/ 117833 w 168"/>
                <a:gd name="T17" fmla="*/ 2936 h 239"/>
                <a:gd name="T18" fmla="*/ 99644 w 168"/>
                <a:gd name="T19" fmla="*/ 2789 h 239"/>
                <a:gd name="T20" fmla="*/ 99644 w 168"/>
                <a:gd name="T21" fmla="*/ 2789 h 239"/>
                <a:gd name="T22" fmla="*/ 86224 w 168"/>
                <a:gd name="T23" fmla="*/ 2646 h 239"/>
                <a:gd name="T24" fmla="*/ 77097 w 168"/>
                <a:gd name="T25" fmla="*/ 2423 h 239"/>
                <a:gd name="T26" fmla="*/ 58916 w 168"/>
                <a:gd name="T27" fmla="*/ 2347 h 239"/>
                <a:gd name="T28" fmla="*/ 54499 w 168"/>
                <a:gd name="T29" fmla="*/ 2347 h 239"/>
                <a:gd name="T30" fmla="*/ 45372 w 168"/>
                <a:gd name="T31" fmla="*/ 2423 h 239"/>
                <a:gd name="T32" fmla="*/ 45372 w 168"/>
                <a:gd name="T33" fmla="*/ 2423 h 239"/>
                <a:gd name="T34" fmla="*/ 45372 w 168"/>
                <a:gd name="T35" fmla="*/ 2423 h 239"/>
                <a:gd name="T36" fmla="*/ 40733 w 168"/>
                <a:gd name="T37" fmla="*/ 2490 h 239"/>
                <a:gd name="T38" fmla="*/ 36403 w 168"/>
                <a:gd name="T39" fmla="*/ 2347 h 239"/>
                <a:gd name="T40" fmla="*/ 31640 w 168"/>
                <a:gd name="T41" fmla="*/ 2197 h 239"/>
                <a:gd name="T42" fmla="*/ 27310 w 168"/>
                <a:gd name="T43" fmla="*/ 1973 h 239"/>
                <a:gd name="T44" fmla="*/ 27310 w 168"/>
                <a:gd name="T45" fmla="*/ 1973 h 239"/>
                <a:gd name="T46" fmla="*/ 22501 w 168"/>
                <a:gd name="T47" fmla="*/ 1606 h 239"/>
                <a:gd name="T48" fmla="*/ 13544 w 168"/>
                <a:gd name="T49" fmla="*/ 1244 h 239"/>
                <a:gd name="T50" fmla="*/ 9093 w 168"/>
                <a:gd name="T51" fmla="*/ 797 h 239"/>
                <a:gd name="T52" fmla="*/ 0 w 168"/>
                <a:gd name="T53" fmla="*/ 431 h 239"/>
                <a:gd name="T54" fmla="*/ 0 w 168"/>
                <a:gd name="T55" fmla="*/ 143 h 239"/>
                <a:gd name="T56" fmla="*/ 0 w 168"/>
                <a:gd name="T57" fmla="*/ 0 h 239"/>
                <a:gd name="T58" fmla="*/ 4451 w 168"/>
                <a:gd name="T59" fmla="*/ 0 h 239"/>
                <a:gd name="T60" fmla="*/ 13544 w 168"/>
                <a:gd name="T61" fmla="*/ 293 h 2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239"/>
                <a:gd name="T95" fmla="*/ 168 w 168"/>
                <a:gd name="T96" fmla="*/ 239 h 2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239">
                  <a:moveTo>
                    <a:pt x="18" y="24"/>
                  </a:moveTo>
                  <a:lnTo>
                    <a:pt x="36" y="59"/>
                  </a:lnTo>
                  <a:lnTo>
                    <a:pt x="60" y="101"/>
                  </a:lnTo>
                  <a:lnTo>
                    <a:pt x="90" y="143"/>
                  </a:lnTo>
                  <a:lnTo>
                    <a:pt x="126" y="179"/>
                  </a:lnTo>
                  <a:lnTo>
                    <a:pt x="156" y="209"/>
                  </a:lnTo>
                  <a:lnTo>
                    <a:pt x="168" y="233"/>
                  </a:lnTo>
                  <a:lnTo>
                    <a:pt x="156" y="239"/>
                  </a:lnTo>
                  <a:lnTo>
                    <a:pt x="132" y="227"/>
                  </a:lnTo>
                  <a:lnTo>
                    <a:pt x="114" y="215"/>
                  </a:lnTo>
                  <a:lnTo>
                    <a:pt x="102" y="197"/>
                  </a:lnTo>
                  <a:lnTo>
                    <a:pt x="78" y="191"/>
                  </a:lnTo>
                  <a:lnTo>
                    <a:pt x="72" y="191"/>
                  </a:lnTo>
                  <a:lnTo>
                    <a:pt x="60" y="197"/>
                  </a:lnTo>
                  <a:lnTo>
                    <a:pt x="54" y="203"/>
                  </a:lnTo>
                  <a:lnTo>
                    <a:pt x="48" y="191"/>
                  </a:lnTo>
                  <a:lnTo>
                    <a:pt x="42" y="179"/>
                  </a:lnTo>
                  <a:lnTo>
                    <a:pt x="36" y="161"/>
                  </a:lnTo>
                  <a:lnTo>
                    <a:pt x="30" y="131"/>
                  </a:lnTo>
                  <a:lnTo>
                    <a:pt x="18" y="101"/>
                  </a:lnTo>
                  <a:lnTo>
                    <a:pt x="12" y="65"/>
                  </a:lnTo>
                  <a:lnTo>
                    <a:pt x="0" y="35"/>
                  </a:lnTo>
                  <a:lnTo>
                    <a:pt x="0" y="12"/>
                  </a:lnTo>
                  <a:lnTo>
                    <a:pt x="0" y="0"/>
                  </a:lnTo>
                  <a:lnTo>
                    <a:pt x="6" y="0"/>
                  </a:lnTo>
                  <a:lnTo>
                    <a:pt x="18" y="24"/>
                  </a:lnTo>
                  <a:close/>
                </a:path>
              </a:pathLst>
            </a:custGeom>
            <a:solidFill>
              <a:srgbClr val="D89372"/>
            </a:solidFill>
            <a:ln w="9525">
              <a:noFill/>
              <a:round/>
              <a:headEnd/>
              <a:tailEnd/>
            </a:ln>
          </p:spPr>
          <p:txBody>
            <a:bodyPr/>
            <a:lstStyle/>
            <a:p>
              <a:endParaRPr lang="fr-FR"/>
            </a:p>
          </p:txBody>
        </p:sp>
        <p:sp>
          <p:nvSpPr>
            <p:cNvPr id="35871" name="Freeform 27"/>
            <p:cNvSpPr>
              <a:spLocks/>
            </p:cNvSpPr>
            <p:nvPr/>
          </p:nvSpPr>
          <p:spPr bwMode="auto">
            <a:xfrm flipH="1">
              <a:off x="539" y="1497"/>
              <a:ext cx="419" cy="308"/>
            </a:xfrm>
            <a:custGeom>
              <a:avLst/>
              <a:gdLst>
                <a:gd name="T0" fmla="*/ 14135 w 162"/>
                <a:gd name="T1" fmla="*/ 284 h 215"/>
                <a:gd name="T2" fmla="*/ 27876 w 162"/>
                <a:gd name="T3" fmla="*/ 739 h 215"/>
                <a:gd name="T4" fmla="*/ 41890 w 162"/>
                <a:gd name="T5" fmla="*/ 1176 h 215"/>
                <a:gd name="T6" fmla="*/ 60421 w 162"/>
                <a:gd name="T7" fmla="*/ 1623 h 215"/>
                <a:gd name="T8" fmla="*/ 88295 w 162"/>
                <a:gd name="T9" fmla="*/ 2064 h 215"/>
                <a:gd name="T10" fmla="*/ 88295 w 162"/>
                <a:gd name="T11" fmla="*/ 2064 h 215"/>
                <a:gd name="T12" fmla="*/ 116218 w 162"/>
                <a:gd name="T13" fmla="*/ 2438 h 215"/>
                <a:gd name="T14" fmla="*/ 125475 w 162"/>
                <a:gd name="T15" fmla="*/ 2660 h 215"/>
                <a:gd name="T16" fmla="*/ 120592 w 162"/>
                <a:gd name="T17" fmla="*/ 2660 h 215"/>
                <a:gd name="T18" fmla="*/ 97547 w 162"/>
                <a:gd name="T19" fmla="*/ 2514 h 215"/>
                <a:gd name="T20" fmla="*/ 97547 w 162"/>
                <a:gd name="T21" fmla="*/ 2514 h 215"/>
                <a:gd name="T22" fmla="*/ 88295 w 162"/>
                <a:gd name="T23" fmla="*/ 2372 h 215"/>
                <a:gd name="T24" fmla="*/ 79069 w 162"/>
                <a:gd name="T25" fmla="*/ 2143 h 215"/>
                <a:gd name="T26" fmla="*/ 64935 w 162"/>
                <a:gd name="T27" fmla="*/ 2064 h 215"/>
                <a:gd name="T28" fmla="*/ 55678 w 162"/>
                <a:gd name="T29" fmla="*/ 2064 h 215"/>
                <a:gd name="T30" fmla="*/ 46406 w 162"/>
                <a:gd name="T31" fmla="*/ 2143 h 215"/>
                <a:gd name="T32" fmla="*/ 46406 w 162"/>
                <a:gd name="T33" fmla="*/ 2143 h 215"/>
                <a:gd name="T34" fmla="*/ 46406 w 162"/>
                <a:gd name="T35" fmla="*/ 2216 h 215"/>
                <a:gd name="T36" fmla="*/ 41890 w 162"/>
                <a:gd name="T37" fmla="*/ 2216 h 215"/>
                <a:gd name="T38" fmla="*/ 37146 w 162"/>
                <a:gd name="T39" fmla="*/ 2064 h 215"/>
                <a:gd name="T40" fmla="*/ 32612 w 162"/>
                <a:gd name="T41" fmla="*/ 1918 h 215"/>
                <a:gd name="T42" fmla="*/ 27876 w 162"/>
                <a:gd name="T43" fmla="*/ 1698 h 215"/>
                <a:gd name="T44" fmla="*/ 27876 w 162"/>
                <a:gd name="T45" fmla="*/ 1698 h 215"/>
                <a:gd name="T46" fmla="*/ 23361 w 162"/>
                <a:gd name="T47" fmla="*/ 1324 h 215"/>
                <a:gd name="T48" fmla="*/ 18529 w 162"/>
                <a:gd name="T49" fmla="*/ 953 h 215"/>
                <a:gd name="T50" fmla="*/ 9259 w 162"/>
                <a:gd name="T51" fmla="*/ 583 h 215"/>
                <a:gd name="T52" fmla="*/ 4743 w 162"/>
                <a:gd name="T53" fmla="*/ 284 h 215"/>
                <a:gd name="T54" fmla="*/ 0 w 162"/>
                <a:gd name="T55" fmla="*/ 80 h 215"/>
                <a:gd name="T56" fmla="*/ 0 w 162"/>
                <a:gd name="T57" fmla="*/ 0 h 215"/>
                <a:gd name="T58" fmla="*/ 4743 w 162"/>
                <a:gd name="T59" fmla="*/ 0 h 215"/>
                <a:gd name="T60" fmla="*/ 14135 w 162"/>
                <a:gd name="T61" fmla="*/ 284 h 2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2"/>
                <a:gd name="T94" fmla="*/ 0 h 215"/>
                <a:gd name="T95" fmla="*/ 162 w 162"/>
                <a:gd name="T96" fmla="*/ 215 h 2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2" h="215">
                  <a:moveTo>
                    <a:pt x="18" y="23"/>
                  </a:moveTo>
                  <a:lnTo>
                    <a:pt x="36" y="59"/>
                  </a:lnTo>
                  <a:lnTo>
                    <a:pt x="54" y="95"/>
                  </a:lnTo>
                  <a:lnTo>
                    <a:pt x="78" y="131"/>
                  </a:lnTo>
                  <a:lnTo>
                    <a:pt x="114" y="167"/>
                  </a:lnTo>
                  <a:lnTo>
                    <a:pt x="150" y="197"/>
                  </a:lnTo>
                  <a:lnTo>
                    <a:pt x="162" y="215"/>
                  </a:lnTo>
                  <a:lnTo>
                    <a:pt x="156" y="215"/>
                  </a:lnTo>
                  <a:lnTo>
                    <a:pt x="126" y="203"/>
                  </a:lnTo>
                  <a:lnTo>
                    <a:pt x="114" y="191"/>
                  </a:lnTo>
                  <a:lnTo>
                    <a:pt x="102" y="173"/>
                  </a:lnTo>
                  <a:lnTo>
                    <a:pt x="84" y="167"/>
                  </a:lnTo>
                  <a:lnTo>
                    <a:pt x="72" y="167"/>
                  </a:lnTo>
                  <a:lnTo>
                    <a:pt x="60" y="173"/>
                  </a:lnTo>
                  <a:lnTo>
                    <a:pt x="60" y="179"/>
                  </a:lnTo>
                  <a:lnTo>
                    <a:pt x="54" y="179"/>
                  </a:lnTo>
                  <a:lnTo>
                    <a:pt x="48" y="167"/>
                  </a:lnTo>
                  <a:lnTo>
                    <a:pt x="42" y="155"/>
                  </a:lnTo>
                  <a:lnTo>
                    <a:pt x="36" y="137"/>
                  </a:lnTo>
                  <a:lnTo>
                    <a:pt x="30" y="107"/>
                  </a:lnTo>
                  <a:lnTo>
                    <a:pt x="24" y="77"/>
                  </a:lnTo>
                  <a:lnTo>
                    <a:pt x="12" y="47"/>
                  </a:lnTo>
                  <a:lnTo>
                    <a:pt x="6" y="23"/>
                  </a:lnTo>
                  <a:lnTo>
                    <a:pt x="0" y="6"/>
                  </a:lnTo>
                  <a:lnTo>
                    <a:pt x="0" y="0"/>
                  </a:lnTo>
                  <a:lnTo>
                    <a:pt x="6" y="0"/>
                  </a:lnTo>
                  <a:lnTo>
                    <a:pt x="18" y="23"/>
                  </a:lnTo>
                  <a:close/>
                </a:path>
              </a:pathLst>
            </a:custGeom>
            <a:solidFill>
              <a:srgbClr val="D18C6B"/>
            </a:solidFill>
            <a:ln w="9525">
              <a:noFill/>
              <a:round/>
              <a:headEnd/>
              <a:tailEnd/>
            </a:ln>
          </p:spPr>
          <p:txBody>
            <a:bodyPr/>
            <a:lstStyle/>
            <a:p>
              <a:endParaRPr lang="fr-FR"/>
            </a:p>
          </p:txBody>
        </p:sp>
        <p:sp>
          <p:nvSpPr>
            <p:cNvPr id="35872" name="Freeform 28"/>
            <p:cNvSpPr>
              <a:spLocks/>
            </p:cNvSpPr>
            <p:nvPr/>
          </p:nvSpPr>
          <p:spPr bwMode="auto">
            <a:xfrm flipH="1">
              <a:off x="432" y="1392"/>
              <a:ext cx="511" cy="658"/>
            </a:xfrm>
            <a:custGeom>
              <a:avLst/>
              <a:gdLst>
                <a:gd name="T0" fmla="*/ 50261 w 198"/>
                <a:gd name="T1" fmla="*/ 0 h 460"/>
                <a:gd name="T2" fmla="*/ 73279 w 198"/>
                <a:gd name="T3" fmla="*/ 80 h 460"/>
                <a:gd name="T4" fmla="*/ 96040 w 198"/>
                <a:gd name="T5" fmla="*/ 223 h 460"/>
                <a:gd name="T6" fmla="*/ 128248 w 198"/>
                <a:gd name="T7" fmla="*/ 737 h 460"/>
                <a:gd name="T8" fmla="*/ 146525 w 198"/>
                <a:gd name="T9" fmla="*/ 1475 h 460"/>
                <a:gd name="T10" fmla="*/ 151008 w 198"/>
                <a:gd name="T11" fmla="*/ 2269 h 460"/>
                <a:gd name="T12" fmla="*/ 146525 w 198"/>
                <a:gd name="T13" fmla="*/ 3148 h 460"/>
                <a:gd name="T14" fmla="*/ 137394 w 198"/>
                <a:gd name="T15" fmla="*/ 4037 h 460"/>
                <a:gd name="T16" fmla="*/ 123561 w 198"/>
                <a:gd name="T17" fmla="*/ 4759 h 460"/>
                <a:gd name="T18" fmla="*/ 105238 w 198"/>
                <a:gd name="T19" fmla="*/ 5347 h 460"/>
                <a:gd name="T20" fmla="*/ 105238 w 198"/>
                <a:gd name="T21" fmla="*/ 5347 h 460"/>
                <a:gd name="T22" fmla="*/ 91603 w 198"/>
                <a:gd name="T23" fmla="*/ 5556 h 460"/>
                <a:gd name="T24" fmla="*/ 77729 w 198"/>
                <a:gd name="T25" fmla="*/ 5634 h 460"/>
                <a:gd name="T26" fmla="*/ 68585 w 198"/>
                <a:gd name="T27" fmla="*/ 5494 h 460"/>
                <a:gd name="T28" fmla="*/ 54969 w 198"/>
                <a:gd name="T29" fmla="*/ 5271 h 460"/>
                <a:gd name="T30" fmla="*/ 41115 w 198"/>
                <a:gd name="T31" fmla="*/ 4915 h 460"/>
                <a:gd name="T32" fmla="*/ 31938 w 198"/>
                <a:gd name="T33" fmla="*/ 4474 h 460"/>
                <a:gd name="T34" fmla="*/ 13614 w 198"/>
                <a:gd name="T35" fmla="*/ 3366 h 460"/>
                <a:gd name="T36" fmla="*/ 4488 w 198"/>
                <a:gd name="T37" fmla="*/ 2130 h 460"/>
                <a:gd name="T38" fmla="*/ 0 w 198"/>
                <a:gd name="T39" fmla="*/ 1616 h 460"/>
                <a:gd name="T40" fmla="*/ 4488 w 198"/>
                <a:gd name="T41" fmla="*/ 1109 h 460"/>
                <a:gd name="T42" fmla="*/ 9144 w 198"/>
                <a:gd name="T43" fmla="*/ 659 h 460"/>
                <a:gd name="T44" fmla="*/ 18324 w 198"/>
                <a:gd name="T45" fmla="*/ 293 h 460"/>
                <a:gd name="T46" fmla="*/ 31938 w 198"/>
                <a:gd name="T47" fmla="*/ 80 h 460"/>
                <a:gd name="T48" fmla="*/ 50261 w 198"/>
                <a:gd name="T49" fmla="*/ 0 h 4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460"/>
                <a:gd name="T77" fmla="*/ 198 w 198"/>
                <a:gd name="T78" fmla="*/ 460 h 4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460">
                  <a:moveTo>
                    <a:pt x="66" y="0"/>
                  </a:moveTo>
                  <a:lnTo>
                    <a:pt x="96" y="6"/>
                  </a:lnTo>
                  <a:lnTo>
                    <a:pt x="126" y="18"/>
                  </a:lnTo>
                  <a:lnTo>
                    <a:pt x="168" y="60"/>
                  </a:lnTo>
                  <a:lnTo>
                    <a:pt x="192" y="120"/>
                  </a:lnTo>
                  <a:lnTo>
                    <a:pt x="198" y="185"/>
                  </a:lnTo>
                  <a:lnTo>
                    <a:pt x="192" y="257"/>
                  </a:lnTo>
                  <a:lnTo>
                    <a:pt x="180" y="329"/>
                  </a:lnTo>
                  <a:lnTo>
                    <a:pt x="162" y="389"/>
                  </a:lnTo>
                  <a:lnTo>
                    <a:pt x="138" y="436"/>
                  </a:lnTo>
                  <a:lnTo>
                    <a:pt x="120" y="454"/>
                  </a:lnTo>
                  <a:lnTo>
                    <a:pt x="102" y="460"/>
                  </a:lnTo>
                  <a:lnTo>
                    <a:pt x="90" y="448"/>
                  </a:lnTo>
                  <a:lnTo>
                    <a:pt x="72" y="430"/>
                  </a:lnTo>
                  <a:lnTo>
                    <a:pt x="54" y="401"/>
                  </a:lnTo>
                  <a:lnTo>
                    <a:pt x="42" y="365"/>
                  </a:lnTo>
                  <a:lnTo>
                    <a:pt x="18" y="275"/>
                  </a:lnTo>
                  <a:lnTo>
                    <a:pt x="6" y="174"/>
                  </a:lnTo>
                  <a:lnTo>
                    <a:pt x="0" y="132"/>
                  </a:lnTo>
                  <a:lnTo>
                    <a:pt x="6" y="90"/>
                  </a:lnTo>
                  <a:lnTo>
                    <a:pt x="12" y="54"/>
                  </a:lnTo>
                  <a:lnTo>
                    <a:pt x="24" y="24"/>
                  </a:lnTo>
                  <a:lnTo>
                    <a:pt x="42" y="6"/>
                  </a:lnTo>
                  <a:lnTo>
                    <a:pt x="66" y="0"/>
                  </a:lnTo>
                  <a:close/>
                </a:path>
              </a:pathLst>
            </a:custGeom>
            <a:solidFill>
              <a:srgbClr val="F6586B"/>
            </a:solidFill>
            <a:ln w="9525">
              <a:noFill/>
              <a:round/>
              <a:headEnd/>
              <a:tailEnd/>
            </a:ln>
          </p:spPr>
          <p:txBody>
            <a:bodyPr/>
            <a:lstStyle/>
            <a:p>
              <a:endParaRPr lang="fr-FR"/>
            </a:p>
          </p:txBody>
        </p:sp>
        <p:sp>
          <p:nvSpPr>
            <p:cNvPr id="35873" name="Freeform 29"/>
            <p:cNvSpPr>
              <a:spLocks/>
            </p:cNvSpPr>
            <p:nvPr/>
          </p:nvSpPr>
          <p:spPr bwMode="auto">
            <a:xfrm flipH="1">
              <a:off x="478" y="3540"/>
              <a:ext cx="386" cy="84"/>
            </a:xfrm>
            <a:custGeom>
              <a:avLst/>
              <a:gdLst>
                <a:gd name="T0" fmla="*/ 112046 w 150"/>
                <a:gd name="T1" fmla="*/ 0 h 59"/>
                <a:gd name="T2" fmla="*/ 103131 w 150"/>
                <a:gd name="T3" fmla="*/ 0 h 59"/>
                <a:gd name="T4" fmla="*/ 94099 w 150"/>
                <a:gd name="T5" fmla="*/ 0 h 59"/>
                <a:gd name="T6" fmla="*/ 80689 w 150"/>
                <a:gd name="T7" fmla="*/ 77 h 59"/>
                <a:gd name="T8" fmla="*/ 67360 w 150"/>
                <a:gd name="T9" fmla="*/ 216 h 59"/>
                <a:gd name="T10" fmla="*/ 58332 w 150"/>
                <a:gd name="T11" fmla="*/ 279 h 59"/>
                <a:gd name="T12" fmla="*/ 49333 w 150"/>
                <a:gd name="T13" fmla="*/ 359 h 59"/>
                <a:gd name="T14" fmla="*/ 31356 w 150"/>
                <a:gd name="T15" fmla="*/ 484 h 59"/>
                <a:gd name="T16" fmla="*/ 18065 w 150"/>
                <a:gd name="T17" fmla="*/ 554 h 59"/>
                <a:gd name="T18" fmla="*/ 13325 w 150"/>
                <a:gd name="T19" fmla="*/ 625 h 59"/>
                <a:gd name="T20" fmla="*/ 4377 w 150"/>
                <a:gd name="T21" fmla="*/ 702 h 59"/>
                <a:gd name="T22" fmla="*/ 0 w 150"/>
                <a:gd name="T23" fmla="*/ 702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59"/>
                <a:gd name="T38" fmla="*/ 150 w 15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59">
                  <a:moveTo>
                    <a:pt x="150" y="0"/>
                  </a:moveTo>
                  <a:lnTo>
                    <a:pt x="138" y="0"/>
                  </a:lnTo>
                  <a:lnTo>
                    <a:pt x="126" y="0"/>
                  </a:lnTo>
                  <a:lnTo>
                    <a:pt x="108" y="6"/>
                  </a:lnTo>
                  <a:lnTo>
                    <a:pt x="90" y="18"/>
                  </a:lnTo>
                  <a:lnTo>
                    <a:pt x="78" y="24"/>
                  </a:lnTo>
                  <a:lnTo>
                    <a:pt x="66" y="30"/>
                  </a:lnTo>
                  <a:lnTo>
                    <a:pt x="42" y="41"/>
                  </a:lnTo>
                  <a:lnTo>
                    <a:pt x="24" y="47"/>
                  </a:lnTo>
                  <a:lnTo>
                    <a:pt x="18" y="53"/>
                  </a:lnTo>
                  <a:lnTo>
                    <a:pt x="6" y="59"/>
                  </a:lnTo>
                  <a:lnTo>
                    <a:pt x="0" y="59"/>
                  </a:lnTo>
                </a:path>
              </a:pathLst>
            </a:custGeom>
            <a:noFill/>
            <a:ln w="0">
              <a:solidFill>
                <a:srgbClr val="FFE57F"/>
              </a:solidFill>
              <a:prstDash val="solid"/>
              <a:round/>
              <a:headEnd/>
              <a:tailEnd/>
            </a:ln>
          </p:spPr>
          <p:txBody>
            <a:bodyPr/>
            <a:lstStyle/>
            <a:p>
              <a:endParaRPr lang="fr-FR"/>
            </a:p>
          </p:txBody>
        </p:sp>
        <p:sp>
          <p:nvSpPr>
            <p:cNvPr id="35874" name="Freeform 30"/>
            <p:cNvSpPr>
              <a:spLocks/>
            </p:cNvSpPr>
            <p:nvPr/>
          </p:nvSpPr>
          <p:spPr bwMode="auto">
            <a:xfrm flipH="1">
              <a:off x="478" y="3557"/>
              <a:ext cx="401" cy="84"/>
            </a:xfrm>
            <a:custGeom>
              <a:avLst/>
              <a:gdLst>
                <a:gd name="T0" fmla="*/ 115699 w 156"/>
                <a:gd name="T1" fmla="*/ 0 h 59"/>
                <a:gd name="T2" fmla="*/ 106751 w 156"/>
                <a:gd name="T3" fmla="*/ 0 h 59"/>
                <a:gd name="T4" fmla="*/ 97746 w 156"/>
                <a:gd name="T5" fmla="*/ 77 h 59"/>
                <a:gd name="T6" fmla="*/ 84531 w 156"/>
                <a:gd name="T7" fmla="*/ 77 h 59"/>
                <a:gd name="T8" fmla="*/ 71249 w 156"/>
                <a:gd name="T9" fmla="*/ 216 h 59"/>
                <a:gd name="T10" fmla="*/ 62302 w 156"/>
                <a:gd name="T11" fmla="*/ 279 h 59"/>
                <a:gd name="T12" fmla="*/ 49035 w 156"/>
                <a:gd name="T13" fmla="*/ 340 h 59"/>
                <a:gd name="T14" fmla="*/ 31221 w 156"/>
                <a:gd name="T15" fmla="*/ 484 h 59"/>
                <a:gd name="T16" fmla="*/ 22214 w 156"/>
                <a:gd name="T17" fmla="*/ 554 h 59"/>
                <a:gd name="T18" fmla="*/ 13228 w 156"/>
                <a:gd name="T19" fmla="*/ 625 h 59"/>
                <a:gd name="T20" fmla="*/ 4367 w 156"/>
                <a:gd name="T21" fmla="*/ 702 h 59"/>
                <a:gd name="T22" fmla="*/ 0 w 156"/>
                <a:gd name="T23" fmla="*/ 702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59"/>
                <a:gd name="T38" fmla="*/ 156 w 156"/>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59">
                  <a:moveTo>
                    <a:pt x="156" y="0"/>
                  </a:moveTo>
                  <a:lnTo>
                    <a:pt x="144" y="0"/>
                  </a:lnTo>
                  <a:lnTo>
                    <a:pt x="132" y="6"/>
                  </a:lnTo>
                  <a:lnTo>
                    <a:pt x="114" y="6"/>
                  </a:lnTo>
                  <a:lnTo>
                    <a:pt x="96" y="18"/>
                  </a:lnTo>
                  <a:lnTo>
                    <a:pt x="84" y="24"/>
                  </a:lnTo>
                  <a:lnTo>
                    <a:pt x="66" y="29"/>
                  </a:lnTo>
                  <a:lnTo>
                    <a:pt x="42" y="41"/>
                  </a:lnTo>
                  <a:lnTo>
                    <a:pt x="30" y="47"/>
                  </a:lnTo>
                  <a:lnTo>
                    <a:pt x="18" y="53"/>
                  </a:lnTo>
                  <a:lnTo>
                    <a:pt x="6" y="59"/>
                  </a:lnTo>
                  <a:lnTo>
                    <a:pt x="0" y="59"/>
                  </a:lnTo>
                </a:path>
              </a:pathLst>
            </a:custGeom>
            <a:solidFill>
              <a:srgbClr val="F8C9A6"/>
            </a:solidFill>
            <a:ln w="0">
              <a:solidFill>
                <a:srgbClr val="FFE57F"/>
              </a:solidFill>
              <a:prstDash val="solid"/>
              <a:round/>
              <a:headEnd/>
              <a:tailEnd/>
            </a:ln>
          </p:spPr>
          <p:txBody>
            <a:bodyPr/>
            <a:lstStyle/>
            <a:p>
              <a:endParaRPr lang="fr-FR"/>
            </a:p>
          </p:txBody>
        </p:sp>
        <p:sp>
          <p:nvSpPr>
            <p:cNvPr id="35875" name="Freeform 31"/>
            <p:cNvSpPr>
              <a:spLocks/>
            </p:cNvSpPr>
            <p:nvPr/>
          </p:nvSpPr>
          <p:spPr bwMode="auto">
            <a:xfrm flipH="1">
              <a:off x="678" y="2104"/>
              <a:ext cx="78" cy="103"/>
            </a:xfrm>
            <a:custGeom>
              <a:avLst/>
              <a:gdLst>
                <a:gd name="T0" fmla="*/ 0 w 30"/>
                <a:gd name="T1" fmla="*/ 293 h 72"/>
                <a:gd name="T2" fmla="*/ 0 w 30"/>
                <a:gd name="T3" fmla="*/ 293 h 72"/>
                <a:gd name="T4" fmla="*/ 4976 w 30"/>
                <a:gd name="T5" fmla="*/ 223 h 72"/>
                <a:gd name="T6" fmla="*/ 14479 w 30"/>
                <a:gd name="T7" fmla="*/ 223 h 72"/>
                <a:gd name="T8" fmla="*/ 19139 w 30"/>
                <a:gd name="T9" fmla="*/ 80 h 72"/>
                <a:gd name="T10" fmla="*/ 19139 w 30"/>
                <a:gd name="T11" fmla="*/ 80 h 72"/>
                <a:gd name="T12" fmla="*/ 24133 w 30"/>
                <a:gd name="T13" fmla="*/ 0 h 72"/>
                <a:gd name="T14" fmla="*/ 24133 w 30"/>
                <a:gd name="T15" fmla="*/ 143 h 72"/>
                <a:gd name="T16" fmla="*/ 19139 w 30"/>
                <a:gd name="T17" fmla="*/ 372 h 72"/>
                <a:gd name="T18" fmla="*/ 19139 w 30"/>
                <a:gd name="T19" fmla="*/ 372 h 72"/>
                <a:gd name="T20" fmla="*/ 19139 w 30"/>
                <a:gd name="T21" fmla="*/ 515 h 72"/>
                <a:gd name="T22" fmla="*/ 19139 w 30"/>
                <a:gd name="T23" fmla="*/ 659 h 72"/>
                <a:gd name="T24" fmla="*/ 14479 w 30"/>
                <a:gd name="T25" fmla="*/ 804 h 72"/>
                <a:gd name="T26" fmla="*/ 9646 w 30"/>
                <a:gd name="T27" fmla="*/ 878 h 72"/>
                <a:gd name="T28" fmla="*/ 9646 w 30"/>
                <a:gd name="T29" fmla="*/ 878 h 72"/>
                <a:gd name="T30" fmla="*/ 9646 w 30"/>
                <a:gd name="T31" fmla="*/ 804 h 72"/>
                <a:gd name="T32" fmla="*/ 4976 w 30"/>
                <a:gd name="T33" fmla="*/ 659 h 72"/>
                <a:gd name="T34" fmla="*/ 4976 w 30"/>
                <a:gd name="T35" fmla="*/ 443 h 72"/>
                <a:gd name="T36" fmla="*/ 0 w 30"/>
                <a:gd name="T37" fmla="*/ 293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72"/>
                <a:gd name="T59" fmla="*/ 30 w 30"/>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72">
                  <a:moveTo>
                    <a:pt x="0" y="24"/>
                  </a:moveTo>
                  <a:lnTo>
                    <a:pt x="0" y="24"/>
                  </a:lnTo>
                  <a:lnTo>
                    <a:pt x="6" y="18"/>
                  </a:lnTo>
                  <a:lnTo>
                    <a:pt x="18" y="18"/>
                  </a:lnTo>
                  <a:lnTo>
                    <a:pt x="24" y="6"/>
                  </a:lnTo>
                  <a:lnTo>
                    <a:pt x="30" y="0"/>
                  </a:lnTo>
                  <a:lnTo>
                    <a:pt x="30" y="12"/>
                  </a:lnTo>
                  <a:lnTo>
                    <a:pt x="24" y="30"/>
                  </a:lnTo>
                  <a:lnTo>
                    <a:pt x="24" y="42"/>
                  </a:lnTo>
                  <a:lnTo>
                    <a:pt x="24" y="54"/>
                  </a:lnTo>
                  <a:lnTo>
                    <a:pt x="18" y="66"/>
                  </a:lnTo>
                  <a:lnTo>
                    <a:pt x="12" y="72"/>
                  </a:lnTo>
                  <a:lnTo>
                    <a:pt x="12" y="66"/>
                  </a:lnTo>
                  <a:lnTo>
                    <a:pt x="6" y="54"/>
                  </a:lnTo>
                  <a:lnTo>
                    <a:pt x="6" y="36"/>
                  </a:lnTo>
                  <a:lnTo>
                    <a:pt x="0" y="24"/>
                  </a:lnTo>
                  <a:close/>
                </a:path>
              </a:pathLst>
            </a:custGeom>
            <a:solidFill>
              <a:srgbClr val="DD8C70"/>
            </a:solidFill>
            <a:ln w="9525">
              <a:noFill/>
              <a:round/>
              <a:headEnd/>
              <a:tailEnd/>
            </a:ln>
          </p:spPr>
          <p:txBody>
            <a:bodyPr/>
            <a:lstStyle/>
            <a:p>
              <a:endParaRPr lang="fr-FR"/>
            </a:p>
          </p:txBody>
        </p:sp>
        <p:sp>
          <p:nvSpPr>
            <p:cNvPr id="35876" name="Freeform 32"/>
            <p:cNvSpPr>
              <a:spLocks/>
            </p:cNvSpPr>
            <p:nvPr/>
          </p:nvSpPr>
          <p:spPr bwMode="auto">
            <a:xfrm>
              <a:off x="264" y="1004"/>
              <a:ext cx="157" cy="131"/>
            </a:xfrm>
            <a:custGeom>
              <a:avLst/>
              <a:gdLst>
                <a:gd name="T0" fmla="*/ 157 w 157"/>
                <a:gd name="T1" fmla="*/ 131 h 131"/>
                <a:gd name="T2" fmla="*/ 57 w 157"/>
                <a:gd name="T3" fmla="*/ 31 h 131"/>
                <a:gd name="T4" fmla="*/ 0 w 157"/>
                <a:gd name="T5" fmla="*/ 3 h 131"/>
                <a:gd name="T6" fmla="*/ 0 60000 65536"/>
                <a:gd name="T7" fmla="*/ 0 60000 65536"/>
                <a:gd name="T8" fmla="*/ 0 60000 65536"/>
                <a:gd name="T9" fmla="*/ 0 w 157"/>
                <a:gd name="T10" fmla="*/ 0 h 131"/>
                <a:gd name="T11" fmla="*/ 157 w 157"/>
                <a:gd name="T12" fmla="*/ 131 h 131"/>
              </a:gdLst>
              <a:ahLst/>
              <a:cxnLst>
                <a:cxn ang="T6">
                  <a:pos x="T0" y="T1"/>
                </a:cxn>
                <a:cxn ang="T7">
                  <a:pos x="T2" y="T3"/>
                </a:cxn>
                <a:cxn ang="T8">
                  <a:pos x="T4" y="T5"/>
                </a:cxn>
              </a:cxnLst>
              <a:rect l="T9" t="T10" r="T11" b="T12"/>
              <a:pathLst>
                <a:path w="157" h="131">
                  <a:moveTo>
                    <a:pt x="157" y="131"/>
                  </a:moveTo>
                  <a:cubicBezTo>
                    <a:pt x="132" y="56"/>
                    <a:pt x="155" y="96"/>
                    <a:pt x="57" y="31"/>
                  </a:cubicBezTo>
                  <a:cubicBezTo>
                    <a:pt x="11" y="0"/>
                    <a:pt x="31" y="3"/>
                    <a:pt x="0" y="3"/>
                  </a:cubicBezTo>
                </a:path>
              </a:pathLst>
            </a:custGeom>
            <a:noFill/>
            <a:ln w="9525">
              <a:solidFill>
                <a:schemeClr val="tx1"/>
              </a:solidFill>
              <a:round/>
              <a:headEnd/>
              <a:tailEnd/>
            </a:ln>
          </p:spPr>
          <p:txBody>
            <a:bodyPr wrap="none" anchor="ctr"/>
            <a:lstStyle/>
            <a:p>
              <a:endParaRPr lang="fr-FR"/>
            </a:p>
          </p:txBody>
        </p:sp>
        <p:sp>
          <p:nvSpPr>
            <p:cNvPr id="35877" name="Freeform 33"/>
            <p:cNvSpPr>
              <a:spLocks/>
            </p:cNvSpPr>
            <p:nvPr/>
          </p:nvSpPr>
          <p:spPr bwMode="auto">
            <a:xfrm flipH="1">
              <a:off x="257" y="523"/>
              <a:ext cx="556" cy="744"/>
            </a:xfrm>
            <a:custGeom>
              <a:avLst/>
              <a:gdLst>
                <a:gd name="T0" fmla="*/ 44737 w 216"/>
                <a:gd name="T1" fmla="*/ 0 h 520"/>
                <a:gd name="T2" fmla="*/ 76530 w 216"/>
                <a:gd name="T3" fmla="*/ 80 h 520"/>
                <a:gd name="T4" fmla="*/ 103303 w 216"/>
                <a:gd name="T5" fmla="*/ 293 h 520"/>
                <a:gd name="T6" fmla="*/ 121267 w 216"/>
                <a:gd name="T7" fmla="*/ 517 h 520"/>
                <a:gd name="T8" fmla="*/ 139342 w 216"/>
                <a:gd name="T9" fmla="*/ 878 h 520"/>
                <a:gd name="T10" fmla="*/ 157438 w 216"/>
                <a:gd name="T11" fmla="*/ 1691 h 520"/>
                <a:gd name="T12" fmla="*/ 161737 w 216"/>
                <a:gd name="T13" fmla="*/ 2645 h 520"/>
                <a:gd name="T14" fmla="*/ 157438 w 216"/>
                <a:gd name="T15" fmla="*/ 3670 h 520"/>
                <a:gd name="T16" fmla="*/ 143741 w 216"/>
                <a:gd name="T17" fmla="*/ 4700 h 520"/>
                <a:gd name="T18" fmla="*/ 130305 w 216"/>
                <a:gd name="T19" fmla="*/ 5498 h 520"/>
                <a:gd name="T20" fmla="*/ 121267 w 216"/>
                <a:gd name="T21" fmla="*/ 5873 h 520"/>
                <a:gd name="T22" fmla="*/ 112340 w 216"/>
                <a:gd name="T23" fmla="*/ 6092 h 520"/>
                <a:gd name="T24" fmla="*/ 112340 w 216"/>
                <a:gd name="T25" fmla="*/ 6092 h 520"/>
                <a:gd name="T26" fmla="*/ 98870 w 216"/>
                <a:gd name="T27" fmla="*/ 6305 h 520"/>
                <a:gd name="T28" fmla="*/ 85210 w 216"/>
                <a:gd name="T29" fmla="*/ 6378 h 520"/>
                <a:gd name="T30" fmla="*/ 71871 w 216"/>
                <a:gd name="T31" fmla="*/ 6235 h 520"/>
                <a:gd name="T32" fmla="*/ 58434 w 216"/>
                <a:gd name="T33" fmla="*/ 5935 h 520"/>
                <a:gd name="T34" fmla="*/ 40470 w 216"/>
                <a:gd name="T35" fmla="*/ 5498 h 520"/>
                <a:gd name="T36" fmla="*/ 31432 w 216"/>
                <a:gd name="T37" fmla="*/ 4993 h 520"/>
                <a:gd name="T38" fmla="*/ 18096 w 216"/>
                <a:gd name="T39" fmla="*/ 4407 h 520"/>
                <a:gd name="T40" fmla="*/ 9038 w 216"/>
                <a:gd name="T41" fmla="*/ 3744 h 520"/>
                <a:gd name="T42" fmla="*/ 0 w 216"/>
                <a:gd name="T43" fmla="*/ 2425 h 520"/>
                <a:gd name="T44" fmla="*/ 0 w 216"/>
                <a:gd name="T45" fmla="*/ 1768 h 520"/>
                <a:gd name="T46" fmla="*/ 0 w 216"/>
                <a:gd name="T47" fmla="*/ 1175 h 520"/>
                <a:gd name="T48" fmla="*/ 4386 w 216"/>
                <a:gd name="T49" fmla="*/ 740 h 520"/>
                <a:gd name="T50" fmla="*/ 13357 w 216"/>
                <a:gd name="T51" fmla="*/ 293 h 520"/>
                <a:gd name="T52" fmla="*/ 26999 w 216"/>
                <a:gd name="T53" fmla="*/ 80 h 520"/>
                <a:gd name="T54" fmla="*/ 44737 w 216"/>
                <a:gd name="T55" fmla="*/ 0 h 5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520"/>
                <a:gd name="T86" fmla="*/ 216 w 216"/>
                <a:gd name="T87" fmla="*/ 520 h 5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520">
                  <a:moveTo>
                    <a:pt x="60" y="0"/>
                  </a:moveTo>
                  <a:lnTo>
                    <a:pt x="102" y="6"/>
                  </a:lnTo>
                  <a:lnTo>
                    <a:pt x="138" y="24"/>
                  </a:lnTo>
                  <a:lnTo>
                    <a:pt x="162" y="42"/>
                  </a:lnTo>
                  <a:lnTo>
                    <a:pt x="186" y="72"/>
                  </a:lnTo>
                  <a:lnTo>
                    <a:pt x="210" y="138"/>
                  </a:lnTo>
                  <a:lnTo>
                    <a:pt x="216" y="215"/>
                  </a:lnTo>
                  <a:lnTo>
                    <a:pt x="210" y="299"/>
                  </a:lnTo>
                  <a:lnTo>
                    <a:pt x="192" y="383"/>
                  </a:lnTo>
                  <a:lnTo>
                    <a:pt x="174" y="448"/>
                  </a:lnTo>
                  <a:lnTo>
                    <a:pt x="162" y="478"/>
                  </a:lnTo>
                  <a:lnTo>
                    <a:pt x="150" y="496"/>
                  </a:lnTo>
                  <a:lnTo>
                    <a:pt x="132" y="514"/>
                  </a:lnTo>
                  <a:lnTo>
                    <a:pt x="114" y="520"/>
                  </a:lnTo>
                  <a:lnTo>
                    <a:pt x="96" y="508"/>
                  </a:lnTo>
                  <a:lnTo>
                    <a:pt x="78" y="484"/>
                  </a:lnTo>
                  <a:lnTo>
                    <a:pt x="54" y="448"/>
                  </a:lnTo>
                  <a:lnTo>
                    <a:pt x="42" y="407"/>
                  </a:lnTo>
                  <a:lnTo>
                    <a:pt x="24" y="359"/>
                  </a:lnTo>
                  <a:lnTo>
                    <a:pt x="12" y="305"/>
                  </a:lnTo>
                  <a:lnTo>
                    <a:pt x="0" y="198"/>
                  </a:lnTo>
                  <a:lnTo>
                    <a:pt x="0" y="144"/>
                  </a:lnTo>
                  <a:lnTo>
                    <a:pt x="0" y="96"/>
                  </a:lnTo>
                  <a:lnTo>
                    <a:pt x="6" y="60"/>
                  </a:lnTo>
                  <a:lnTo>
                    <a:pt x="18" y="24"/>
                  </a:lnTo>
                  <a:lnTo>
                    <a:pt x="36" y="6"/>
                  </a:lnTo>
                  <a:lnTo>
                    <a:pt x="60" y="0"/>
                  </a:lnTo>
                  <a:close/>
                </a:path>
              </a:pathLst>
            </a:custGeom>
            <a:solidFill>
              <a:srgbClr val="FCC19B"/>
            </a:solidFill>
            <a:ln w="9525">
              <a:noFill/>
              <a:round/>
              <a:headEnd/>
              <a:tailEnd/>
            </a:ln>
          </p:spPr>
          <p:txBody>
            <a:bodyPr/>
            <a:lstStyle/>
            <a:p>
              <a:endParaRPr lang="fr-FR"/>
            </a:p>
          </p:txBody>
        </p:sp>
        <p:sp>
          <p:nvSpPr>
            <p:cNvPr id="35878" name="Freeform 34"/>
            <p:cNvSpPr>
              <a:spLocks/>
            </p:cNvSpPr>
            <p:nvPr/>
          </p:nvSpPr>
          <p:spPr bwMode="auto">
            <a:xfrm flipH="1">
              <a:off x="288" y="1440"/>
              <a:ext cx="384" cy="2061"/>
            </a:xfrm>
            <a:custGeom>
              <a:avLst/>
              <a:gdLst>
                <a:gd name="T0" fmla="*/ 77 w 473"/>
                <a:gd name="T1" fmla="*/ 0 h 2463"/>
                <a:gd name="T2" fmla="*/ 88 w 473"/>
                <a:gd name="T3" fmla="*/ 13 h 2463"/>
                <a:gd name="T4" fmla="*/ 99 w 473"/>
                <a:gd name="T5" fmla="*/ 23 h 2463"/>
                <a:gd name="T6" fmla="*/ 107 w 473"/>
                <a:gd name="T7" fmla="*/ 49 h 2463"/>
                <a:gd name="T8" fmla="*/ 96 w 473"/>
                <a:gd name="T9" fmla="*/ 91 h 2463"/>
                <a:gd name="T10" fmla="*/ 93 w 473"/>
                <a:gd name="T11" fmla="*/ 105 h 2463"/>
                <a:gd name="T12" fmla="*/ 96 w 473"/>
                <a:gd name="T13" fmla="*/ 118 h 2463"/>
                <a:gd name="T14" fmla="*/ 110 w 473"/>
                <a:gd name="T15" fmla="*/ 146 h 2463"/>
                <a:gd name="T16" fmla="*/ 93 w 473"/>
                <a:gd name="T17" fmla="*/ 208 h 2463"/>
                <a:gd name="T18" fmla="*/ 88 w 473"/>
                <a:gd name="T19" fmla="*/ 240 h 2463"/>
                <a:gd name="T20" fmla="*/ 88 w 473"/>
                <a:gd name="T21" fmla="*/ 295 h 2463"/>
                <a:gd name="T22" fmla="*/ 67 w 473"/>
                <a:gd name="T23" fmla="*/ 313 h 2463"/>
                <a:gd name="T24" fmla="*/ 58 w 473"/>
                <a:gd name="T25" fmla="*/ 354 h 2463"/>
                <a:gd name="T26" fmla="*/ 51 w 473"/>
                <a:gd name="T27" fmla="*/ 398 h 2463"/>
                <a:gd name="T28" fmla="*/ 41 w 473"/>
                <a:gd name="T29" fmla="*/ 404 h 2463"/>
                <a:gd name="T30" fmla="*/ 29 w 473"/>
                <a:gd name="T31" fmla="*/ 413 h 2463"/>
                <a:gd name="T32" fmla="*/ 11 w 473"/>
                <a:gd name="T33" fmla="*/ 480 h 2463"/>
                <a:gd name="T34" fmla="*/ 15 w 473"/>
                <a:gd name="T35" fmla="*/ 494 h 2463"/>
                <a:gd name="T36" fmla="*/ 7 w 473"/>
                <a:gd name="T37" fmla="*/ 521 h 2463"/>
                <a:gd name="T38" fmla="*/ 11 w 473"/>
                <a:gd name="T39" fmla="*/ 581 h 2463"/>
                <a:gd name="T40" fmla="*/ 4 w 473"/>
                <a:gd name="T41" fmla="*/ 608 h 2463"/>
                <a:gd name="T42" fmla="*/ 22 w 473"/>
                <a:gd name="T43" fmla="*/ 630 h 2463"/>
                <a:gd name="T44" fmla="*/ 15 w 473"/>
                <a:gd name="T45" fmla="*/ 644 h 2463"/>
                <a:gd name="T46" fmla="*/ 0 w 473"/>
                <a:gd name="T47" fmla="*/ 707 h 2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2463"/>
                <a:gd name="T74" fmla="*/ 473 w 473"/>
                <a:gd name="T75" fmla="*/ 2463 h 2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2463">
                  <a:moveTo>
                    <a:pt x="331" y="0"/>
                  </a:moveTo>
                  <a:cubicBezTo>
                    <a:pt x="347" y="16"/>
                    <a:pt x="362" y="33"/>
                    <a:pt x="379" y="47"/>
                  </a:cubicBezTo>
                  <a:cubicBezTo>
                    <a:pt x="394" y="59"/>
                    <a:pt x="416" y="63"/>
                    <a:pt x="426" y="79"/>
                  </a:cubicBezTo>
                  <a:cubicBezTo>
                    <a:pt x="444" y="107"/>
                    <a:pt x="458" y="174"/>
                    <a:pt x="458" y="174"/>
                  </a:cubicBezTo>
                  <a:cubicBezTo>
                    <a:pt x="447" y="206"/>
                    <a:pt x="423" y="276"/>
                    <a:pt x="410" y="316"/>
                  </a:cubicBezTo>
                  <a:cubicBezTo>
                    <a:pt x="405" y="332"/>
                    <a:pt x="395" y="363"/>
                    <a:pt x="395" y="363"/>
                  </a:cubicBezTo>
                  <a:cubicBezTo>
                    <a:pt x="400" y="379"/>
                    <a:pt x="402" y="396"/>
                    <a:pt x="410" y="411"/>
                  </a:cubicBezTo>
                  <a:cubicBezTo>
                    <a:pt x="428" y="444"/>
                    <a:pt x="473" y="505"/>
                    <a:pt x="473" y="505"/>
                  </a:cubicBezTo>
                  <a:cubicBezTo>
                    <a:pt x="457" y="587"/>
                    <a:pt x="441" y="657"/>
                    <a:pt x="395" y="726"/>
                  </a:cubicBezTo>
                  <a:cubicBezTo>
                    <a:pt x="390" y="763"/>
                    <a:pt x="379" y="800"/>
                    <a:pt x="379" y="837"/>
                  </a:cubicBezTo>
                  <a:cubicBezTo>
                    <a:pt x="379" y="927"/>
                    <a:pt x="449" y="906"/>
                    <a:pt x="379" y="1026"/>
                  </a:cubicBezTo>
                  <a:cubicBezTo>
                    <a:pt x="360" y="1059"/>
                    <a:pt x="284" y="1089"/>
                    <a:pt x="284" y="1089"/>
                  </a:cubicBezTo>
                  <a:cubicBezTo>
                    <a:pt x="243" y="1151"/>
                    <a:pt x="229" y="1159"/>
                    <a:pt x="252" y="1231"/>
                  </a:cubicBezTo>
                  <a:cubicBezTo>
                    <a:pt x="251" y="1238"/>
                    <a:pt x="240" y="1370"/>
                    <a:pt x="221" y="1389"/>
                  </a:cubicBezTo>
                  <a:cubicBezTo>
                    <a:pt x="209" y="1401"/>
                    <a:pt x="189" y="1398"/>
                    <a:pt x="174" y="1405"/>
                  </a:cubicBezTo>
                  <a:cubicBezTo>
                    <a:pt x="157" y="1414"/>
                    <a:pt x="142" y="1426"/>
                    <a:pt x="126" y="1437"/>
                  </a:cubicBezTo>
                  <a:cubicBezTo>
                    <a:pt x="76" y="1513"/>
                    <a:pt x="62" y="1585"/>
                    <a:pt x="47" y="1673"/>
                  </a:cubicBezTo>
                  <a:cubicBezTo>
                    <a:pt x="52" y="1689"/>
                    <a:pt x="65" y="1704"/>
                    <a:pt x="63" y="1721"/>
                  </a:cubicBezTo>
                  <a:cubicBezTo>
                    <a:pt x="59" y="1754"/>
                    <a:pt x="31" y="1815"/>
                    <a:pt x="31" y="1815"/>
                  </a:cubicBezTo>
                  <a:cubicBezTo>
                    <a:pt x="48" y="1899"/>
                    <a:pt x="70" y="1936"/>
                    <a:pt x="47" y="2021"/>
                  </a:cubicBezTo>
                  <a:cubicBezTo>
                    <a:pt x="38" y="2053"/>
                    <a:pt x="16" y="2115"/>
                    <a:pt x="16" y="2115"/>
                  </a:cubicBezTo>
                  <a:cubicBezTo>
                    <a:pt x="36" y="2129"/>
                    <a:pt x="95" y="2160"/>
                    <a:pt x="95" y="2194"/>
                  </a:cubicBezTo>
                  <a:cubicBezTo>
                    <a:pt x="95" y="2213"/>
                    <a:pt x="74" y="2226"/>
                    <a:pt x="63" y="2242"/>
                  </a:cubicBezTo>
                  <a:cubicBezTo>
                    <a:pt x="39" y="2338"/>
                    <a:pt x="0" y="2358"/>
                    <a:pt x="0" y="2463"/>
                  </a:cubicBezTo>
                </a:path>
              </a:pathLst>
            </a:custGeom>
            <a:noFill/>
            <a:ln w="76200" cmpd="sng">
              <a:solidFill>
                <a:schemeClr val="accent2"/>
              </a:solidFill>
              <a:round/>
              <a:headEnd/>
              <a:tailEnd/>
            </a:ln>
          </p:spPr>
          <p:txBody>
            <a:bodyPr wrap="none" anchor="ctr"/>
            <a:lstStyle/>
            <a:p>
              <a:endParaRPr lang="fr-FR"/>
            </a:p>
          </p:txBody>
        </p:sp>
        <p:sp>
          <p:nvSpPr>
            <p:cNvPr id="35879" name="Freeform 35"/>
            <p:cNvSpPr>
              <a:spLocks/>
            </p:cNvSpPr>
            <p:nvPr/>
          </p:nvSpPr>
          <p:spPr bwMode="auto">
            <a:xfrm flipH="1">
              <a:off x="343" y="1354"/>
              <a:ext cx="519" cy="1121"/>
            </a:xfrm>
            <a:custGeom>
              <a:avLst/>
              <a:gdLst>
                <a:gd name="T0" fmla="*/ 511 w 519"/>
                <a:gd name="T1" fmla="*/ 0 h 1121"/>
                <a:gd name="T2" fmla="*/ 448 w 519"/>
                <a:gd name="T3" fmla="*/ 79 h 1121"/>
                <a:gd name="T4" fmla="*/ 417 w 519"/>
                <a:gd name="T5" fmla="*/ 126 h 1121"/>
                <a:gd name="T6" fmla="*/ 322 w 519"/>
                <a:gd name="T7" fmla="*/ 158 h 1121"/>
                <a:gd name="T8" fmla="*/ 275 w 519"/>
                <a:gd name="T9" fmla="*/ 173 h 1121"/>
                <a:gd name="T10" fmla="*/ 243 w 519"/>
                <a:gd name="T11" fmla="*/ 221 h 1121"/>
                <a:gd name="T12" fmla="*/ 211 w 519"/>
                <a:gd name="T13" fmla="*/ 316 h 1121"/>
                <a:gd name="T14" fmla="*/ 259 w 519"/>
                <a:gd name="T15" fmla="*/ 347 h 1121"/>
                <a:gd name="T16" fmla="*/ 164 w 519"/>
                <a:gd name="T17" fmla="*/ 363 h 1121"/>
                <a:gd name="T18" fmla="*/ 101 w 519"/>
                <a:gd name="T19" fmla="*/ 473 h 1121"/>
                <a:gd name="T20" fmla="*/ 53 w 519"/>
                <a:gd name="T21" fmla="*/ 600 h 1121"/>
                <a:gd name="T22" fmla="*/ 6 w 519"/>
                <a:gd name="T23" fmla="*/ 631 h 1121"/>
                <a:gd name="T24" fmla="*/ 22 w 519"/>
                <a:gd name="T25" fmla="*/ 679 h 1121"/>
                <a:gd name="T26" fmla="*/ 164 w 519"/>
                <a:gd name="T27" fmla="*/ 663 h 1121"/>
                <a:gd name="T28" fmla="*/ 148 w 519"/>
                <a:gd name="T29" fmla="*/ 584 h 1121"/>
                <a:gd name="T30" fmla="*/ 196 w 519"/>
                <a:gd name="T31" fmla="*/ 552 h 1121"/>
                <a:gd name="T32" fmla="*/ 211 w 519"/>
                <a:gd name="T33" fmla="*/ 631 h 1121"/>
                <a:gd name="T34" fmla="*/ 290 w 519"/>
                <a:gd name="T35" fmla="*/ 615 h 1121"/>
                <a:gd name="T36" fmla="*/ 180 w 519"/>
                <a:gd name="T37" fmla="*/ 742 h 1121"/>
                <a:gd name="T38" fmla="*/ 227 w 519"/>
                <a:gd name="T39" fmla="*/ 773 h 1121"/>
                <a:gd name="T40" fmla="*/ 164 w 519"/>
                <a:gd name="T41" fmla="*/ 836 h 1121"/>
                <a:gd name="T42" fmla="*/ 196 w 519"/>
                <a:gd name="T43" fmla="*/ 915 h 1121"/>
                <a:gd name="T44" fmla="*/ 117 w 519"/>
                <a:gd name="T45" fmla="*/ 994 h 1121"/>
                <a:gd name="T46" fmla="*/ 164 w 519"/>
                <a:gd name="T47" fmla="*/ 1026 h 1121"/>
                <a:gd name="T48" fmla="*/ 227 w 519"/>
                <a:gd name="T49" fmla="*/ 1121 h 1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9"/>
                <a:gd name="T76" fmla="*/ 0 h 1121"/>
                <a:gd name="T77" fmla="*/ 519 w 519"/>
                <a:gd name="T78" fmla="*/ 1121 h 1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9" h="1121">
                  <a:moveTo>
                    <a:pt x="511" y="0"/>
                  </a:moveTo>
                  <a:cubicBezTo>
                    <a:pt x="482" y="91"/>
                    <a:pt x="519" y="8"/>
                    <a:pt x="448" y="79"/>
                  </a:cubicBezTo>
                  <a:cubicBezTo>
                    <a:pt x="435" y="92"/>
                    <a:pt x="433" y="116"/>
                    <a:pt x="417" y="126"/>
                  </a:cubicBezTo>
                  <a:cubicBezTo>
                    <a:pt x="389" y="144"/>
                    <a:pt x="354" y="148"/>
                    <a:pt x="322" y="158"/>
                  </a:cubicBezTo>
                  <a:cubicBezTo>
                    <a:pt x="306" y="163"/>
                    <a:pt x="275" y="173"/>
                    <a:pt x="275" y="173"/>
                  </a:cubicBezTo>
                  <a:cubicBezTo>
                    <a:pt x="264" y="189"/>
                    <a:pt x="251" y="203"/>
                    <a:pt x="243" y="221"/>
                  </a:cubicBezTo>
                  <a:cubicBezTo>
                    <a:pt x="229" y="251"/>
                    <a:pt x="211" y="316"/>
                    <a:pt x="211" y="316"/>
                  </a:cubicBezTo>
                  <a:cubicBezTo>
                    <a:pt x="227" y="326"/>
                    <a:pt x="259" y="328"/>
                    <a:pt x="259" y="347"/>
                  </a:cubicBezTo>
                  <a:cubicBezTo>
                    <a:pt x="259" y="409"/>
                    <a:pt x="176" y="367"/>
                    <a:pt x="164" y="363"/>
                  </a:cubicBezTo>
                  <a:cubicBezTo>
                    <a:pt x="91" y="388"/>
                    <a:pt x="75" y="397"/>
                    <a:pt x="101" y="473"/>
                  </a:cubicBezTo>
                  <a:cubicBezTo>
                    <a:pt x="34" y="518"/>
                    <a:pt x="29" y="522"/>
                    <a:pt x="53" y="600"/>
                  </a:cubicBezTo>
                  <a:cubicBezTo>
                    <a:pt x="37" y="610"/>
                    <a:pt x="13" y="614"/>
                    <a:pt x="6" y="631"/>
                  </a:cubicBezTo>
                  <a:cubicBezTo>
                    <a:pt x="0" y="647"/>
                    <a:pt x="5" y="676"/>
                    <a:pt x="22" y="679"/>
                  </a:cubicBezTo>
                  <a:cubicBezTo>
                    <a:pt x="69" y="688"/>
                    <a:pt x="117" y="668"/>
                    <a:pt x="164" y="663"/>
                  </a:cubicBezTo>
                  <a:cubicBezTo>
                    <a:pt x="159" y="637"/>
                    <a:pt x="141" y="610"/>
                    <a:pt x="148" y="584"/>
                  </a:cubicBezTo>
                  <a:cubicBezTo>
                    <a:pt x="153" y="566"/>
                    <a:pt x="181" y="541"/>
                    <a:pt x="196" y="552"/>
                  </a:cubicBezTo>
                  <a:cubicBezTo>
                    <a:pt x="217" y="568"/>
                    <a:pt x="206" y="605"/>
                    <a:pt x="211" y="631"/>
                  </a:cubicBezTo>
                  <a:cubicBezTo>
                    <a:pt x="237" y="626"/>
                    <a:pt x="271" y="596"/>
                    <a:pt x="290" y="615"/>
                  </a:cubicBezTo>
                  <a:cubicBezTo>
                    <a:pt x="356" y="680"/>
                    <a:pt x="206" y="733"/>
                    <a:pt x="180" y="742"/>
                  </a:cubicBezTo>
                  <a:cubicBezTo>
                    <a:pt x="196" y="752"/>
                    <a:pt x="220" y="756"/>
                    <a:pt x="227" y="773"/>
                  </a:cubicBezTo>
                  <a:cubicBezTo>
                    <a:pt x="247" y="824"/>
                    <a:pt x="187" y="829"/>
                    <a:pt x="164" y="836"/>
                  </a:cubicBezTo>
                  <a:cubicBezTo>
                    <a:pt x="112" y="991"/>
                    <a:pt x="167" y="774"/>
                    <a:pt x="196" y="915"/>
                  </a:cubicBezTo>
                  <a:cubicBezTo>
                    <a:pt x="202" y="946"/>
                    <a:pt x="132" y="984"/>
                    <a:pt x="117" y="994"/>
                  </a:cubicBezTo>
                  <a:cubicBezTo>
                    <a:pt x="133" y="1005"/>
                    <a:pt x="145" y="1023"/>
                    <a:pt x="164" y="1026"/>
                  </a:cubicBezTo>
                  <a:cubicBezTo>
                    <a:pt x="263" y="1040"/>
                    <a:pt x="227" y="921"/>
                    <a:pt x="227" y="1121"/>
                  </a:cubicBezTo>
                </a:path>
              </a:pathLst>
            </a:custGeom>
            <a:noFill/>
            <a:ln w="76200" cmpd="sng">
              <a:solidFill>
                <a:schemeClr val="accent2"/>
              </a:solidFill>
              <a:round/>
              <a:headEnd/>
              <a:tailEnd/>
            </a:ln>
          </p:spPr>
          <p:txBody>
            <a:bodyPr wrap="none" anchor="ctr"/>
            <a:lstStyle/>
            <a:p>
              <a:endParaRPr lang="fr-FR"/>
            </a:p>
          </p:txBody>
        </p:sp>
        <p:sp>
          <p:nvSpPr>
            <p:cNvPr id="35880" name="Freeform 36"/>
            <p:cNvSpPr>
              <a:spLocks/>
            </p:cNvSpPr>
            <p:nvPr/>
          </p:nvSpPr>
          <p:spPr bwMode="auto">
            <a:xfrm flipH="1">
              <a:off x="240" y="2096"/>
              <a:ext cx="726" cy="1605"/>
            </a:xfrm>
            <a:custGeom>
              <a:avLst/>
              <a:gdLst>
                <a:gd name="T0" fmla="*/ 521 w 726"/>
                <a:gd name="T1" fmla="*/ 0 h 1605"/>
                <a:gd name="T2" fmla="*/ 552 w 726"/>
                <a:gd name="T3" fmla="*/ 126 h 1605"/>
                <a:gd name="T4" fmla="*/ 694 w 726"/>
                <a:gd name="T5" fmla="*/ 205 h 1605"/>
                <a:gd name="T6" fmla="*/ 647 w 726"/>
                <a:gd name="T7" fmla="*/ 394 h 1605"/>
                <a:gd name="T8" fmla="*/ 663 w 726"/>
                <a:gd name="T9" fmla="*/ 442 h 1605"/>
                <a:gd name="T10" fmla="*/ 694 w 726"/>
                <a:gd name="T11" fmla="*/ 489 h 1605"/>
                <a:gd name="T12" fmla="*/ 726 w 726"/>
                <a:gd name="T13" fmla="*/ 584 h 1605"/>
                <a:gd name="T14" fmla="*/ 552 w 726"/>
                <a:gd name="T15" fmla="*/ 710 h 1605"/>
                <a:gd name="T16" fmla="*/ 505 w 726"/>
                <a:gd name="T17" fmla="*/ 915 h 1605"/>
                <a:gd name="T18" fmla="*/ 473 w 726"/>
                <a:gd name="T19" fmla="*/ 1010 h 1605"/>
                <a:gd name="T20" fmla="*/ 568 w 726"/>
                <a:gd name="T21" fmla="*/ 994 h 1605"/>
                <a:gd name="T22" fmla="*/ 615 w 726"/>
                <a:gd name="T23" fmla="*/ 978 h 1605"/>
                <a:gd name="T24" fmla="*/ 600 w 726"/>
                <a:gd name="T25" fmla="*/ 1042 h 1605"/>
                <a:gd name="T26" fmla="*/ 568 w 726"/>
                <a:gd name="T27" fmla="*/ 1152 h 1605"/>
                <a:gd name="T28" fmla="*/ 473 w 726"/>
                <a:gd name="T29" fmla="*/ 1199 h 1605"/>
                <a:gd name="T30" fmla="*/ 489 w 726"/>
                <a:gd name="T31" fmla="*/ 1342 h 1605"/>
                <a:gd name="T32" fmla="*/ 394 w 726"/>
                <a:gd name="T33" fmla="*/ 1373 h 1605"/>
                <a:gd name="T34" fmla="*/ 205 w 726"/>
                <a:gd name="T35" fmla="*/ 1452 h 1605"/>
                <a:gd name="T36" fmla="*/ 173 w 726"/>
                <a:gd name="T37" fmla="*/ 1499 h 1605"/>
                <a:gd name="T38" fmla="*/ 157 w 726"/>
                <a:gd name="T39" fmla="*/ 1547 h 1605"/>
                <a:gd name="T40" fmla="*/ 110 w 726"/>
                <a:gd name="T41" fmla="*/ 1563 h 1605"/>
                <a:gd name="T42" fmla="*/ 0 w 726"/>
                <a:gd name="T43" fmla="*/ 1547 h 1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6"/>
                <a:gd name="T67" fmla="*/ 0 h 1605"/>
                <a:gd name="T68" fmla="*/ 726 w 726"/>
                <a:gd name="T69" fmla="*/ 1605 h 1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6" h="1605">
                  <a:moveTo>
                    <a:pt x="521" y="0"/>
                  </a:moveTo>
                  <a:cubicBezTo>
                    <a:pt x="531" y="42"/>
                    <a:pt x="542" y="84"/>
                    <a:pt x="552" y="126"/>
                  </a:cubicBezTo>
                  <a:cubicBezTo>
                    <a:pt x="561" y="164"/>
                    <a:pt x="654" y="191"/>
                    <a:pt x="694" y="205"/>
                  </a:cubicBezTo>
                  <a:cubicBezTo>
                    <a:pt x="722" y="288"/>
                    <a:pt x="689" y="330"/>
                    <a:pt x="647" y="394"/>
                  </a:cubicBezTo>
                  <a:cubicBezTo>
                    <a:pt x="652" y="410"/>
                    <a:pt x="656" y="427"/>
                    <a:pt x="663" y="442"/>
                  </a:cubicBezTo>
                  <a:cubicBezTo>
                    <a:pt x="671" y="459"/>
                    <a:pt x="686" y="472"/>
                    <a:pt x="694" y="489"/>
                  </a:cubicBezTo>
                  <a:cubicBezTo>
                    <a:pt x="708" y="520"/>
                    <a:pt x="726" y="584"/>
                    <a:pt x="726" y="584"/>
                  </a:cubicBezTo>
                  <a:cubicBezTo>
                    <a:pt x="687" y="697"/>
                    <a:pt x="664" y="687"/>
                    <a:pt x="552" y="710"/>
                  </a:cubicBezTo>
                  <a:cubicBezTo>
                    <a:pt x="469" y="964"/>
                    <a:pt x="571" y="634"/>
                    <a:pt x="505" y="915"/>
                  </a:cubicBezTo>
                  <a:cubicBezTo>
                    <a:pt x="497" y="948"/>
                    <a:pt x="440" y="1016"/>
                    <a:pt x="473" y="1010"/>
                  </a:cubicBezTo>
                  <a:cubicBezTo>
                    <a:pt x="505" y="1005"/>
                    <a:pt x="536" y="999"/>
                    <a:pt x="568" y="994"/>
                  </a:cubicBezTo>
                  <a:cubicBezTo>
                    <a:pt x="584" y="989"/>
                    <a:pt x="606" y="964"/>
                    <a:pt x="615" y="978"/>
                  </a:cubicBezTo>
                  <a:cubicBezTo>
                    <a:pt x="627" y="996"/>
                    <a:pt x="606" y="1021"/>
                    <a:pt x="600" y="1042"/>
                  </a:cubicBezTo>
                  <a:cubicBezTo>
                    <a:pt x="590" y="1079"/>
                    <a:pt x="589" y="1120"/>
                    <a:pt x="568" y="1152"/>
                  </a:cubicBezTo>
                  <a:cubicBezTo>
                    <a:pt x="549" y="1180"/>
                    <a:pt x="502" y="1190"/>
                    <a:pt x="473" y="1199"/>
                  </a:cubicBezTo>
                  <a:cubicBezTo>
                    <a:pt x="478" y="1213"/>
                    <a:pt x="532" y="1311"/>
                    <a:pt x="489" y="1342"/>
                  </a:cubicBezTo>
                  <a:cubicBezTo>
                    <a:pt x="462" y="1361"/>
                    <a:pt x="394" y="1373"/>
                    <a:pt x="394" y="1373"/>
                  </a:cubicBezTo>
                  <a:cubicBezTo>
                    <a:pt x="273" y="1454"/>
                    <a:pt x="337" y="1430"/>
                    <a:pt x="205" y="1452"/>
                  </a:cubicBezTo>
                  <a:cubicBezTo>
                    <a:pt x="194" y="1468"/>
                    <a:pt x="182" y="1482"/>
                    <a:pt x="173" y="1499"/>
                  </a:cubicBezTo>
                  <a:cubicBezTo>
                    <a:pt x="165" y="1514"/>
                    <a:pt x="169" y="1535"/>
                    <a:pt x="157" y="1547"/>
                  </a:cubicBezTo>
                  <a:cubicBezTo>
                    <a:pt x="145" y="1559"/>
                    <a:pt x="126" y="1559"/>
                    <a:pt x="110" y="1563"/>
                  </a:cubicBezTo>
                  <a:cubicBezTo>
                    <a:pt x="6" y="1586"/>
                    <a:pt x="28" y="1605"/>
                    <a:pt x="0" y="1547"/>
                  </a:cubicBezTo>
                </a:path>
              </a:pathLst>
            </a:custGeom>
            <a:noFill/>
            <a:ln w="76200" cmpd="sng">
              <a:solidFill>
                <a:schemeClr val="accent2"/>
              </a:solidFill>
              <a:round/>
              <a:headEnd/>
              <a:tailEnd/>
            </a:ln>
          </p:spPr>
          <p:txBody>
            <a:bodyPr wrap="none" anchor="ctr"/>
            <a:lstStyle/>
            <a:p>
              <a:endParaRPr lang="fr-FR"/>
            </a:p>
          </p:txBody>
        </p:sp>
        <p:sp>
          <p:nvSpPr>
            <p:cNvPr id="35881" name="Freeform 37"/>
            <p:cNvSpPr>
              <a:spLocks/>
            </p:cNvSpPr>
            <p:nvPr/>
          </p:nvSpPr>
          <p:spPr bwMode="auto">
            <a:xfrm>
              <a:off x="497" y="1051"/>
              <a:ext cx="52" cy="215"/>
            </a:xfrm>
            <a:custGeom>
              <a:avLst/>
              <a:gdLst>
                <a:gd name="T0" fmla="*/ 10 w 52"/>
                <a:gd name="T1" fmla="*/ 215 h 215"/>
                <a:gd name="T2" fmla="*/ 38 w 52"/>
                <a:gd name="T3" fmla="*/ 172 h 215"/>
                <a:gd name="T4" fmla="*/ 52 w 52"/>
                <a:gd name="T5" fmla="*/ 0 h 215"/>
                <a:gd name="T6" fmla="*/ 0 60000 65536"/>
                <a:gd name="T7" fmla="*/ 0 60000 65536"/>
                <a:gd name="T8" fmla="*/ 0 60000 65536"/>
                <a:gd name="T9" fmla="*/ 0 w 52"/>
                <a:gd name="T10" fmla="*/ 0 h 215"/>
                <a:gd name="T11" fmla="*/ 52 w 52"/>
                <a:gd name="T12" fmla="*/ 215 h 215"/>
              </a:gdLst>
              <a:ahLst/>
              <a:cxnLst>
                <a:cxn ang="T6">
                  <a:pos x="T0" y="T1"/>
                </a:cxn>
                <a:cxn ang="T7">
                  <a:pos x="T2" y="T3"/>
                </a:cxn>
                <a:cxn ang="T8">
                  <a:pos x="T4" y="T5"/>
                </a:cxn>
              </a:cxnLst>
              <a:rect l="T9" t="T10" r="T11" b="T12"/>
              <a:pathLst>
                <a:path w="52" h="215">
                  <a:moveTo>
                    <a:pt x="10" y="215"/>
                  </a:moveTo>
                  <a:cubicBezTo>
                    <a:pt x="19" y="201"/>
                    <a:pt x="36" y="189"/>
                    <a:pt x="38" y="172"/>
                  </a:cubicBezTo>
                  <a:cubicBezTo>
                    <a:pt x="45" y="105"/>
                    <a:pt x="0" y="56"/>
                    <a:pt x="52" y="0"/>
                  </a:cubicBezTo>
                </a:path>
              </a:pathLst>
            </a:custGeom>
            <a:noFill/>
            <a:ln w="9525">
              <a:solidFill>
                <a:schemeClr val="accent2"/>
              </a:solidFill>
              <a:round/>
              <a:headEnd/>
              <a:tailEnd/>
            </a:ln>
          </p:spPr>
          <p:txBody>
            <a:bodyPr wrap="none" anchor="ctr"/>
            <a:lstStyle/>
            <a:p>
              <a:endParaRPr lang="fr-FR"/>
            </a:p>
          </p:txBody>
        </p:sp>
        <p:grpSp>
          <p:nvGrpSpPr>
            <p:cNvPr id="35882" name="Group 38"/>
            <p:cNvGrpSpPr>
              <a:grpSpLocks/>
            </p:cNvGrpSpPr>
            <p:nvPr/>
          </p:nvGrpSpPr>
          <p:grpSpPr bwMode="auto">
            <a:xfrm>
              <a:off x="1248" y="139"/>
              <a:ext cx="1248" cy="3511"/>
              <a:chOff x="1248" y="139"/>
              <a:chExt cx="1248" cy="3511"/>
            </a:xfrm>
          </p:grpSpPr>
          <p:sp>
            <p:nvSpPr>
              <p:cNvPr id="35943" name="Freeform 39" descr="blanc)"/>
              <p:cNvSpPr>
                <a:spLocks/>
              </p:cNvSpPr>
              <p:nvPr/>
            </p:nvSpPr>
            <p:spPr bwMode="auto">
              <a:xfrm flipH="1">
                <a:off x="1248" y="283"/>
                <a:ext cx="1248" cy="3367"/>
              </a:xfrm>
              <a:custGeom>
                <a:avLst/>
                <a:gdLst>
                  <a:gd name="T0" fmla="*/ 222166 w 521"/>
                  <a:gd name="T1" fmla="*/ 2782 h 2354"/>
                  <a:gd name="T2" fmla="*/ 235731 w 521"/>
                  <a:gd name="T3" fmla="*/ 4610 h 2354"/>
                  <a:gd name="T4" fmla="*/ 233136 w 521"/>
                  <a:gd name="T5" fmla="*/ 5554 h 2354"/>
                  <a:gd name="T6" fmla="*/ 216738 w 521"/>
                  <a:gd name="T7" fmla="*/ 7107 h 2354"/>
                  <a:gd name="T8" fmla="*/ 216738 w 521"/>
                  <a:gd name="T9" fmla="*/ 7821 h 2354"/>
                  <a:gd name="T10" fmla="*/ 203242 w 521"/>
                  <a:gd name="T11" fmla="*/ 10327 h 2354"/>
                  <a:gd name="T12" fmla="*/ 197809 w 521"/>
                  <a:gd name="T13" fmla="*/ 11048 h 2354"/>
                  <a:gd name="T14" fmla="*/ 187365 w 521"/>
                  <a:gd name="T15" fmla="*/ 13830 h 2354"/>
                  <a:gd name="T16" fmla="*/ 184536 w 521"/>
                  <a:gd name="T17" fmla="*/ 14708 h 2354"/>
                  <a:gd name="T18" fmla="*/ 194939 w 521"/>
                  <a:gd name="T19" fmla="*/ 16107 h 2354"/>
                  <a:gd name="T20" fmla="*/ 197809 w 521"/>
                  <a:gd name="T21" fmla="*/ 16679 h 2354"/>
                  <a:gd name="T22" fmla="*/ 203242 w 521"/>
                  <a:gd name="T23" fmla="*/ 17334 h 2354"/>
                  <a:gd name="T24" fmla="*/ 205906 w 521"/>
                  <a:gd name="T25" fmla="*/ 19325 h 2354"/>
                  <a:gd name="T26" fmla="*/ 187365 w 521"/>
                  <a:gd name="T27" fmla="*/ 20637 h 2354"/>
                  <a:gd name="T28" fmla="*/ 179269 w 521"/>
                  <a:gd name="T29" fmla="*/ 22325 h 2354"/>
                  <a:gd name="T30" fmla="*/ 176411 w 521"/>
                  <a:gd name="T31" fmla="*/ 22978 h 2354"/>
                  <a:gd name="T32" fmla="*/ 173800 w 521"/>
                  <a:gd name="T33" fmla="*/ 24221 h 2354"/>
                  <a:gd name="T34" fmla="*/ 194939 w 521"/>
                  <a:gd name="T35" fmla="*/ 24736 h 2354"/>
                  <a:gd name="T36" fmla="*/ 205906 w 521"/>
                  <a:gd name="T37" fmla="*/ 25406 h 2354"/>
                  <a:gd name="T38" fmla="*/ 187365 w 521"/>
                  <a:gd name="T39" fmla="*/ 26046 h 2354"/>
                  <a:gd name="T40" fmla="*/ 168305 w 521"/>
                  <a:gd name="T41" fmla="*/ 26719 h 2354"/>
                  <a:gd name="T42" fmla="*/ 146615 w 521"/>
                  <a:gd name="T43" fmla="*/ 28395 h 2354"/>
                  <a:gd name="T44" fmla="*/ 141072 w 521"/>
                  <a:gd name="T45" fmla="*/ 28614 h 2354"/>
                  <a:gd name="T46" fmla="*/ 108583 w 521"/>
                  <a:gd name="T47" fmla="*/ 28830 h 2354"/>
                  <a:gd name="T48" fmla="*/ 81381 w 521"/>
                  <a:gd name="T49" fmla="*/ 28687 h 2354"/>
                  <a:gd name="T50" fmla="*/ 89518 w 521"/>
                  <a:gd name="T51" fmla="*/ 28034 h 2354"/>
                  <a:gd name="T52" fmla="*/ 97612 w 521"/>
                  <a:gd name="T53" fmla="*/ 25902 h 2354"/>
                  <a:gd name="T54" fmla="*/ 100489 w 521"/>
                  <a:gd name="T55" fmla="*/ 24522 h 2354"/>
                  <a:gd name="T56" fmla="*/ 103150 w 521"/>
                  <a:gd name="T57" fmla="*/ 23120 h 2354"/>
                  <a:gd name="T58" fmla="*/ 105984 w 521"/>
                  <a:gd name="T59" fmla="*/ 21516 h 2354"/>
                  <a:gd name="T60" fmla="*/ 105984 w 521"/>
                  <a:gd name="T61" fmla="*/ 19325 h 2354"/>
                  <a:gd name="T62" fmla="*/ 105984 w 521"/>
                  <a:gd name="T63" fmla="*/ 18224 h 2354"/>
                  <a:gd name="T64" fmla="*/ 105984 w 521"/>
                  <a:gd name="T65" fmla="*/ 16536 h 2354"/>
                  <a:gd name="T66" fmla="*/ 100489 w 521"/>
                  <a:gd name="T67" fmla="*/ 15960 h 2354"/>
                  <a:gd name="T68" fmla="*/ 84215 w 521"/>
                  <a:gd name="T69" fmla="*/ 14931 h 2354"/>
                  <a:gd name="T70" fmla="*/ 81381 w 521"/>
                  <a:gd name="T71" fmla="*/ 14632 h 2354"/>
                  <a:gd name="T72" fmla="*/ 81381 w 521"/>
                  <a:gd name="T73" fmla="*/ 13897 h 2354"/>
                  <a:gd name="T74" fmla="*/ 75953 w 521"/>
                  <a:gd name="T75" fmla="*/ 12518 h 2354"/>
                  <a:gd name="T76" fmla="*/ 70662 w 521"/>
                  <a:gd name="T77" fmla="*/ 11782 h 2354"/>
                  <a:gd name="T78" fmla="*/ 59691 w 521"/>
                  <a:gd name="T79" fmla="*/ 10250 h 2354"/>
                  <a:gd name="T80" fmla="*/ 51594 w 521"/>
                  <a:gd name="T81" fmla="*/ 7682 h 2354"/>
                  <a:gd name="T82" fmla="*/ 54193 w 521"/>
                  <a:gd name="T83" fmla="*/ 6886 h 2354"/>
                  <a:gd name="T84" fmla="*/ 51594 w 521"/>
                  <a:gd name="T85" fmla="*/ 5492 h 2354"/>
                  <a:gd name="T86" fmla="*/ 40750 w 521"/>
                  <a:gd name="T87" fmla="*/ 4978 h 2354"/>
                  <a:gd name="T88" fmla="*/ 8137 w 521"/>
                  <a:gd name="T89" fmla="*/ 3737 h 2354"/>
                  <a:gd name="T90" fmla="*/ 0 w 521"/>
                  <a:gd name="T91" fmla="*/ 2706 h 2354"/>
                  <a:gd name="T92" fmla="*/ 24368 w 521"/>
                  <a:gd name="T93" fmla="*/ 515 h 2354"/>
                  <a:gd name="T94" fmla="*/ 70662 w 521"/>
                  <a:gd name="T95" fmla="*/ 0 h 2354"/>
                  <a:gd name="T96" fmla="*/ 111276 w 521"/>
                  <a:gd name="T97" fmla="*/ 293 h 2354"/>
                  <a:gd name="T98" fmla="*/ 162848 w 521"/>
                  <a:gd name="T99" fmla="*/ 1028 h 2354"/>
                  <a:gd name="T100" fmla="*/ 187365 w 521"/>
                  <a:gd name="T101" fmla="*/ 1539 h 23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1"/>
                  <a:gd name="T154" fmla="*/ 0 h 2354"/>
                  <a:gd name="T155" fmla="*/ 521 w 521"/>
                  <a:gd name="T156" fmla="*/ 2354 h 23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1" h="2354">
                    <a:moveTo>
                      <a:pt x="414" y="126"/>
                    </a:moveTo>
                    <a:lnTo>
                      <a:pt x="455" y="173"/>
                    </a:lnTo>
                    <a:lnTo>
                      <a:pt x="491" y="227"/>
                    </a:lnTo>
                    <a:lnTo>
                      <a:pt x="515" y="299"/>
                    </a:lnTo>
                    <a:lnTo>
                      <a:pt x="521" y="335"/>
                    </a:lnTo>
                    <a:lnTo>
                      <a:pt x="521" y="376"/>
                    </a:lnTo>
                    <a:lnTo>
                      <a:pt x="521" y="418"/>
                    </a:lnTo>
                    <a:lnTo>
                      <a:pt x="515" y="454"/>
                    </a:lnTo>
                    <a:lnTo>
                      <a:pt x="497" y="502"/>
                    </a:lnTo>
                    <a:lnTo>
                      <a:pt x="485" y="544"/>
                    </a:lnTo>
                    <a:lnTo>
                      <a:pt x="479" y="580"/>
                    </a:lnTo>
                    <a:lnTo>
                      <a:pt x="479" y="604"/>
                    </a:lnTo>
                    <a:lnTo>
                      <a:pt x="479" y="639"/>
                    </a:lnTo>
                    <a:lnTo>
                      <a:pt x="467" y="723"/>
                    </a:lnTo>
                    <a:lnTo>
                      <a:pt x="461" y="807"/>
                    </a:lnTo>
                    <a:lnTo>
                      <a:pt x="449" y="843"/>
                    </a:lnTo>
                    <a:lnTo>
                      <a:pt x="443" y="872"/>
                    </a:lnTo>
                    <a:lnTo>
                      <a:pt x="437" y="902"/>
                    </a:lnTo>
                    <a:lnTo>
                      <a:pt x="431" y="944"/>
                    </a:lnTo>
                    <a:lnTo>
                      <a:pt x="419" y="1034"/>
                    </a:lnTo>
                    <a:lnTo>
                      <a:pt x="414" y="1129"/>
                    </a:lnTo>
                    <a:lnTo>
                      <a:pt x="408" y="1171"/>
                    </a:lnTo>
                    <a:lnTo>
                      <a:pt x="408" y="1201"/>
                    </a:lnTo>
                    <a:lnTo>
                      <a:pt x="414" y="1249"/>
                    </a:lnTo>
                    <a:lnTo>
                      <a:pt x="419" y="1285"/>
                    </a:lnTo>
                    <a:lnTo>
                      <a:pt x="431" y="1315"/>
                    </a:lnTo>
                    <a:lnTo>
                      <a:pt x="431" y="1327"/>
                    </a:lnTo>
                    <a:lnTo>
                      <a:pt x="437" y="1362"/>
                    </a:lnTo>
                    <a:lnTo>
                      <a:pt x="443" y="1386"/>
                    </a:lnTo>
                    <a:lnTo>
                      <a:pt x="449" y="1416"/>
                    </a:lnTo>
                    <a:lnTo>
                      <a:pt x="461" y="1464"/>
                    </a:lnTo>
                    <a:lnTo>
                      <a:pt x="461" y="1518"/>
                    </a:lnTo>
                    <a:lnTo>
                      <a:pt x="455" y="1578"/>
                    </a:lnTo>
                    <a:lnTo>
                      <a:pt x="431" y="1631"/>
                    </a:lnTo>
                    <a:lnTo>
                      <a:pt x="414" y="1685"/>
                    </a:lnTo>
                    <a:lnTo>
                      <a:pt x="402" y="1745"/>
                    </a:lnTo>
                    <a:lnTo>
                      <a:pt x="396" y="1805"/>
                    </a:lnTo>
                    <a:lnTo>
                      <a:pt x="396" y="1823"/>
                    </a:lnTo>
                    <a:lnTo>
                      <a:pt x="390" y="1840"/>
                    </a:lnTo>
                    <a:lnTo>
                      <a:pt x="390" y="1876"/>
                    </a:lnTo>
                    <a:lnTo>
                      <a:pt x="384" y="1918"/>
                    </a:lnTo>
                    <a:lnTo>
                      <a:pt x="384" y="1954"/>
                    </a:lnTo>
                    <a:lnTo>
                      <a:pt x="384" y="1978"/>
                    </a:lnTo>
                    <a:lnTo>
                      <a:pt x="408" y="1996"/>
                    </a:lnTo>
                    <a:lnTo>
                      <a:pt x="431" y="2020"/>
                    </a:lnTo>
                    <a:lnTo>
                      <a:pt x="455" y="2050"/>
                    </a:lnTo>
                    <a:lnTo>
                      <a:pt x="461" y="2062"/>
                    </a:lnTo>
                    <a:lnTo>
                      <a:pt x="455" y="2074"/>
                    </a:lnTo>
                    <a:lnTo>
                      <a:pt x="443" y="2103"/>
                    </a:lnTo>
                    <a:lnTo>
                      <a:pt x="414" y="2127"/>
                    </a:lnTo>
                    <a:lnTo>
                      <a:pt x="390" y="2151"/>
                    </a:lnTo>
                    <a:lnTo>
                      <a:pt x="372" y="2181"/>
                    </a:lnTo>
                    <a:lnTo>
                      <a:pt x="360" y="2229"/>
                    </a:lnTo>
                    <a:lnTo>
                      <a:pt x="342" y="2277"/>
                    </a:lnTo>
                    <a:lnTo>
                      <a:pt x="324" y="2318"/>
                    </a:lnTo>
                    <a:lnTo>
                      <a:pt x="318" y="2330"/>
                    </a:lnTo>
                    <a:lnTo>
                      <a:pt x="312" y="2336"/>
                    </a:lnTo>
                    <a:lnTo>
                      <a:pt x="306" y="2342"/>
                    </a:lnTo>
                    <a:lnTo>
                      <a:pt x="288" y="2348"/>
                    </a:lnTo>
                    <a:lnTo>
                      <a:pt x="240" y="2354"/>
                    </a:lnTo>
                    <a:lnTo>
                      <a:pt x="216" y="2354"/>
                    </a:lnTo>
                    <a:lnTo>
                      <a:pt x="192" y="2348"/>
                    </a:lnTo>
                    <a:lnTo>
                      <a:pt x="180" y="2342"/>
                    </a:lnTo>
                    <a:lnTo>
                      <a:pt x="180" y="2330"/>
                    </a:lnTo>
                    <a:lnTo>
                      <a:pt x="198" y="2289"/>
                    </a:lnTo>
                    <a:lnTo>
                      <a:pt x="204" y="2241"/>
                    </a:lnTo>
                    <a:lnTo>
                      <a:pt x="216" y="2175"/>
                    </a:lnTo>
                    <a:lnTo>
                      <a:pt x="216" y="2115"/>
                    </a:lnTo>
                    <a:lnTo>
                      <a:pt x="216" y="2062"/>
                    </a:lnTo>
                    <a:lnTo>
                      <a:pt x="222" y="2002"/>
                    </a:lnTo>
                    <a:lnTo>
                      <a:pt x="222" y="1942"/>
                    </a:lnTo>
                    <a:lnTo>
                      <a:pt x="228" y="1888"/>
                    </a:lnTo>
                    <a:lnTo>
                      <a:pt x="234" y="1858"/>
                    </a:lnTo>
                    <a:lnTo>
                      <a:pt x="234" y="1811"/>
                    </a:lnTo>
                    <a:lnTo>
                      <a:pt x="234" y="1757"/>
                    </a:lnTo>
                    <a:lnTo>
                      <a:pt x="234" y="1697"/>
                    </a:lnTo>
                    <a:lnTo>
                      <a:pt x="234" y="1637"/>
                    </a:lnTo>
                    <a:lnTo>
                      <a:pt x="234" y="1578"/>
                    </a:lnTo>
                    <a:lnTo>
                      <a:pt x="234" y="1524"/>
                    </a:lnTo>
                    <a:lnTo>
                      <a:pt x="234" y="1488"/>
                    </a:lnTo>
                    <a:lnTo>
                      <a:pt x="234" y="1434"/>
                    </a:lnTo>
                    <a:lnTo>
                      <a:pt x="234" y="1392"/>
                    </a:lnTo>
                    <a:lnTo>
                      <a:pt x="234" y="1350"/>
                    </a:lnTo>
                    <a:lnTo>
                      <a:pt x="228" y="1321"/>
                    </a:lnTo>
                    <a:lnTo>
                      <a:pt x="222" y="1303"/>
                    </a:lnTo>
                    <a:lnTo>
                      <a:pt x="204" y="1279"/>
                    </a:lnTo>
                    <a:lnTo>
                      <a:pt x="192" y="1255"/>
                    </a:lnTo>
                    <a:lnTo>
                      <a:pt x="186" y="1219"/>
                    </a:lnTo>
                    <a:lnTo>
                      <a:pt x="186" y="1213"/>
                    </a:lnTo>
                    <a:lnTo>
                      <a:pt x="180" y="1195"/>
                    </a:lnTo>
                    <a:lnTo>
                      <a:pt x="180" y="1165"/>
                    </a:lnTo>
                    <a:lnTo>
                      <a:pt x="180" y="1135"/>
                    </a:lnTo>
                    <a:lnTo>
                      <a:pt x="180" y="1100"/>
                    </a:lnTo>
                    <a:lnTo>
                      <a:pt x="174" y="1058"/>
                    </a:lnTo>
                    <a:lnTo>
                      <a:pt x="168" y="1022"/>
                    </a:lnTo>
                    <a:lnTo>
                      <a:pt x="162" y="986"/>
                    </a:lnTo>
                    <a:lnTo>
                      <a:pt x="156" y="962"/>
                    </a:lnTo>
                    <a:lnTo>
                      <a:pt x="150" y="932"/>
                    </a:lnTo>
                    <a:lnTo>
                      <a:pt x="144" y="884"/>
                    </a:lnTo>
                    <a:lnTo>
                      <a:pt x="132" y="837"/>
                    </a:lnTo>
                    <a:lnTo>
                      <a:pt x="120" y="723"/>
                    </a:lnTo>
                    <a:lnTo>
                      <a:pt x="114" y="675"/>
                    </a:lnTo>
                    <a:lnTo>
                      <a:pt x="114" y="627"/>
                    </a:lnTo>
                    <a:lnTo>
                      <a:pt x="114" y="592"/>
                    </a:lnTo>
                    <a:lnTo>
                      <a:pt x="120" y="562"/>
                    </a:lnTo>
                    <a:lnTo>
                      <a:pt x="120" y="526"/>
                    </a:lnTo>
                    <a:lnTo>
                      <a:pt x="120" y="490"/>
                    </a:lnTo>
                    <a:lnTo>
                      <a:pt x="114" y="448"/>
                    </a:lnTo>
                    <a:lnTo>
                      <a:pt x="108" y="424"/>
                    </a:lnTo>
                    <a:lnTo>
                      <a:pt x="90" y="406"/>
                    </a:lnTo>
                    <a:lnTo>
                      <a:pt x="54" y="365"/>
                    </a:lnTo>
                    <a:lnTo>
                      <a:pt x="30" y="335"/>
                    </a:lnTo>
                    <a:lnTo>
                      <a:pt x="18" y="305"/>
                    </a:lnTo>
                    <a:lnTo>
                      <a:pt x="6" y="269"/>
                    </a:lnTo>
                    <a:lnTo>
                      <a:pt x="0" y="221"/>
                    </a:lnTo>
                    <a:lnTo>
                      <a:pt x="18" y="126"/>
                    </a:lnTo>
                    <a:lnTo>
                      <a:pt x="30" y="78"/>
                    </a:lnTo>
                    <a:lnTo>
                      <a:pt x="54" y="42"/>
                    </a:lnTo>
                    <a:lnTo>
                      <a:pt x="84" y="18"/>
                    </a:lnTo>
                    <a:lnTo>
                      <a:pt x="114" y="0"/>
                    </a:lnTo>
                    <a:lnTo>
                      <a:pt x="156" y="0"/>
                    </a:lnTo>
                    <a:lnTo>
                      <a:pt x="198" y="6"/>
                    </a:lnTo>
                    <a:lnTo>
                      <a:pt x="246" y="24"/>
                    </a:lnTo>
                    <a:lnTo>
                      <a:pt x="288" y="48"/>
                    </a:lnTo>
                    <a:lnTo>
                      <a:pt x="330" y="66"/>
                    </a:lnTo>
                    <a:lnTo>
                      <a:pt x="360" y="84"/>
                    </a:lnTo>
                    <a:lnTo>
                      <a:pt x="384" y="102"/>
                    </a:lnTo>
                    <a:lnTo>
                      <a:pt x="402" y="114"/>
                    </a:lnTo>
                    <a:lnTo>
                      <a:pt x="414" y="126"/>
                    </a:lnTo>
                  </a:path>
                </a:pathLst>
              </a:custGeom>
              <a:pattFill prst="dkUpDiag">
                <a:fgClr>
                  <a:srgbClr val="FF9999"/>
                </a:fgClr>
                <a:bgClr>
                  <a:schemeClr val="bg1"/>
                </a:bgClr>
              </a:pattFill>
              <a:ln w="0">
                <a:solidFill>
                  <a:srgbClr val="000000"/>
                </a:solidFill>
                <a:prstDash val="solid"/>
                <a:round/>
                <a:headEnd/>
                <a:tailEnd/>
              </a:ln>
            </p:spPr>
            <p:txBody>
              <a:bodyPr/>
              <a:lstStyle/>
              <a:p>
                <a:endParaRPr lang="fr-FR"/>
              </a:p>
            </p:txBody>
          </p:sp>
          <p:sp>
            <p:nvSpPr>
              <p:cNvPr id="35944" name="Freeform 40"/>
              <p:cNvSpPr>
                <a:spLocks/>
              </p:cNvSpPr>
              <p:nvPr/>
            </p:nvSpPr>
            <p:spPr bwMode="auto">
              <a:xfrm>
                <a:off x="1632" y="139"/>
                <a:ext cx="448" cy="2880"/>
              </a:xfrm>
              <a:custGeom>
                <a:avLst/>
                <a:gdLst>
                  <a:gd name="T0" fmla="*/ 144 w 448"/>
                  <a:gd name="T1" fmla="*/ 2880 h 2880"/>
                  <a:gd name="T2" fmla="*/ 96 w 448"/>
                  <a:gd name="T3" fmla="*/ 1968 h 2880"/>
                  <a:gd name="T4" fmla="*/ 432 w 448"/>
                  <a:gd name="T5" fmla="*/ 864 h 2880"/>
                  <a:gd name="T6" fmla="*/ 0 w 448"/>
                  <a:gd name="T7" fmla="*/ 0 h 2880"/>
                  <a:gd name="T8" fmla="*/ 0 60000 65536"/>
                  <a:gd name="T9" fmla="*/ 0 60000 65536"/>
                  <a:gd name="T10" fmla="*/ 0 60000 65536"/>
                  <a:gd name="T11" fmla="*/ 0 60000 65536"/>
                  <a:gd name="T12" fmla="*/ 0 w 448"/>
                  <a:gd name="T13" fmla="*/ 0 h 2880"/>
                  <a:gd name="T14" fmla="*/ 448 w 448"/>
                  <a:gd name="T15" fmla="*/ 2880 h 2880"/>
                </a:gdLst>
                <a:ahLst/>
                <a:cxnLst>
                  <a:cxn ang="T8">
                    <a:pos x="T0" y="T1"/>
                  </a:cxn>
                  <a:cxn ang="T9">
                    <a:pos x="T2" y="T3"/>
                  </a:cxn>
                  <a:cxn ang="T10">
                    <a:pos x="T4" y="T5"/>
                  </a:cxn>
                  <a:cxn ang="T11">
                    <a:pos x="T6" y="T7"/>
                  </a:cxn>
                </a:cxnLst>
                <a:rect l="T12" t="T13" r="T14" b="T15"/>
                <a:pathLst>
                  <a:path w="448" h="2880">
                    <a:moveTo>
                      <a:pt x="144" y="2880"/>
                    </a:moveTo>
                    <a:cubicBezTo>
                      <a:pt x="96" y="2592"/>
                      <a:pt x="48" y="2304"/>
                      <a:pt x="96" y="1968"/>
                    </a:cubicBezTo>
                    <a:cubicBezTo>
                      <a:pt x="144" y="1632"/>
                      <a:pt x="448" y="1192"/>
                      <a:pt x="432" y="864"/>
                    </a:cubicBezTo>
                    <a:cubicBezTo>
                      <a:pt x="416" y="536"/>
                      <a:pt x="72" y="144"/>
                      <a:pt x="0" y="0"/>
                    </a:cubicBezTo>
                  </a:path>
                </a:pathLst>
              </a:custGeom>
              <a:noFill/>
              <a:ln w="127000">
                <a:solidFill>
                  <a:srgbClr val="00CCFF"/>
                </a:solidFill>
                <a:round/>
                <a:headEnd/>
                <a:tailEnd/>
              </a:ln>
            </p:spPr>
            <p:txBody>
              <a:bodyPr wrap="none" anchor="ctr"/>
              <a:lstStyle/>
              <a:p>
                <a:endParaRPr lang="fr-FR"/>
              </a:p>
            </p:txBody>
          </p:sp>
          <p:sp>
            <p:nvSpPr>
              <p:cNvPr id="35945" name="Freeform 41"/>
              <p:cNvSpPr>
                <a:spLocks/>
              </p:cNvSpPr>
              <p:nvPr/>
            </p:nvSpPr>
            <p:spPr bwMode="auto">
              <a:xfrm>
                <a:off x="1680" y="1147"/>
                <a:ext cx="336" cy="336"/>
              </a:xfrm>
              <a:custGeom>
                <a:avLst/>
                <a:gdLst>
                  <a:gd name="T0" fmla="*/ 336 w 336"/>
                  <a:gd name="T1" fmla="*/ 0 h 336"/>
                  <a:gd name="T2" fmla="*/ 0 w 336"/>
                  <a:gd name="T3" fmla="*/ 336 h 336"/>
                  <a:gd name="T4" fmla="*/ 0 60000 65536"/>
                  <a:gd name="T5" fmla="*/ 0 60000 65536"/>
                  <a:gd name="T6" fmla="*/ 0 w 336"/>
                  <a:gd name="T7" fmla="*/ 0 h 336"/>
                  <a:gd name="T8" fmla="*/ 336 w 336"/>
                  <a:gd name="T9" fmla="*/ 336 h 336"/>
                </a:gdLst>
                <a:ahLst/>
                <a:cxnLst>
                  <a:cxn ang="T4">
                    <a:pos x="T0" y="T1"/>
                  </a:cxn>
                  <a:cxn ang="T5">
                    <a:pos x="T2" y="T3"/>
                  </a:cxn>
                </a:cxnLst>
                <a:rect l="T6" t="T7" r="T8" b="T9"/>
                <a:pathLst>
                  <a:path w="336" h="336">
                    <a:moveTo>
                      <a:pt x="336" y="0"/>
                    </a:moveTo>
                    <a:cubicBezTo>
                      <a:pt x="196" y="140"/>
                      <a:pt x="56" y="280"/>
                      <a:pt x="0" y="336"/>
                    </a:cubicBezTo>
                  </a:path>
                </a:pathLst>
              </a:custGeom>
              <a:noFill/>
              <a:ln w="127000" cmpd="sng">
                <a:solidFill>
                  <a:srgbClr val="00CCFF"/>
                </a:solidFill>
                <a:round/>
                <a:headEnd/>
                <a:tailEnd/>
              </a:ln>
            </p:spPr>
            <p:txBody>
              <a:bodyPr wrap="none" anchor="ctr"/>
              <a:lstStyle/>
              <a:p>
                <a:endParaRPr lang="fr-FR"/>
              </a:p>
            </p:txBody>
          </p:sp>
          <p:sp>
            <p:nvSpPr>
              <p:cNvPr id="35946" name="Line 42"/>
              <p:cNvSpPr>
                <a:spLocks noChangeShapeType="1"/>
              </p:cNvSpPr>
              <p:nvPr/>
            </p:nvSpPr>
            <p:spPr bwMode="auto">
              <a:xfrm flipH="1">
                <a:off x="1584" y="235"/>
                <a:ext cx="96" cy="288"/>
              </a:xfrm>
              <a:prstGeom prst="line">
                <a:avLst/>
              </a:prstGeom>
              <a:noFill/>
              <a:ln w="127000">
                <a:solidFill>
                  <a:srgbClr val="00CCFF"/>
                </a:solidFill>
                <a:round/>
                <a:headEnd/>
                <a:tailEnd/>
              </a:ln>
            </p:spPr>
            <p:txBody>
              <a:bodyPr wrap="none" anchor="ctr"/>
              <a:lstStyle/>
              <a:p>
                <a:endParaRPr lang="fr-FR"/>
              </a:p>
            </p:txBody>
          </p:sp>
          <p:sp>
            <p:nvSpPr>
              <p:cNvPr id="35947" name="Line 43"/>
              <p:cNvSpPr>
                <a:spLocks noChangeShapeType="1"/>
              </p:cNvSpPr>
              <p:nvPr/>
            </p:nvSpPr>
            <p:spPr bwMode="auto">
              <a:xfrm>
                <a:off x="1440" y="1195"/>
                <a:ext cx="96" cy="1"/>
              </a:xfrm>
              <a:prstGeom prst="line">
                <a:avLst/>
              </a:prstGeom>
              <a:noFill/>
              <a:ln w="76200">
                <a:solidFill>
                  <a:schemeClr val="accent1"/>
                </a:solidFill>
                <a:round/>
                <a:headEnd/>
                <a:tailEnd/>
              </a:ln>
            </p:spPr>
            <p:txBody>
              <a:bodyPr wrap="none" anchor="ctr"/>
              <a:lstStyle/>
              <a:p>
                <a:endParaRPr lang="fr-FR"/>
              </a:p>
            </p:txBody>
          </p:sp>
          <p:sp>
            <p:nvSpPr>
              <p:cNvPr id="35948" name="Freeform 44" descr="blanc)"/>
              <p:cNvSpPr>
                <a:spLocks/>
              </p:cNvSpPr>
              <p:nvPr/>
            </p:nvSpPr>
            <p:spPr bwMode="auto">
              <a:xfrm>
                <a:off x="1680" y="1248"/>
                <a:ext cx="480" cy="864"/>
              </a:xfrm>
              <a:custGeom>
                <a:avLst/>
                <a:gdLst>
                  <a:gd name="T0" fmla="*/ 144 w 480"/>
                  <a:gd name="T1" fmla="*/ 240 h 864"/>
                  <a:gd name="T2" fmla="*/ 480 w 480"/>
                  <a:gd name="T3" fmla="*/ 0 h 864"/>
                  <a:gd name="T4" fmla="*/ 144 w 480"/>
                  <a:gd name="T5" fmla="*/ 864 h 864"/>
                  <a:gd name="T6" fmla="*/ 0 w 480"/>
                  <a:gd name="T7" fmla="*/ 864 h 864"/>
                  <a:gd name="T8" fmla="*/ 144 w 480"/>
                  <a:gd name="T9" fmla="*/ 240 h 864"/>
                  <a:gd name="T10" fmla="*/ 0 60000 65536"/>
                  <a:gd name="T11" fmla="*/ 0 60000 65536"/>
                  <a:gd name="T12" fmla="*/ 0 60000 65536"/>
                  <a:gd name="T13" fmla="*/ 0 60000 65536"/>
                  <a:gd name="T14" fmla="*/ 0 60000 65536"/>
                  <a:gd name="T15" fmla="*/ 0 w 480"/>
                  <a:gd name="T16" fmla="*/ 0 h 864"/>
                  <a:gd name="T17" fmla="*/ 480 w 480"/>
                  <a:gd name="T18" fmla="*/ 864 h 864"/>
                </a:gdLst>
                <a:ahLst/>
                <a:cxnLst>
                  <a:cxn ang="T10">
                    <a:pos x="T0" y="T1"/>
                  </a:cxn>
                  <a:cxn ang="T11">
                    <a:pos x="T2" y="T3"/>
                  </a:cxn>
                  <a:cxn ang="T12">
                    <a:pos x="T4" y="T5"/>
                  </a:cxn>
                  <a:cxn ang="T13">
                    <a:pos x="T6" y="T7"/>
                  </a:cxn>
                  <a:cxn ang="T14">
                    <a:pos x="T8" y="T9"/>
                  </a:cxn>
                </a:cxnLst>
                <a:rect l="T15" t="T16" r="T17" b="T18"/>
                <a:pathLst>
                  <a:path w="480" h="864">
                    <a:moveTo>
                      <a:pt x="144" y="240"/>
                    </a:moveTo>
                    <a:lnTo>
                      <a:pt x="480" y="0"/>
                    </a:lnTo>
                    <a:lnTo>
                      <a:pt x="144" y="864"/>
                    </a:lnTo>
                    <a:lnTo>
                      <a:pt x="0" y="864"/>
                    </a:lnTo>
                    <a:lnTo>
                      <a:pt x="144" y="240"/>
                    </a:lnTo>
                    <a:close/>
                  </a:path>
                </a:pathLst>
              </a:custGeom>
              <a:pattFill prst="dkUpDiag">
                <a:fgClr>
                  <a:srgbClr val="FF9999"/>
                </a:fgClr>
                <a:bgClr>
                  <a:srgbClr val="FFFFFF"/>
                </a:bgClr>
              </a:pattFill>
              <a:ln w="9525">
                <a:noFill/>
                <a:round/>
                <a:headEnd/>
                <a:tailEnd/>
              </a:ln>
            </p:spPr>
            <p:txBody>
              <a:bodyPr wrap="none" anchor="ctr"/>
              <a:lstStyle/>
              <a:p>
                <a:endParaRPr lang="fr-FR"/>
              </a:p>
            </p:txBody>
          </p:sp>
          <p:sp>
            <p:nvSpPr>
              <p:cNvPr id="35949" name="Freeform 45"/>
              <p:cNvSpPr>
                <a:spLocks/>
              </p:cNvSpPr>
              <p:nvPr/>
            </p:nvSpPr>
            <p:spPr bwMode="auto">
              <a:xfrm flipH="1">
                <a:off x="1488" y="1440"/>
                <a:ext cx="384" cy="1983"/>
              </a:xfrm>
              <a:custGeom>
                <a:avLst/>
                <a:gdLst>
                  <a:gd name="T0" fmla="*/ 77 w 473"/>
                  <a:gd name="T1" fmla="*/ 0 h 2463"/>
                  <a:gd name="T2" fmla="*/ 88 w 473"/>
                  <a:gd name="T3" fmla="*/ 10 h 2463"/>
                  <a:gd name="T4" fmla="*/ 99 w 473"/>
                  <a:gd name="T5" fmla="*/ 18 h 2463"/>
                  <a:gd name="T6" fmla="*/ 107 w 473"/>
                  <a:gd name="T7" fmla="*/ 39 h 2463"/>
                  <a:gd name="T8" fmla="*/ 96 w 473"/>
                  <a:gd name="T9" fmla="*/ 68 h 2463"/>
                  <a:gd name="T10" fmla="*/ 93 w 473"/>
                  <a:gd name="T11" fmla="*/ 79 h 2463"/>
                  <a:gd name="T12" fmla="*/ 96 w 473"/>
                  <a:gd name="T13" fmla="*/ 89 h 2463"/>
                  <a:gd name="T14" fmla="*/ 110 w 473"/>
                  <a:gd name="T15" fmla="*/ 111 h 2463"/>
                  <a:gd name="T16" fmla="*/ 93 w 473"/>
                  <a:gd name="T17" fmla="*/ 159 h 2463"/>
                  <a:gd name="T18" fmla="*/ 88 w 473"/>
                  <a:gd name="T19" fmla="*/ 184 h 2463"/>
                  <a:gd name="T20" fmla="*/ 88 w 473"/>
                  <a:gd name="T21" fmla="*/ 225 h 2463"/>
                  <a:gd name="T22" fmla="*/ 67 w 473"/>
                  <a:gd name="T23" fmla="*/ 238 h 2463"/>
                  <a:gd name="T24" fmla="*/ 58 w 473"/>
                  <a:gd name="T25" fmla="*/ 270 h 2463"/>
                  <a:gd name="T26" fmla="*/ 51 w 473"/>
                  <a:gd name="T27" fmla="*/ 304 h 2463"/>
                  <a:gd name="T28" fmla="*/ 41 w 473"/>
                  <a:gd name="T29" fmla="*/ 308 h 2463"/>
                  <a:gd name="T30" fmla="*/ 29 w 473"/>
                  <a:gd name="T31" fmla="*/ 315 h 2463"/>
                  <a:gd name="T32" fmla="*/ 11 w 473"/>
                  <a:gd name="T33" fmla="*/ 367 h 2463"/>
                  <a:gd name="T34" fmla="*/ 15 w 473"/>
                  <a:gd name="T35" fmla="*/ 378 h 2463"/>
                  <a:gd name="T36" fmla="*/ 7 w 473"/>
                  <a:gd name="T37" fmla="*/ 398 h 2463"/>
                  <a:gd name="T38" fmla="*/ 11 w 473"/>
                  <a:gd name="T39" fmla="*/ 444 h 2463"/>
                  <a:gd name="T40" fmla="*/ 4 w 473"/>
                  <a:gd name="T41" fmla="*/ 464 h 2463"/>
                  <a:gd name="T42" fmla="*/ 22 w 473"/>
                  <a:gd name="T43" fmla="*/ 481 h 2463"/>
                  <a:gd name="T44" fmla="*/ 15 w 473"/>
                  <a:gd name="T45" fmla="*/ 491 h 2463"/>
                  <a:gd name="T46" fmla="*/ 0 w 473"/>
                  <a:gd name="T47" fmla="*/ 540 h 2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2463"/>
                  <a:gd name="T74" fmla="*/ 473 w 473"/>
                  <a:gd name="T75" fmla="*/ 2463 h 2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2463">
                    <a:moveTo>
                      <a:pt x="331" y="0"/>
                    </a:moveTo>
                    <a:cubicBezTo>
                      <a:pt x="347" y="16"/>
                      <a:pt x="362" y="33"/>
                      <a:pt x="379" y="47"/>
                    </a:cubicBezTo>
                    <a:cubicBezTo>
                      <a:pt x="394" y="59"/>
                      <a:pt x="416" y="63"/>
                      <a:pt x="426" y="79"/>
                    </a:cubicBezTo>
                    <a:cubicBezTo>
                      <a:pt x="444" y="107"/>
                      <a:pt x="458" y="174"/>
                      <a:pt x="458" y="174"/>
                    </a:cubicBezTo>
                    <a:cubicBezTo>
                      <a:pt x="447" y="206"/>
                      <a:pt x="423" y="276"/>
                      <a:pt x="410" y="316"/>
                    </a:cubicBezTo>
                    <a:cubicBezTo>
                      <a:pt x="405" y="332"/>
                      <a:pt x="395" y="363"/>
                      <a:pt x="395" y="363"/>
                    </a:cubicBezTo>
                    <a:cubicBezTo>
                      <a:pt x="400" y="379"/>
                      <a:pt x="402" y="396"/>
                      <a:pt x="410" y="411"/>
                    </a:cubicBezTo>
                    <a:cubicBezTo>
                      <a:pt x="428" y="444"/>
                      <a:pt x="473" y="505"/>
                      <a:pt x="473" y="505"/>
                    </a:cubicBezTo>
                    <a:cubicBezTo>
                      <a:pt x="457" y="587"/>
                      <a:pt x="441" y="657"/>
                      <a:pt x="395" y="726"/>
                    </a:cubicBezTo>
                    <a:cubicBezTo>
                      <a:pt x="390" y="763"/>
                      <a:pt x="379" y="800"/>
                      <a:pt x="379" y="837"/>
                    </a:cubicBezTo>
                    <a:cubicBezTo>
                      <a:pt x="379" y="927"/>
                      <a:pt x="449" y="906"/>
                      <a:pt x="379" y="1026"/>
                    </a:cubicBezTo>
                    <a:cubicBezTo>
                      <a:pt x="360" y="1059"/>
                      <a:pt x="284" y="1089"/>
                      <a:pt x="284" y="1089"/>
                    </a:cubicBezTo>
                    <a:cubicBezTo>
                      <a:pt x="243" y="1151"/>
                      <a:pt x="229" y="1159"/>
                      <a:pt x="252" y="1231"/>
                    </a:cubicBezTo>
                    <a:cubicBezTo>
                      <a:pt x="251" y="1238"/>
                      <a:pt x="240" y="1370"/>
                      <a:pt x="221" y="1389"/>
                    </a:cubicBezTo>
                    <a:cubicBezTo>
                      <a:pt x="209" y="1401"/>
                      <a:pt x="189" y="1398"/>
                      <a:pt x="174" y="1405"/>
                    </a:cubicBezTo>
                    <a:cubicBezTo>
                      <a:pt x="157" y="1414"/>
                      <a:pt x="142" y="1426"/>
                      <a:pt x="126" y="1437"/>
                    </a:cubicBezTo>
                    <a:cubicBezTo>
                      <a:pt x="76" y="1513"/>
                      <a:pt x="62" y="1585"/>
                      <a:pt x="47" y="1673"/>
                    </a:cubicBezTo>
                    <a:cubicBezTo>
                      <a:pt x="52" y="1689"/>
                      <a:pt x="65" y="1704"/>
                      <a:pt x="63" y="1721"/>
                    </a:cubicBezTo>
                    <a:cubicBezTo>
                      <a:pt x="59" y="1754"/>
                      <a:pt x="31" y="1815"/>
                      <a:pt x="31" y="1815"/>
                    </a:cubicBezTo>
                    <a:cubicBezTo>
                      <a:pt x="48" y="1899"/>
                      <a:pt x="70" y="1936"/>
                      <a:pt x="47" y="2021"/>
                    </a:cubicBezTo>
                    <a:cubicBezTo>
                      <a:pt x="38" y="2053"/>
                      <a:pt x="16" y="2115"/>
                      <a:pt x="16" y="2115"/>
                    </a:cubicBezTo>
                    <a:cubicBezTo>
                      <a:pt x="36" y="2129"/>
                      <a:pt x="95" y="2160"/>
                      <a:pt x="95" y="2194"/>
                    </a:cubicBezTo>
                    <a:cubicBezTo>
                      <a:pt x="95" y="2213"/>
                      <a:pt x="74" y="2226"/>
                      <a:pt x="63" y="2242"/>
                    </a:cubicBezTo>
                    <a:cubicBezTo>
                      <a:pt x="39" y="2338"/>
                      <a:pt x="0" y="2358"/>
                      <a:pt x="0" y="2463"/>
                    </a:cubicBezTo>
                  </a:path>
                </a:pathLst>
              </a:custGeom>
              <a:noFill/>
              <a:ln w="76200" cmpd="sng">
                <a:solidFill>
                  <a:schemeClr val="accent2"/>
                </a:solidFill>
                <a:round/>
                <a:headEnd/>
                <a:tailEnd/>
              </a:ln>
            </p:spPr>
            <p:txBody>
              <a:bodyPr wrap="none" anchor="ctr"/>
              <a:lstStyle/>
              <a:p>
                <a:endParaRPr lang="fr-FR"/>
              </a:p>
            </p:txBody>
          </p:sp>
          <p:sp>
            <p:nvSpPr>
              <p:cNvPr id="35950" name="Freeform 46"/>
              <p:cNvSpPr>
                <a:spLocks/>
              </p:cNvSpPr>
              <p:nvPr/>
            </p:nvSpPr>
            <p:spPr bwMode="auto">
              <a:xfrm flipH="1">
                <a:off x="1495" y="1276"/>
                <a:ext cx="519" cy="1121"/>
              </a:xfrm>
              <a:custGeom>
                <a:avLst/>
                <a:gdLst>
                  <a:gd name="T0" fmla="*/ 511 w 519"/>
                  <a:gd name="T1" fmla="*/ 0 h 1121"/>
                  <a:gd name="T2" fmla="*/ 448 w 519"/>
                  <a:gd name="T3" fmla="*/ 79 h 1121"/>
                  <a:gd name="T4" fmla="*/ 417 w 519"/>
                  <a:gd name="T5" fmla="*/ 126 h 1121"/>
                  <a:gd name="T6" fmla="*/ 322 w 519"/>
                  <a:gd name="T7" fmla="*/ 158 h 1121"/>
                  <a:gd name="T8" fmla="*/ 275 w 519"/>
                  <a:gd name="T9" fmla="*/ 173 h 1121"/>
                  <a:gd name="T10" fmla="*/ 243 w 519"/>
                  <a:gd name="T11" fmla="*/ 221 h 1121"/>
                  <a:gd name="T12" fmla="*/ 211 w 519"/>
                  <a:gd name="T13" fmla="*/ 316 h 1121"/>
                  <a:gd name="T14" fmla="*/ 259 w 519"/>
                  <a:gd name="T15" fmla="*/ 347 h 1121"/>
                  <a:gd name="T16" fmla="*/ 164 w 519"/>
                  <a:gd name="T17" fmla="*/ 363 h 1121"/>
                  <a:gd name="T18" fmla="*/ 101 w 519"/>
                  <a:gd name="T19" fmla="*/ 473 h 1121"/>
                  <a:gd name="T20" fmla="*/ 53 w 519"/>
                  <a:gd name="T21" fmla="*/ 600 h 1121"/>
                  <a:gd name="T22" fmla="*/ 6 w 519"/>
                  <a:gd name="T23" fmla="*/ 631 h 1121"/>
                  <a:gd name="T24" fmla="*/ 22 w 519"/>
                  <a:gd name="T25" fmla="*/ 679 h 1121"/>
                  <a:gd name="T26" fmla="*/ 164 w 519"/>
                  <a:gd name="T27" fmla="*/ 663 h 1121"/>
                  <a:gd name="T28" fmla="*/ 148 w 519"/>
                  <a:gd name="T29" fmla="*/ 584 h 1121"/>
                  <a:gd name="T30" fmla="*/ 196 w 519"/>
                  <a:gd name="T31" fmla="*/ 552 h 1121"/>
                  <a:gd name="T32" fmla="*/ 211 w 519"/>
                  <a:gd name="T33" fmla="*/ 631 h 1121"/>
                  <a:gd name="T34" fmla="*/ 290 w 519"/>
                  <a:gd name="T35" fmla="*/ 615 h 1121"/>
                  <a:gd name="T36" fmla="*/ 180 w 519"/>
                  <a:gd name="T37" fmla="*/ 742 h 1121"/>
                  <a:gd name="T38" fmla="*/ 227 w 519"/>
                  <a:gd name="T39" fmla="*/ 773 h 1121"/>
                  <a:gd name="T40" fmla="*/ 164 w 519"/>
                  <a:gd name="T41" fmla="*/ 836 h 1121"/>
                  <a:gd name="T42" fmla="*/ 196 w 519"/>
                  <a:gd name="T43" fmla="*/ 915 h 1121"/>
                  <a:gd name="T44" fmla="*/ 117 w 519"/>
                  <a:gd name="T45" fmla="*/ 994 h 1121"/>
                  <a:gd name="T46" fmla="*/ 164 w 519"/>
                  <a:gd name="T47" fmla="*/ 1026 h 1121"/>
                  <a:gd name="T48" fmla="*/ 227 w 519"/>
                  <a:gd name="T49" fmla="*/ 1121 h 1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9"/>
                  <a:gd name="T76" fmla="*/ 0 h 1121"/>
                  <a:gd name="T77" fmla="*/ 519 w 519"/>
                  <a:gd name="T78" fmla="*/ 1121 h 1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9" h="1121">
                    <a:moveTo>
                      <a:pt x="511" y="0"/>
                    </a:moveTo>
                    <a:cubicBezTo>
                      <a:pt x="482" y="91"/>
                      <a:pt x="519" y="8"/>
                      <a:pt x="448" y="79"/>
                    </a:cubicBezTo>
                    <a:cubicBezTo>
                      <a:pt x="435" y="92"/>
                      <a:pt x="433" y="116"/>
                      <a:pt x="417" y="126"/>
                    </a:cubicBezTo>
                    <a:cubicBezTo>
                      <a:pt x="389" y="144"/>
                      <a:pt x="354" y="148"/>
                      <a:pt x="322" y="158"/>
                    </a:cubicBezTo>
                    <a:cubicBezTo>
                      <a:pt x="306" y="163"/>
                      <a:pt x="275" y="173"/>
                      <a:pt x="275" y="173"/>
                    </a:cubicBezTo>
                    <a:cubicBezTo>
                      <a:pt x="264" y="189"/>
                      <a:pt x="251" y="203"/>
                      <a:pt x="243" y="221"/>
                    </a:cubicBezTo>
                    <a:cubicBezTo>
                      <a:pt x="229" y="251"/>
                      <a:pt x="211" y="316"/>
                      <a:pt x="211" y="316"/>
                    </a:cubicBezTo>
                    <a:cubicBezTo>
                      <a:pt x="227" y="326"/>
                      <a:pt x="259" y="328"/>
                      <a:pt x="259" y="347"/>
                    </a:cubicBezTo>
                    <a:cubicBezTo>
                      <a:pt x="259" y="409"/>
                      <a:pt x="176" y="367"/>
                      <a:pt x="164" y="363"/>
                    </a:cubicBezTo>
                    <a:cubicBezTo>
                      <a:pt x="91" y="388"/>
                      <a:pt x="75" y="397"/>
                      <a:pt x="101" y="473"/>
                    </a:cubicBezTo>
                    <a:cubicBezTo>
                      <a:pt x="34" y="518"/>
                      <a:pt x="29" y="522"/>
                      <a:pt x="53" y="600"/>
                    </a:cubicBezTo>
                    <a:cubicBezTo>
                      <a:pt x="37" y="610"/>
                      <a:pt x="13" y="614"/>
                      <a:pt x="6" y="631"/>
                    </a:cubicBezTo>
                    <a:cubicBezTo>
                      <a:pt x="0" y="647"/>
                      <a:pt x="5" y="676"/>
                      <a:pt x="22" y="679"/>
                    </a:cubicBezTo>
                    <a:cubicBezTo>
                      <a:pt x="69" y="688"/>
                      <a:pt x="117" y="668"/>
                      <a:pt x="164" y="663"/>
                    </a:cubicBezTo>
                    <a:cubicBezTo>
                      <a:pt x="159" y="637"/>
                      <a:pt x="141" y="610"/>
                      <a:pt x="148" y="584"/>
                    </a:cubicBezTo>
                    <a:cubicBezTo>
                      <a:pt x="153" y="566"/>
                      <a:pt x="181" y="541"/>
                      <a:pt x="196" y="552"/>
                    </a:cubicBezTo>
                    <a:cubicBezTo>
                      <a:pt x="217" y="568"/>
                      <a:pt x="206" y="605"/>
                      <a:pt x="211" y="631"/>
                    </a:cubicBezTo>
                    <a:cubicBezTo>
                      <a:pt x="237" y="626"/>
                      <a:pt x="271" y="596"/>
                      <a:pt x="290" y="615"/>
                    </a:cubicBezTo>
                    <a:cubicBezTo>
                      <a:pt x="356" y="680"/>
                      <a:pt x="206" y="733"/>
                      <a:pt x="180" y="742"/>
                    </a:cubicBezTo>
                    <a:cubicBezTo>
                      <a:pt x="196" y="752"/>
                      <a:pt x="220" y="756"/>
                      <a:pt x="227" y="773"/>
                    </a:cubicBezTo>
                    <a:cubicBezTo>
                      <a:pt x="247" y="824"/>
                      <a:pt x="187" y="829"/>
                      <a:pt x="164" y="836"/>
                    </a:cubicBezTo>
                    <a:cubicBezTo>
                      <a:pt x="112" y="991"/>
                      <a:pt x="167" y="774"/>
                      <a:pt x="196" y="915"/>
                    </a:cubicBezTo>
                    <a:cubicBezTo>
                      <a:pt x="202" y="946"/>
                      <a:pt x="132" y="984"/>
                      <a:pt x="117" y="994"/>
                    </a:cubicBezTo>
                    <a:cubicBezTo>
                      <a:pt x="133" y="1005"/>
                      <a:pt x="145" y="1023"/>
                      <a:pt x="164" y="1026"/>
                    </a:cubicBezTo>
                    <a:cubicBezTo>
                      <a:pt x="263" y="1040"/>
                      <a:pt x="227" y="921"/>
                      <a:pt x="227" y="1121"/>
                    </a:cubicBezTo>
                  </a:path>
                </a:pathLst>
              </a:custGeom>
              <a:noFill/>
              <a:ln w="76200" cmpd="sng">
                <a:solidFill>
                  <a:schemeClr val="accent2"/>
                </a:solidFill>
                <a:round/>
                <a:headEnd/>
                <a:tailEnd/>
              </a:ln>
            </p:spPr>
            <p:txBody>
              <a:bodyPr wrap="none" anchor="ctr"/>
              <a:lstStyle/>
              <a:p>
                <a:endParaRPr lang="fr-FR"/>
              </a:p>
            </p:txBody>
          </p:sp>
          <p:sp>
            <p:nvSpPr>
              <p:cNvPr id="35951" name="Freeform 47"/>
              <p:cNvSpPr>
                <a:spLocks/>
              </p:cNvSpPr>
              <p:nvPr/>
            </p:nvSpPr>
            <p:spPr bwMode="auto">
              <a:xfrm flipH="1">
                <a:off x="1392" y="2018"/>
                <a:ext cx="726" cy="1605"/>
              </a:xfrm>
              <a:custGeom>
                <a:avLst/>
                <a:gdLst>
                  <a:gd name="T0" fmla="*/ 521 w 726"/>
                  <a:gd name="T1" fmla="*/ 0 h 1605"/>
                  <a:gd name="T2" fmla="*/ 552 w 726"/>
                  <a:gd name="T3" fmla="*/ 126 h 1605"/>
                  <a:gd name="T4" fmla="*/ 694 w 726"/>
                  <a:gd name="T5" fmla="*/ 205 h 1605"/>
                  <a:gd name="T6" fmla="*/ 647 w 726"/>
                  <a:gd name="T7" fmla="*/ 394 h 1605"/>
                  <a:gd name="T8" fmla="*/ 663 w 726"/>
                  <a:gd name="T9" fmla="*/ 442 h 1605"/>
                  <a:gd name="T10" fmla="*/ 694 w 726"/>
                  <a:gd name="T11" fmla="*/ 489 h 1605"/>
                  <a:gd name="T12" fmla="*/ 726 w 726"/>
                  <a:gd name="T13" fmla="*/ 584 h 1605"/>
                  <a:gd name="T14" fmla="*/ 552 w 726"/>
                  <a:gd name="T15" fmla="*/ 710 h 1605"/>
                  <a:gd name="T16" fmla="*/ 505 w 726"/>
                  <a:gd name="T17" fmla="*/ 915 h 1605"/>
                  <a:gd name="T18" fmla="*/ 473 w 726"/>
                  <a:gd name="T19" fmla="*/ 1010 h 1605"/>
                  <a:gd name="T20" fmla="*/ 568 w 726"/>
                  <a:gd name="T21" fmla="*/ 994 h 1605"/>
                  <a:gd name="T22" fmla="*/ 615 w 726"/>
                  <a:gd name="T23" fmla="*/ 978 h 1605"/>
                  <a:gd name="T24" fmla="*/ 600 w 726"/>
                  <a:gd name="T25" fmla="*/ 1042 h 1605"/>
                  <a:gd name="T26" fmla="*/ 568 w 726"/>
                  <a:gd name="T27" fmla="*/ 1152 h 1605"/>
                  <a:gd name="T28" fmla="*/ 473 w 726"/>
                  <a:gd name="T29" fmla="*/ 1199 h 1605"/>
                  <a:gd name="T30" fmla="*/ 489 w 726"/>
                  <a:gd name="T31" fmla="*/ 1342 h 1605"/>
                  <a:gd name="T32" fmla="*/ 394 w 726"/>
                  <a:gd name="T33" fmla="*/ 1373 h 1605"/>
                  <a:gd name="T34" fmla="*/ 205 w 726"/>
                  <a:gd name="T35" fmla="*/ 1452 h 1605"/>
                  <a:gd name="T36" fmla="*/ 173 w 726"/>
                  <a:gd name="T37" fmla="*/ 1499 h 1605"/>
                  <a:gd name="T38" fmla="*/ 157 w 726"/>
                  <a:gd name="T39" fmla="*/ 1547 h 1605"/>
                  <a:gd name="T40" fmla="*/ 110 w 726"/>
                  <a:gd name="T41" fmla="*/ 1563 h 1605"/>
                  <a:gd name="T42" fmla="*/ 0 w 726"/>
                  <a:gd name="T43" fmla="*/ 1547 h 1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6"/>
                  <a:gd name="T67" fmla="*/ 0 h 1605"/>
                  <a:gd name="T68" fmla="*/ 726 w 726"/>
                  <a:gd name="T69" fmla="*/ 1605 h 1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6" h="1605">
                    <a:moveTo>
                      <a:pt x="521" y="0"/>
                    </a:moveTo>
                    <a:cubicBezTo>
                      <a:pt x="531" y="42"/>
                      <a:pt x="542" y="84"/>
                      <a:pt x="552" y="126"/>
                    </a:cubicBezTo>
                    <a:cubicBezTo>
                      <a:pt x="561" y="164"/>
                      <a:pt x="654" y="191"/>
                      <a:pt x="694" y="205"/>
                    </a:cubicBezTo>
                    <a:cubicBezTo>
                      <a:pt x="722" y="288"/>
                      <a:pt x="689" y="330"/>
                      <a:pt x="647" y="394"/>
                    </a:cubicBezTo>
                    <a:cubicBezTo>
                      <a:pt x="652" y="410"/>
                      <a:pt x="656" y="427"/>
                      <a:pt x="663" y="442"/>
                    </a:cubicBezTo>
                    <a:cubicBezTo>
                      <a:pt x="671" y="459"/>
                      <a:pt x="686" y="472"/>
                      <a:pt x="694" y="489"/>
                    </a:cubicBezTo>
                    <a:cubicBezTo>
                      <a:pt x="708" y="520"/>
                      <a:pt x="726" y="584"/>
                      <a:pt x="726" y="584"/>
                    </a:cubicBezTo>
                    <a:cubicBezTo>
                      <a:pt x="687" y="697"/>
                      <a:pt x="664" y="687"/>
                      <a:pt x="552" y="710"/>
                    </a:cubicBezTo>
                    <a:cubicBezTo>
                      <a:pt x="469" y="964"/>
                      <a:pt x="571" y="634"/>
                      <a:pt x="505" y="915"/>
                    </a:cubicBezTo>
                    <a:cubicBezTo>
                      <a:pt x="497" y="948"/>
                      <a:pt x="440" y="1016"/>
                      <a:pt x="473" y="1010"/>
                    </a:cubicBezTo>
                    <a:cubicBezTo>
                      <a:pt x="505" y="1005"/>
                      <a:pt x="536" y="999"/>
                      <a:pt x="568" y="994"/>
                    </a:cubicBezTo>
                    <a:cubicBezTo>
                      <a:pt x="584" y="989"/>
                      <a:pt x="606" y="964"/>
                      <a:pt x="615" y="978"/>
                    </a:cubicBezTo>
                    <a:cubicBezTo>
                      <a:pt x="627" y="996"/>
                      <a:pt x="606" y="1021"/>
                      <a:pt x="600" y="1042"/>
                    </a:cubicBezTo>
                    <a:cubicBezTo>
                      <a:pt x="590" y="1079"/>
                      <a:pt x="589" y="1120"/>
                      <a:pt x="568" y="1152"/>
                    </a:cubicBezTo>
                    <a:cubicBezTo>
                      <a:pt x="549" y="1180"/>
                      <a:pt x="502" y="1190"/>
                      <a:pt x="473" y="1199"/>
                    </a:cubicBezTo>
                    <a:cubicBezTo>
                      <a:pt x="478" y="1213"/>
                      <a:pt x="532" y="1311"/>
                      <a:pt x="489" y="1342"/>
                    </a:cubicBezTo>
                    <a:cubicBezTo>
                      <a:pt x="462" y="1361"/>
                      <a:pt x="394" y="1373"/>
                      <a:pt x="394" y="1373"/>
                    </a:cubicBezTo>
                    <a:cubicBezTo>
                      <a:pt x="273" y="1454"/>
                      <a:pt x="337" y="1430"/>
                      <a:pt x="205" y="1452"/>
                    </a:cubicBezTo>
                    <a:cubicBezTo>
                      <a:pt x="194" y="1468"/>
                      <a:pt x="182" y="1482"/>
                      <a:pt x="173" y="1499"/>
                    </a:cubicBezTo>
                    <a:cubicBezTo>
                      <a:pt x="165" y="1514"/>
                      <a:pt x="169" y="1535"/>
                      <a:pt x="157" y="1547"/>
                    </a:cubicBezTo>
                    <a:cubicBezTo>
                      <a:pt x="145" y="1559"/>
                      <a:pt x="126" y="1559"/>
                      <a:pt x="110" y="1563"/>
                    </a:cubicBezTo>
                    <a:cubicBezTo>
                      <a:pt x="6" y="1586"/>
                      <a:pt x="28" y="1605"/>
                      <a:pt x="0" y="1547"/>
                    </a:cubicBezTo>
                  </a:path>
                </a:pathLst>
              </a:custGeom>
              <a:noFill/>
              <a:ln w="76200" cmpd="sng">
                <a:solidFill>
                  <a:schemeClr val="accent2"/>
                </a:solidFill>
                <a:round/>
                <a:headEnd/>
                <a:tailEnd/>
              </a:ln>
            </p:spPr>
            <p:txBody>
              <a:bodyPr wrap="none" anchor="ctr"/>
              <a:lstStyle/>
              <a:p>
                <a:endParaRPr lang="fr-FR"/>
              </a:p>
            </p:txBody>
          </p:sp>
          <p:sp>
            <p:nvSpPr>
              <p:cNvPr id="35952" name="Freeform 48"/>
              <p:cNvSpPr>
                <a:spLocks/>
              </p:cNvSpPr>
              <p:nvPr/>
            </p:nvSpPr>
            <p:spPr bwMode="auto">
              <a:xfrm>
                <a:off x="1649" y="973"/>
                <a:ext cx="52" cy="215"/>
              </a:xfrm>
              <a:custGeom>
                <a:avLst/>
                <a:gdLst>
                  <a:gd name="T0" fmla="*/ 10 w 52"/>
                  <a:gd name="T1" fmla="*/ 215 h 215"/>
                  <a:gd name="T2" fmla="*/ 38 w 52"/>
                  <a:gd name="T3" fmla="*/ 172 h 215"/>
                  <a:gd name="T4" fmla="*/ 52 w 52"/>
                  <a:gd name="T5" fmla="*/ 0 h 215"/>
                  <a:gd name="T6" fmla="*/ 0 60000 65536"/>
                  <a:gd name="T7" fmla="*/ 0 60000 65536"/>
                  <a:gd name="T8" fmla="*/ 0 60000 65536"/>
                  <a:gd name="T9" fmla="*/ 0 w 52"/>
                  <a:gd name="T10" fmla="*/ 0 h 215"/>
                  <a:gd name="T11" fmla="*/ 52 w 52"/>
                  <a:gd name="T12" fmla="*/ 215 h 215"/>
                </a:gdLst>
                <a:ahLst/>
                <a:cxnLst>
                  <a:cxn ang="T6">
                    <a:pos x="T0" y="T1"/>
                  </a:cxn>
                  <a:cxn ang="T7">
                    <a:pos x="T2" y="T3"/>
                  </a:cxn>
                  <a:cxn ang="T8">
                    <a:pos x="T4" y="T5"/>
                  </a:cxn>
                </a:cxnLst>
                <a:rect l="T9" t="T10" r="T11" b="T12"/>
                <a:pathLst>
                  <a:path w="52" h="215">
                    <a:moveTo>
                      <a:pt x="10" y="215"/>
                    </a:moveTo>
                    <a:cubicBezTo>
                      <a:pt x="19" y="201"/>
                      <a:pt x="36" y="189"/>
                      <a:pt x="38" y="172"/>
                    </a:cubicBezTo>
                    <a:cubicBezTo>
                      <a:pt x="45" y="105"/>
                      <a:pt x="0" y="56"/>
                      <a:pt x="52" y="0"/>
                    </a:cubicBezTo>
                  </a:path>
                </a:pathLst>
              </a:custGeom>
              <a:noFill/>
              <a:ln w="9525">
                <a:solidFill>
                  <a:schemeClr val="accent2"/>
                </a:solidFill>
                <a:round/>
                <a:headEnd/>
                <a:tailEnd/>
              </a:ln>
            </p:spPr>
            <p:txBody>
              <a:bodyPr wrap="none" anchor="ctr"/>
              <a:lstStyle/>
              <a:p>
                <a:endParaRPr lang="fr-FR"/>
              </a:p>
            </p:txBody>
          </p:sp>
          <p:sp>
            <p:nvSpPr>
              <p:cNvPr id="35953" name="Line 49"/>
              <p:cNvSpPr>
                <a:spLocks noChangeShapeType="1"/>
              </p:cNvSpPr>
              <p:nvPr/>
            </p:nvSpPr>
            <p:spPr bwMode="auto">
              <a:xfrm rot="2646290" flipH="1">
                <a:off x="1584" y="1168"/>
                <a:ext cx="192" cy="240"/>
              </a:xfrm>
              <a:prstGeom prst="line">
                <a:avLst/>
              </a:prstGeom>
              <a:noFill/>
              <a:ln w="127000">
                <a:solidFill>
                  <a:schemeClr val="accent1"/>
                </a:solidFill>
                <a:round/>
                <a:headEnd/>
                <a:tailEnd/>
              </a:ln>
            </p:spPr>
            <p:txBody>
              <a:bodyPr wrap="none" anchor="ctr"/>
              <a:lstStyle/>
              <a:p>
                <a:endParaRPr lang="fr-FR"/>
              </a:p>
            </p:txBody>
          </p:sp>
          <p:sp>
            <p:nvSpPr>
              <p:cNvPr id="35954" name="Oval 50"/>
              <p:cNvSpPr>
                <a:spLocks noChangeArrowheads="1"/>
              </p:cNvSpPr>
              <p:nvPr/>
            </p:nvSpPr>
            <p:spPr bwMode="auto">
              <a:xfrm>
                <a:off x="1488" y="1152"/>
                <a:ext cx="192" cy="192"/>
              </a:xfrm>
              <a:prstGeom prst="ellipse">
                <a:avLst/>
              </a:prstGeom>
              <a:solidFill>
                <a:schemeClr val="tx2"/>
              </a:solidFill>
              <a:ln w="9525">
                <a:solidFill>
                  <a:schemeClr val="tx1"/>
                </a:solidFill>
                <a:round/>
                <a:headEnd/>
                <a:tailEnd/>
              </a:ln>
            </p:spPr>
            <p:txBody>
              <a:bodyPr wrap="none" anchor="ctr"/>
              <a:lstStyle/>
              <a:p>
                <a:endParaRPr lang="fr-FR"/>
              </a:p>
            </p:txBody>
          </p:sp>
          <p:sp>
            <p:nvSpPr>
              <p:cNvPr id="35955" name="Oval 51"/>
              <p:cNvSpPr>
                <a:spLocks noChangeArrowheads="1"/>
              </p:cNvSpPr>
              <p:nvPr/>
            </p:nvSpPr>
            <p:spPr bwMode="auto">
              <a:xfrm>
                <a:off x="1632" y="2256"/>
                <a:ext cx="144" cy="144"/>
              </a:xfrm>
              <a:prstGeom prst="ellipse">
                <a:avLst/>
              </a:prstGeom>
              <a:solidFill>
                <a:schemeClr val="tx2"/>
              </a:solidFill>
              <a:ln w="9525">
                <a:solidFill>
                  <a:schemeClr val="tx1"/>
                </a:solidFill>
                <a:round/>
                <a:headEnd/>
                <a:tailEnd/>
              </a:ln>
            </p:spPr>
            <p:txBody>
              <a:bodyPr wrap="none" anchor="ctr"/>
              <a:lstStyle/>
              <a:p>
                <a:endParaRPr lang="fr-FR"/>
              </a:p>
            </p:txBody>
          </p:sp>
        </p:grpSp>
        <p:grpSp>
          <p:nvGrpSpPr>
            <p:cNvPr id="35883" name="Group 52"/>
            <p:cNvGrpSpPr>
              <a:grpSpLocks/>
            </p:cNvGrpSpPr>
            <p:nvPr/>
          </p:nvGrpSpPr>
          <p:grpSpPr bwMode="auto">
            <a:xfrm>
              <a:off x="2640" y="240"/>
              <a:ext cx="1248" cy="3511"/>
              <a:chOff x="1248" y="139"/>
              <a:chExt cx="1248" cy="3511"/>
            </a:xfrm>
          </p:grpSpPr>
          <p:sp>
            <p:nvSpPr>
              <p:cNvPr id="35930" name="Freeform 53" descr="blanc)"/>
              <p:cNvSpPr>
                <a:spLocks/>
              </p:cNvSpPr>
              <p:nvPr/>
            </p:nvSpPr>
            <p:spPr bwMode="auto">
              <a:xfrm flipH="1">
                <a:off x="1248" y="283"/>
                <a:ext cx="1248" cy="3367"/>
              </a:xfrm>
              <a:custGeom>
                <a:avLst/>
                <a:gdLst>
                  <a:gd name="T0" fmla="*/ 222166 w 521"/>
                  <a:gd name="T1" fmla="*/ 2782 h 2354"/>
                  <a:gd name="T2" fmla="*/ 235731 w 521"/>
                  <a:gd name="T3" fmla="*/ 4610 h 2354"/>
                  <a:gd name="T4" fmla="*/ 233136 w 521"/>
                  <a:gd name="T5" fmla="*/ 5554 h 2354"/>
                  <a:gd name="T6" fmla="*/ 216738 w 521"/>
                  <a:gd name="T7" fmla="*/ 7107 h 2354"/>
                  <a:gd name="T8" fmla="*/ 216738 w 521"/>
                  <a:gd name="T9" fmla="*/ 7821 h 2354"/>
                  <a:gd name="T10" fmla="*/ 203242 w 521"/>
                  <a:gd name="T11" fmla="*/ 10327 h 2354"/>
                  <a:gd name="T12" fmla="*/ 197809 w 521"/>
                  <a:gd name="T13" fmla="*/ 11048 h 2354"/>
                  <a:gd name="T14" fmla="*/ 187365 w 521"/>
                  <a:gd name="T15" fmla="*/ 13830 h 2354"/>
                  <a:gd name="T16" fmla="*/ 184536 w 521"/>
                  <a:gd name="T17" fmla="*/ 14708 h 2354"/>
                  <a:gd name="T18" fmla="*/ 194939 w 521"/>
                  <a:gd name="T19" fmla="*/ 16107 h 2354"/>
                  <a:gd name="T20" fmla="*/ 197809 w 521"/>
                  <a:gd name="T21" fmla="*/ 16679 h 2354"/>
                  <a:gd name="T22" fmla="*/ 203242 w 521"/>
                  <a:gd name="T23" fmla="*/ 17334 h 2354"/>
                  <a:gd name="T24" fmla="*/ 205906 w 521"/>
                  <a:gd name="T25" fmla="*/ 19325 h 2354"/>
                  <a:gd name="T26" fmla="*/ 187365 w 521"/>
                  <a:gd name="T27" fmla="*/ 20637 h 2354"/>
                  <a:gd name="T28" fmla="*/ 179269 w 521"/>
                  <a:gd name="T29" fmla="*/ 22325 h 2354"/>
                  <a:gd name="T30" fmla="*/ 176411 w 521"/>
                  <a:gd name="T31" fmla="*/ 22978 h 2354"/>
                  <a:gd name="T32" fmla="*/ 173800 w 521"/>
                  <a:gd name="T33" fmla="*/ 24221 h 2354"/>
                  <a:gd name="T34" fmla="*/ 194939 w 521"/>
                  <a:gd name="T35" fmla="*/ 24736 h 2354"/>
                  <a:gd name="T36" fmla="*/ 205906 w 521"/>
                  <a:gd name="T37" fmla="*/ 25406 h 2354"/>
                  <a:gd name="T38" fmla="*/ 187365 w 521"/>
                  <a:gd name="T39" fmla="*/ 26046 h 2354"/>
                  <a:gd name="T40" fmla="*/ 168305 w 521"/>
                  <a:gd name="T41" fmla="*/ 26719 h 2354"/>
                  <a:gd name="T42" fmla="*/ 146615 w 521"/>
                  <a:gd name="T43" fmla="*/ 28395 h 2354"/>
                  <a:gd name="T44" fmla="*/ 141072 w 521"/>
                  <a:gd name="T45" fmla="*/ 28614 h 2354"/>
                  <a:gd name="T46" fmla="*/ 108583 w 521"/>
                  <a:gd name="T47" fmla="*/ 28830 h 2354"/>
                  <a:gd name="T48" fmla="*/ 81381 w 521"/>
                  <a:gd name="T49" fmla="*/ 28687 h 2354"/>
                  <a:gd name="T50" fmla="*/ 89518 w 521"/>
                  <a:gd name="T51" fmla="*/ 28034 h 2354"/>
                  <a:gd name="T52" fmla="*/ 97612 w 521"/>
                  <a:gd name="T53" fmla="*/ 25902 h 2354"/>
                  <a:gd name="T54" fmla="*/ 100489 w 521"/>
                  <a:gd name="T55" fmla="*/ 24522 h 2354"/>
                  <a:gd name="T56" fmla="*/ 103150 w 521"/>
                  <a:gd name="T57" fmla="*/ 23120 h 2354"/>
                  <a:gd name="T58" fmla="*/ 105984 w 521"/>
                  <a:gd name="T59" fmla="*/ 21516 h 2354"/>
                  <a:gd name="T60" fmla="*/ 105984 w 521"/>
                  <a:gd name="T61" fmla="*/ 19325 h 2354"/>
                  <a:gd name="T62" fmla="*/ 105984 w 521"/>
                  <a:gd name="T63" fmla="*/ 18224 h 2354"/>
                  <a:gd name="T64" fmla="*/ 105984 w 521"/>
                  <a:gd name="T65" fmla="*/ 16536 h 2354"/>
                  <a:gd name="T66" fmla="*/ 100489 w 521"/>
                  <a:gd name="T67" fmla="*/ 15960 h 2354"/>
                  <a:gd name="T68" fmla="*/ 84215 w 521"/>
                  <a:gd name="T69" fmla="*/ 14931 h 2354"/>
                  <a:gd name="T70" fmla="*/ 81381 w 521"/>
                  <a:gd name="T71" fmla="*/ 14632 h 2354"/>
                  <a:gd name="T72" fmla="*/ 81381 w 521"/>
                  <a:gd name="T73" fmla="*/ 13897 h 2354"/>
                  <a:gd name="T74" fmla="*/ 75953 w 521"/>
                  <a:gd name="T75" fmla="*/ 12518 h 2354"/>
                  <a:gd name="T76" fmla="*/ 70662 w 521"/>
                  <a:gd name="T77" fmla="*/ 11782 h 2354"/>
                  <a:gd name="T78" fmla="*/ 59691 w 521"/>
                  <a:gd name="T79" fmla="*/ 10250 h 2354"/>
                  <a:gd name="T80" fmla="*/ 51594 w 521"/>
                  <a:gd name="T81" fmla="*/ 7682 h 2354"/>
                  <a:gd name="T82" fmla="*/ 54193 w 521"/>
                  <a:gd name="T83" fmla="*/ 6886 h 2354"/>
                  <a:gd name="T84" fmla="*/ 51594 w 521"/>
                  <a:gd name="T85" fmla="*/ 5492 h 2354"/>
                  <a:gd name="T86" fmla="*/ 40750 w 521"/>
                  <a:gd name="T87" fmla="*/ 4978 h 2354"/>
                  <a:gd name="T88" fmla="*/ 8137 w 521"/>
                  <a:gd name="T89" fmla="*/ 3737 h 2354"/>
                  <a:gd name="T90" fmla="*/ 0 w 521"/>
                  <a:gd name="T91" fmla="*/ 2706 h 2354"/>
                  <a:gd name="T92" fmla="*/ 24368 w 521"/>
                  <a:gd name="T93" fmla="*/ 515 h 2354"/>
                  <a:gd name="T94" fmla="*/ 70662 w 521"/>
                  <a:gd name="T95" fmla="*/ 0 h 2354"/>
                  <a:gd name="T96" fmla="*/ 111276 w 521"/>
                  <a:gd name="T97" fmla="*/ 293 h 2354"/>
                  <a:gd name="T98" fmla="*/ 162848 w 521"/>
                  <a:gd name="T99" fmla="*/ 1028 h 2354"/>
                  <a:gd name="T100" fmla="*/ 187365 w 521"/>
                  <a:gd name="T101" fmla="*/ 1539 h 23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1"/>
                  <a:gd name="T154" fmla="*/ 0 h 2354"/>
                  <a:gd name="T155" fmla="*/ 521 w 521"/>
                  <a:gd name="T156" fmla="*/ 2354 h 23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1" h="2354">
                    <a:moveTo>
                      <a:pt x="414" y="126"/>
                    </a:moveTo>
                    <a:lnTo>
                      <a:pt x="455" y="173"/>
                    </a:lnTo>
                    <a:lnTo>
                      <a:pt x="491" y="227"/>
                    </a:lnTo>
                    <a:lnTo>
                      <a:pt x="515" y="299"/>
                    </a:lnTo>
                    <a:lnTo>
                      <a:pt x="521" y="335"/>
                    </a:lnTo>
                    <a:lnTo>
                      <a:pt x="521" y="376"/>
                    </a:lnTo>
                    <a:lnTo>
                      <a:pt x="521" y="418"/>
                    </a:lnTo>
                    <a:lnTo>
                      <a:pt x="515" y="454"/>
                    </a:lnTo>
                    <a:lnTo>
                      <a:pt x="497" y="502"/>
                    </a:lnTo>
                    <a:lnTo>
                      <a:pt x="485" y="544"/>
                    </a:lnTo>
                    <a:lnTo>
                      <a:pt x="479" y="580"/>
                    </a:lnTo>
                    <a:lnTo>
                      <a:pt x="479" y="604"/>
                    </a:lnTo>
                    <a:lnTo>
                      <a:pt x="479" y="639"/>
                    </a:lnTo>
                    <a:lnTo>
                      <a:pt x="467" y="723"/>
                    </a:lnTo>
                    <a:lnTo>
                      <a:pt x="461" y="807"/>
                    </a:lnTo>
                    <a:lnTo>
                      <a:pt x="449" y="843"/>
                    </a:lnTo>
                    <a:lnTo>
                      <a:pt x="443" y="872"/>
                    </a:lnTo>
                    <a:lnTo>
                      <a:pt x="437" y="902"/>
                    </a:lnTo>
                    <a:lnTo>
                      <a:pt x="431" y="944"/>
                    </a:lnTo>
                    <a:lnTo>
                      <a:pt x="419" y="1034"/>
                    </a:lnTo>
                    <a:lnTo>
                      <a:pt x="414" y="1129"/>
                    </a:lnTo>
                    <a:lnTo>
                      <a:pt x="408" y="1171"/>
                    </a:lnTo>
                    <a:lnTo>
                      <a:pt x="408" y="1201"/>
                    </a:lnTo>
                    <a:lnTo>
                      <a:pt x="414" y="1249"/>
                    </a:lnTo>
                    <a:lnTo>
                      <a:pt x="419" y="1285"/>
                    </a:lnTo>
                    <a:lnTo>
                      <a:pt x="431" y="1315"/>
                    </a:lnTo>
                    <a:lnTo>
                      <a:pt x="431" y="1327"/>
                    </a:lnTo>
                    <a:lnTo>
                      <a:pt x="437" y="1362"/>
                    </a:lnTo>
                    <a:lnTo>
                      <a:pt x="443" y="1386"/>
                    </a:lnTo>
                    <a:lnTo>
                      <a:pt x="449" y="1416"/>
                    </a:lnTo>
                    <a:lnTo>
                      <a:pt x="461" y="1464"/>
                    </a:lnTo>
                    <a:lnTo>
                      <a:pt x="461" y="1518"/>
                    </a:lnTo>
                    <a:lnTo>
                      <a:pt x="455" y="1578"/>
                    </a:lnTo>
                    <a:lnTo>
                      <a:pt x="431" y="1631"/>
                    </a:lnTo>
                    <a:lnTo>
                      <a:pt x="414" y="1685"/>
                    </a:lnTo>
                    <a:lnTo>
                      <a:pt x="402" y="1745"/>
                    </a:lnTo>
                    <a:lnTo>
                      <a:pt x="396" y="1805"/>
                    </a:lnTo>
                    <a:lnTo>
                      <a:pt x="396" y="1823"/>
                    </a:lnTo>
                    <a:lnTo>
                      <a:pt x="390" y="1840"/>
                    </a:lnTo>
                    <a:lnTo>
                      <a:pt x="390" y="1876"/>
                    </a:lnTo>
                    <a:lnTo>
                      <a:pt x="384" y="1918"/>
                    </a:lnTo>
                    <a:lnTo>
                      <a:pt x="384" y="1954"/>
                    </a:lnTo>
                    <a:lnTo>
                      <a:pt x="384" y="1978"/>
                    </a:lnTo>
                    <a:lnTo>
                      <a:pt x="408" y="1996"/>
                    </a:lnTo>
                    <a:lnTo>
                      <a:pt x="431" y="2020"/>
                    </a:lnTo>
                    <a:lnTo>
                      <a:pt x="455" y="2050"/>
                    </a:lnTo>
                    <a:lnTo>
                      <a:pt x="461" y="2062"/>
                    </a:lnTo>
                    <a:lnTo>
                      <a:pt x="455" y="2074"/>
                    </a:lnTo>
                    <a:lnTo>
                      <a:pt x="443" y="2103"/>
                    </a:lnTo>
                    <a:lnTo>
                      <a:pt x="414" y="2127"/>
                    </a:lnTo>
                    <a:lnTo>
                      <a:pt x="390" y="2151"/>
                    </a:lnTo>
                    <a:lnTo>
                      <a:pt x="372" y="2181"/>
                    </a:lnTo>
                    <a:lnTo>
                      <a:pt x="360" y="2229"/>
                    </a:lnTo>
                    <a:lnTo>
                      <a:pt x="342" y="2277"/>
                    </a:lnTo>
                    <a:lnTo>
                      <a:pt x="324" y="2318"/>
                    </a:lnTo>
                    <a:lnTo>
                      <a:pt x="318" y="2330"/>
                    </a:lnTo>
                    <a:lnTo>
                      <a:pt x="312" y="2336"/>
                    </a:lnTo>
                    <a:lnTo>
                      <a:pt x="306" y="2342"/>
                    </a:lnTo>
                    <a:lnTo>
                      <a:pt x="288" y="2348"/>
                    </a:lnTo>
                    <a:lnTo>
                      <a:pt x="240" y="2354"/>
                    </a:lnTo>
                    <a:lnTo>
                      <a:pt x="216" y="2354"/>
                    </a:lnTo>
                    <a:lnTo>
                      <a:pt x="192" y="2348"/>
                    </a:lnTo>
                    <a:lnTo>
                      <a:pt x="180" y="2342"/>
                    </a:lnTo>
                    <a:lnTo>
                      <a:pt x="180" y="2330"/>
                    </a:lnTo>
                    <a:lnTo>
                      <a:pt x="198" y="2289"/>
                    </a:lnTo>
                    <a:lnTo>
                      <a:pt x="204" y="2241"/>
                    </a:lnTo>
                    <a:lnTo>
                      <a:pt x="216" y="2175"/>
                    </a:lnTo>
                    <a:lnTo>
                      <a:pt x="216" y="2115"/>
                    </a:lnTo>
                    <a:lnTo>
                      <a:pt x="216" y="2062"/>
                    </a:lnTo>
                    <a:lnTo>
                      <a:pt x="222" y="2002"/>
                    </a:lnTo>
                    <a:lnTo>
                      <a:pt x="222" y="1942"/>
                    </a:lnTo>
                    <a:lnTo>
                      <a:pt x="228" y="1888"/>
                    </a:lnTo>
                    <a:lnTo>
                      <a:pt x="234" y="1858"/>
                    </a:lnTo>
                    <a:lnTo>
                      <a:pt x="234" y="1811"/>
                    </a:lnTo>
                    <a:lnTo>
                      <a:pt x="234" y="1757"/>
                    </a:lnTo>
                    <a:lnTo>
                      <a:pt x="234" y="1697"/>
                    </a:lnTo>
                    <a:lnTo>
                      <a:pt x="234" y="1637"/>
                    </a:lnTo>
                    <a:lnTo>
                      <a:pt x="234" y="1578"/>
                    </a:lnTo>
                    <a:lnTo>
                      <a:pt x="234" y="1524"/>
                    </a:lnTo>
                    <a:lnTo>
                      <a:pt x="234" y="1488"/>
                    </a:lnTo>
                    <a:lnTo>
                      <a:pt x="234" y="1434"/>
                    </a:lnTo>
                    <a:lnTo>
                      <a:pt x="234" y="1392"/>
                    </a:lnTo>
                    <a:lnTo>
                      <a:pt x="234" y="1350"/>
                    </a:lnTo>
                    <a:lnTo>
                      <a:pt x="228" y="1321"/>
                    </a:lnTo>
                    <a:lnTo>
                      <a:pt x="222" y="1303"/>
                    </a:lnTo>
                    <a:lnTo>
                      <a:pt x="204" y="1279"/>
                    </a:lnTo>
                    <a:lnTo>
                      <a:pt x="192" y="1255"/>
                    </a:lnTo>
                    <a:lnTo>
                      <a:pt x="186" y="1219"/>
                    </a:lnTo>
                    <a:lnTo>
                      <a:pt x="186" y="1213"/>
                    </a:lnTo>
                    <a:lnTo>
                      <a:pt x="180" y="1195"/>
                    </a:lnTo>
                    <a:lnTo>
                      <a:pt x="180" y="1165"/>
                    </a:lnTo>
                    <a:lnTo>
                      <a:pt x="180" y="1135"/>
                    </a:lnTo>
                    <a:lnTo>
                      <a:pt x="180" y="1100"/>
                    </a:lnTo>
                    <a:lnTo>
                      <a:pt x="174" y="1058"/>
                    </a:lnTo>
                    <a:lnTo>
                      <a:pt x="168" y="1022"/>
                    </a:lnTo>
                    <a:lnTo>
                      <a:pt x="162" y="986"/>
                    </a:lnTo>
                    <a:lnTo>
                      <a:pt x="156" y="962"/>
                    </a:lnTo>
                    <a:lnTo>
                      <a:pt x="150" y="932"/>
                    </a:lnTo>
                    <a:lnTo>
                      <a:pt x="144" y="884"/>
                    </a:lnTo>
                    <a:lnTo>
                      <a:pt x="132" y="837"/>
                    </a:lnTo>
                    <a:lnTo>
                      <a:pt x="120" y="723"/>
                    </a:lnTo>
                    <a:lnTo>
                      <a:pt x="114" y="675"/>
                    </a:lnTo>
                    <a:lnTo>
                      <a:pt x="114" y="627"/>
                    </a:lnTo>
                    <a:lnTo>
                      <a:pt x="114" y="592"/>
                    </a:lnTo>
                    <a:lnTo>
                      <a:pt x="120" y="562"/>
                    </a:lnTo>
                    <a:lnTo>
                      <a:pt x="120" y="526"/>
                    </a:lnTo>
                    <a:lnTo>
                      <a:pt x="120" y="490"/>
                    </a:lnTo>
                    <a:lnTo>
                      <a:pt x="114" y="448"/>
                    </a:lnTo>
                    <a:lnTo>
                      <a:pt x="108" y="424"/>
                    </a:lnTo>
                    <a:lnTo>
                      <a:pt x="90" y="406"/>
                    </a:lnTo>
                    <a:lnTo>
                      <a:pt x="54" y="365"/>
                    </a:lnTo>
                    <a:lnTo>
                      <a:pt x="30" y="335"/>
                    </a:lnTo>
                    <a:lnTo>
                      <a:pt x="18" y="305"/>
                    </a:lnTo>
                    <a:lnTo>
                      <a:pt x="6" y="269"/>
                    </a:lnTo>
                    <a:lnTo>
                      <a:pt x="0" y="221"/>
                    </a:lnTo>
                    <a:lnTo>
                      <a:pt x="18" y="126"/>
                    </a:lnTo>
                    <a:lnTo>
                      <a:pt x="30" y="78"/>
                    </a:lnTo>
                    <a:lnTo>
                      <a:pt x="54" y="42"/>
                    </a:lnTo>
                    <a:lnTo>
                      <a:pt x="84" y="18"/>
                    </a:lnTo>
                    <a:lnTo>
                      <a:pt x="114" y="0"/>
                    </a:lnTo>
                    <a:lnTo>
                      <a:pt x="156" y="0"/>
                    </a:lnTo>
                    <a:lnTo>
                      <a:pt x="198" y="6"/>
                    </a:lnTo>
                    <a:lnTo>
                      <a:pt x="246" y="24"/>
                    </a:lnTo>
                    <a:lnTo>
                      <a:pt x="288" y="48"/>
                    </a:lnTo>
                    <a:lnTo>
                      <a:pt x="330" y="66"/>
                    </a:lnTo>
                    <a:lnTo>
                      <a:pt x="360" y="84"/>
                    </a:lnTo>
                    <a:lnTo>
                      <a:pt x="384" y="102"/>
                    </a:lnTo>
                    <a:lnTo>
                      <a:pt x="402" y="114"/>
                    </a:lnTo>
                    <a:lnTo>
                      <a:pt x="414" y="126"/>
                    </a:lnTo>
                  </a:path>
                </a:pathLst>
              </a:custGeom>
              <a:pattFill prst="dkUpDiag">
                <a:fgClr>
                  <a:srgbClr val="FF9999"/>
                </a:fgClr>
                <a:bgClr>
                  <a:schemeClr val="bg1"/>
                </a:bgClr>
              </a:pattFill>
              <a:ln w="0">
                <a:solidFill>
                  <a:srgbClr val="000000"/>
                </a:solidFill>
                <a:prstDash val="solid"/>
                <a:round/>
                <a:headEnd/>
                <a:tailEnd/>
              </a:ln>
            </p:spPr>
            <p:txBody>
              <a:bodyPr/>
              <a:lstStyle/>
              <a:p>
                <a:endParaRPr lang="fr-FR"/>
              </a:p>
            </p:txBody>
          </p:sp>
          <p:sp>
            <p:nvSpPr>
              <p:cNvPr id="35931" name="Freeform 54"/>
              <p:cNvSpPr>
                <a:spLocks/>
              </p:cNvSpPr>
              <p:nvPr/>
            </p:nvSpPr>
            <p:spPr bwMode="auto">
              <a:xfrm>
                <a:off x="1632" y="139"/>
                <a:ext cx="448" cy="2880"/>
              </a:xfrm>
              <a:custGeom>
                <a:avLst/>
                <a:gdLst>
                  <a:gd name="T0" fmla="*/ 144 w 448"/>
                  <a:gd name="T1" fmla="*/ 2880 h 2880"/>
                  <a:gd name="T2" fmla="*/ 96 w 448"/>
                  <a:gd name="T3" fmla="*/ 1968 h 2880"/>
                  <a:gd name="T4" fmla="*/ 432 w 448"/>
                  <a:gd name="T5" fmla="*/ 864 h 2880"/>
                  <a:gd name="T6" fmla="*/ 0 w 448"/>
                  <a:gd name="T7" fmla="*/ 0 h 2880"/>
                  <a:gd name="T8" fmla="*/ 0 60000 65536"/>
                  <a:gd name="T9" fmla="*/ 0 60000 65536"/>
                  <a:gd name="T10" fmla="*/ 0 60000 65536"/>
                  <a:gd name="T11" fmla="*/ 0 60000 65536"/>
                  <a:gd name="T12" fmla="*/ 0 w 448"/>
                  <a:gd name="T13" fmla="*/ 0 h 2880"/>
                  <a:gd name="T14" fmla="*/ 448 w 448"/>
                  <a:gd name="T15" fmla="*/ 2880 h 2880"/>
                </a:gdLst>
                <a:ahLst/>
                <a:cxnLst>
                  <a:cxn ang="T8">
                    <a:pos x="T0" y="T1"/>
                  </a:cxn>
                  <a:cxn ang="T9">
                    <a:pos x="T2" y="T3"/>
                  </a:cxn>
                  <a:cxn ang="T10">
                    <a:pos x="T4" y="T5"/>
                  </a:cxn>
                  <a:cxn ang="T11">
                    <a:pos x="T6" y="T7"/>
                  </a:cxn>
                </a:cxnLst>
                <a:rect l="T12" t="T13" r="T14" b="T15"/>
                <a:pathLst>
                  <a:path w="448" h="2880">
                    <a:moveTo>
                      <a:pt x="144" y="2880"/>
                    </a:moveTo>
                    <a:cubicBezTo>
                      <a:pt x="96" y="2592"/>
                      <a:pt x="48" y="2304"/>
                      <a:pt x="96" y="1968"/>
                    </a:cubicBezTo>
                    <a:cubicBezTo>
                      <a:pt x="144" y="1632"/>
                      <a:pt x="448" y="1192"/>
                      <a:pt x="432" y="864"/>
                    </a:cubicBezTo>
                    <a:cubicBezTo>
                      <a:pt x="416" y="536"/>
                      <a:pt x="72" y="144"/>
                      <a:pt x="0" y="0"/>
                    </a:cubicBezTo>
                  </a:path>
                </a:pathLst>
              </a:custGeom>
              <a:noFill/>
              <a:ln w="127000">
                <a:solidFill>
                  <a:srgbClr val="00CCFF"/>
                </a:solidFill>
                <a:round/>
                <a:headEnd/>
                <a:tailEnd/>
              </a:ln>
            </p:spPr>
            <p:txBody>
              <a:bodyPr wrap="none" anchor="ctr"/>
              <a:lstStyle/>
              <a:p>
                <a:endParaRPr lang="fr-FR"/>
              </a:p>
            </p:txBody>
          </p:sp>
          <p:sp>
            <p:nvSpPr>
              <p:cNvPr id="35932" name="Freeform 55"/>
              <p:cNvSpPr>
                <a:spLocks/>
              </p:cNvSpPr>
              <p:nvPr/>
            </p:nvSpPr>
            <p:spPr bwMode="auto">
              <a:xfrm>
                <a:off x="1680" y="1147"/>
                <a:ext cx="336" cy="336"/>
              </a:xfrm>
              <a:custGeom>
                <a:avLst/>
                <a:gdLst>
                  <a:gd name="T0" fmla="*/ 336 w 336"/>
                  <a:gd name="T1" fmla="*/ 0 h 336"/>
                  <a:gd name="T2" fmla="*/ 0 w 336"/>
                  <a:gd name="T3" fmla="*/ 336 h 336"/>
                  <a:gd name="T4" fmla="*/ 0 60000 65536"/>
                  <a:gd name="T5" fmla="*/ 0 60000 65536"/>
                  <a:gd name="T6" fmla="*/ 0 w 336"/>
                  <a:gd name="T7" fmla="*/ 0 h 336"/>
                  <a:gd name="T8" fmla="*/ 336 w 336"/>
                  <a:gd name="T9" fmla="*/ 336 h 336"/>
                </a:gdLst>
                <a:ahLst/>
                <a:cxnLst>
                  <a:cxn ang="T4">
                    <a:pos x="T0" y="T1"/>
                  </a:cxn>
                  <a:cxn ang="T5">
                    <a:pos x="T2" y="T3"/>
                  </a:cxn>
                </a:cxnLst>
                <a:rect l="T6" t="T7" r="T8" b="T9"/>
                <a:pathLst>
                  <a:path w="336" h="336">
                    <a:moveTo>
                      <a:pt x="336" y="0"/>
                    </a:moveTo>
                    <a:cubicBezTo>
                      <a:pt x="196" y="140"/>
                      <a:pt x="56" y="280"/>
                      <a:pt x="0" y="336"/>
                    </a:cubicBezTo>
                  </a:path>
                </a:pathLst>
              </a:custGeom>
              <a:noFill/>
              <a:ln w="127000" cmpd="sng">
                <a:solidFill>
                  <a:srgbClr val="00CCFF"/>
                </a:solidFill>
                <a:round/>
                <a:headEnd/>
                <a:tailEnd/>
              </a:ln>
            </p:spPr>
            <p:txBody>
              <a:bodyPr wrap="none" anchor="ctr"/>
              <a:lstStyle/>
              <a:p>
                <a:endParaRPr lang="fr-FR"/>
              </a:p>
            </p:txBody>
          </p:sp>
          <p:sp>
            <p:nvSpPr>
              <p:cNvPr id="35933" name="Line 56"/>
              <p:cNvSpPr>
                <a:spLocks noChangeShapeType="1"/>
              </p:cNvSpPr>
              <p:nvPr/>
            </p:nvSpPr>
            <p:spPr bwMode="auto">
              <a:xfrm flipH="1">
                <a:off x="1584" y="235"/>
                <a:ext cx="96" cy="288"/>
              </a:xfrm>
              <a:prstGeom prst="line">
                <a:avLst/>
              </a:prstGeom>
              <a:noFill/>
              <a:ln w="127000">
                <a:solidFill>
                  <a:srgbClr val="00CCFF"/>
                </a:solidFill>
                <a:round/>
                <a:headEnd/>
                <a:tailEnd/>
              </a:ln>
            </p:spPr>
            <p:txBody>
              <a:bodyPr wrap="none" anchor="ctr"/>
              <a:lstStyle/>
              <a:p>
                <a:endParaRPr lang="fr-FR"/>
              </a:p>
            </p:txBody>
          </p:sp>
          <p:sp>
            <p:nvSpPr>
              <p:cNvPr id="35934" name="Line 57"/>
              <p:cNvSpPr>
                <a:spLocks noChangeShapeType="1"/>
              </p:cNvSpPr>
              <p:nvPr/>
            </p:nvSpPr>
            <p:spPr bwMode="auto">
              <a:xfrm>
                <a:off x="1440" y="1195"/>
                <a:ext cx="96" cy="1"/>
              </a:xfrm>
              <a:prstGeom prst="line">
                <a:avLst/>
              </a:prstGeom>
              <a:noFill/>
              <a:ln w="76200">
                <a:solidFill>
                  <a:schemeClr val="accent1"/>
                </a:solidFill>
                <a:round/>
                <a:headEnd/>
                <a:tailEnd/>
              </a:ln>
            </p:spPr>
            <p:txBody>
              <a:bodyPr wrap="none" anchor="ctr"/>
              <a:lstStyle/>
              <a:p>
                <a:endParaRPr lang="fr-FR"/>
              </a:p>
            </p:txBody>
          </p:sp>
          <p:sp>
            <p:nvSpPr>
              <p:cNvPr id="35935" name="Freeform 58" descr="blanc)"/>
              <p:cNvSpPr>
                <a:spLocks/>
              </p:cNvSpPr>
              <p:nvPr/>
            </p:nvSpPr>
            <p:spPr bwMode="auto">
              <a:xfrm>
                <a:off x="1680" y="1248"/>
                <a:ext cx="480" cy="864"/>
              </a:xfrm>
              <a:custGeom>
                <a:avLst/>
                <a:gdLst>
                  <a:gd name="T0" fmla="*/ 144 w 480"/>
                  <a:gd name="T1" fmla="*/ 240 h 864"/>
                  <a:gd name="T2" fmla="*/ 480 w 480"/>
                  <a:gd name="T3" fmla="*/ 0 h 864"/>
                  <a:gd name="T4" fmla="*/ 144 w 480"/>
                  <a:gd name="T5" fmla="*/ 864 h 864"/>
                  <a:gd name="T6" fmla="*/ 0 w 480"/>
                  <a:gd name="T7" fmla="*/ 864 h 864"/>
                  <a:gd name="T8" fmla="*/ 144 w 480"/>
                  <a:gd name="T9" fmla="*/ 240 h 864"/>
                  <a:gd name="T10" fmla="*/ 0 60000 65536"/>
                  <a:gd name="T11" fmla="*/ 0 60000 65536"/>
                  <a:gd name="T12" fmla="*/ 0 60000 65536"/>
                  <a:gd name="T13" fmla="*/ 0 60000 65536"/>
                  <a:gd name="T14" fmla="*/ 0 60000 65536"/>
                  <a:gd name="T15" fmla="*/ 0 w 480"/>
                  <a:gd name="T16" fmla="*/ 0 h 864"/>
                  <a:gd name="T17" fmla="*/ 480 w 480"/>
                  <a:gd name="T18" fmla="*/ 864 h 864"/>
                </a:gdLst>
                <a:ahLst/>
                <a:cxnLst>
                  <a:cxn ang="T10">
                    <a:pos x="T0" y="T1"/>
                  </a:cxn>
                  <a:cxn ang="T11">
                    <a:pos x="T2" y="T3"/>
                  </a:cxn>
                  <a:cxn ang="T12">
                    <a:pos x="T4" y="T5"/>
                  </a:cxn>
                  <a:cxn ang="T13">
                    <a:pos x="T6" y="T7"/>
                  </a:cxn>
                  <a:cxn ang="T14">
                    <a:pos x="T8" y="T9"/>
                  </a:cxn>
                </a:cxnLst>
                <a:rect l="T15" t="T16" r="T17" b="T18"/>
                <a:pathLst>
                  <a:path w="480" h="864">
                    <a:moveTo>
                      <a:pt x="144" y="240"/>
                    </a:moveTo>
                    <a:lnTo>
                      <a:pt x="480" y="0"/>
                    </a:lnTo>
                    <a:lnTo>
                      <a:pt x="144" y="864"/>
                    </a:lnTo>
                    <a:lnTo>
                      <a:pt x="0" y="864"/>
                    </a:lnTo>
                    <a:lnTo>
                      <a:pt x="144" y="240"/>
                    </a:lnTo>
                    <a:close/>
                  </a:path>
                </a:pathLst>
              </a:custGeom>
              <a:pattFill prst="dkUpDiag">
                <a:fgClr>
                  <a:srgbClr val="FF9999"/>
                </a:fgClr>
                <a:bgClr>
                  <a:srgbClr val="FFFFFF"/>
                </a:bgClr>
              </a:pattFill>
              <a:ln w="9525">
                <a:noFill/>
                <a:round/>
                <a:headEnd/>
                <a:tailEnd/>
              </a:ln>
            </p:spPr>
            <p:txBody>
              <a:bodyPr wrap="none" anchor="ctr"/>
              <a:lstStyle/>
              <a:p>
                <a:endParaRPr lang="fr-FR"/>
              </a:p>
            </p:txBody>
          </p:sp>
          <p:sp>
            <p:nvSpPr>
              <p:cNvPr id="35936" name="Freeform 59"/>
              <p:cNvSpPr>
                <a:spLocks/>
              </p:cNvSpPr>
              <p:nvPr/>
            </p:nvSpPr>
            <p:spPr bwMode="auto">
              <a:xfrm flipH="1">
                <a:off x="1488" y="1440"/>
                <a:ext cx="384" cy="1983"/>
              </a:xfrm>
              <a:custGeom>
                <a:avLst/>
                <a:gdLst>
                  <a:gd name="T0" fmla="*/ 77 w 473"/>
                  <a:gd name="T1" fmla="*/ 0 h 2463"/>
                  <a:gd name="T2" fmla="*/ 88 w 473"/>
                  <a:gd name="T3" fmla="*/ 10 h 2463"/>
                  <a:gd name="T4" fmla="*/ 99 w 473"/>
                  <a:gd name="T5" fmla="*/ 18 h 2463"/>
                  <a:gd name="T6" fmla="*/ 107 w 473"/>
                  <a:gd name="T7" fmla="*/ 39 h 2463"/>
                  <a:gd name="T8" fmla="*/ 96 w 473"/>
                  <a:gd name="T9" fmla="*/ 68 h 2463"/>
                  <a:gd name="T10" fmla="*/ 93 w 473"/>
                  <a:gd name="T11" fmla="*/ 79 h 2463"/>
                  <a:gd name="T12" fmla="*/ 96 w 473"/>
                  <a:gd name="T13" fmla="*/ 89 h 2463"/>
                  <a:gd name="T14" fmla="*/ 110 w 473"/>
                  <a:gd name="T15" fmla="*/ 111 h 2463"/>
                  <a:gd name="T16" fmla="*/ 93 w 473"/>
                  <a:gd name="T17" fmla="*/ 159 h 2463"/>
                  <a:gd name="T18" fmla="*/ 88 w 473"/>
                  <a:gd name="T19" fmla="*/ 184 h 2463"/>
                  <a:gd name="T20" fmla="*/ 88 w 473"/>
                  <a:gd name="T21" fmla="*/ 225 h 2463"/>
                  <a:gd name="T22" fmla="*/ 67 w 473"/>
                  <a:gd name="T23" fmla="*/ 238 h 2463"/>
                  <a:gd name="T24" fmla="*/ 58 w 473"/>
                  <a:gd name="T25" fmla="*/ 270 h 2463"/>
                  <a:gd name="T26" fmla="*/ 51 w 473"/>
                  <a:gd name="T27" fmla="*/ 304 h 2463"/>
                  <a:gd name="T28" fmla="*/ 41 w 473"/>
                  <a:gd name="T29" fmla="*/ 308 h 2463"/>
                  <a:gd name="T30" fmla="*/ 29 w 473"/>
                  <a:gd name="T31" fmla="*/ 315 h 2463"/>
                  <a:gd name="T32" fmla="*/ 11 w 473"/>
                  <a:gd name="T33" fmla="*/ 367 h 2463"/>
                  <a:gd name="T34" fmla="*/ 15 w 473"/>
                  <a:gd name="T35" fmla="*/ 378 h 2463"/>
                  <a:gd name="T36" fmla="*/ 7 w 473"/>
                  <a:gd name="T37" fmla="*/ 398 h 2463"/>
                  <a:gd name="T38" fmla="*/ 11 w 473"/>
                  <a:gd name="T39" fmla="*/ 444 h 2463"/>
                  <a:gd name="T40" fmla="*/ 4 w 473"/>
                  <a:gd name="T41" fmla="*/ 464 h 2463"/>
                  <a:gd name="T42" fmla="*/ 22 w 473"/>
                  <a:gd name="T43" fmla="*/ 481 h 2463"/>
                  <a:gd name="T44" fmla="*/ 15 w 473"/>
                  <a:gd name="T45" fmla="*/ 491 h 2463"/>
                  <a:gd name="T46" fmla="*/ 0 w 473"/>
                  <a:gd name="T47" fmla="*/ 540 h 2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2463"/>
                  <a:gd name="T74" fmla="*/ 473 w 473"/>
                  <a:gd name="T75" fmla="*/ 2463 h 2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2463">
                    <a:moveTo>
                      <a:pt x="331" y="0"/>
                    </a:moveTo>
                    <a:cubicBezTo>
                      <a:pt x="347" y="16"/>
                      <a:pt x="362" y="33"/>
                      <a:pt x="379" y="47"/>
                    </a:cubicBezTo>
                    <a:cubicBezTo>
                      <a:pt x="394" y="59"/>
                      <a:pt x="416" y="63"/>
                      <a:pt x="426" y="79"/>
                    </a:cubicBezTo>
                    <a:cubicBezTo>
                      <a:pt x="444" y="107"/>
                      <a:pt x="458" y="174"/>
                      <a:pt x="458" y="174"/>
                    </a:cubicBezTo>
                    <a:cubicBezTo>
                      <a:pt x="447" y="206"/>
                      <a:pt x="423" y="276"/>
                      <a:pt x="410" y="316"/>
                    </a:cubicBezTo>
                    <a:cubicBezTo>
                      <a:pt x="405" y="332"/>
                      <a:pt x="395" y="363"/>
                      <a:pt x="395" y="363"/>
                    </a:cubicBezTo>
                    <a:cubicBezTo>
                      <a:pt x="400" y="379"/>
                      <a:pt x="402" y="396"/>
                      <a:pt x="410" y="411"/>
                    </a:cubicBezTo>
                    <a:cubicBezTo>
                      <a:pt x="428" y="444"/>
                      <a:pt x="473" y="505"/>
                      <a:pt x="473" y="505"/>
                    </a:cubicBezTo>
                    <a:cubicBezTo>
                      <a:pt x="457" y="587"/>
                      <a:pt x="441" y="657"/>
                      <a:pt x="395" y="726"/>
                    </a:cubicBezTo>
                    <a:cubicBezTo>
                      <a:pt x="390" y="763"/>
                      <a:pt x="379" y="800"/>
                      <a:pt x="379" y="837"/>
                    </a:cubicBezTo>
                    <a:cubicBezTo>
                      <a:pt x="379" y="927"/>
                      <a:pt x="449" y="906"/>
                      <a:pt x="379" y="1026"/>
                    </a:cubicBezTo>
                    <a:cubicBezTo>
                      <a:pt x="360" y="1059"/>
                      <a:pt x="284" y="1089"/>
                      <a:pt x="284" y="1089"/>
                    </a:cubicBezTo>
                    <a:cubicBezTo>
                      <a:pt x="243" y="1151"/>
                      <a:pt x="229" y="1159"/>
                      <a:pt x="252" y="1231"/>
                    </a:cubicBezTo>
                    <a:cubicBezTo>
                      <a:pt x="251" y="1238"/>
                      <a:pt x="240" y="1370"/>
                      <a:pt x="221" y="1389"/>
                    </a:cubicBezTo>
                    <a:cubicBezTo>
                      <a:pt x="209" y="1401"/>
                      <a:pt x="189" y="1398"/>
                      <a:pt x="174" y="1405"/>
                    </a:cubicBezTo>
                    <a:cubicBezTo>
                      <a:pt x="157" y="1414"/>
                      <a:pt x="142" y="1426"/>
                      <a:pt x="126" y="1437"/>
                    </a:cubicBezTo>
                    <a:cubicBezTo>
                      <a:pt x="76" y="1513"/>
                      <a:pt x="62" y="1585"/>
                      <a:pt x="47" y="1673"/>
                    </a:cubicBezTo>
                    <a:cubicBezTo>
                      <a:pt x="52" y="1689"/>
                      <a:pt x="65" y="1704"/>
                      <a:pt x="63" y="1721"/>
                    </a:cubicBezTo>
                    <a:cubicBezTo>
                      <a:pt x="59" y="1754"/>
                      <a:pt x="31" y="1815"/>
                      <a:pt x="31" y="1815"/>
                    </a:cubicBezTo>
                    <a:cubicBezTo>
                      <a:pt x="48" y="1899"/>
                      <a:pt x="70" y="1936"/>
                      <a:pt x="47" y="2021"/>
                    </a:cubicBezTo>
                    <a:cubicBezTo>
                      <a:pt x="38" y="2053"/>
                      <a:pt x="16" y="2115"/>
                      <a:pt x="16" y="2115"/>
                    </a:cubicBezTo>
                    <a:cubicBezTo>
                      <a:pt x="36" y="2129"/>
                      <a:pt x="95" y="2160"/>
                      <a:pt x="95" y="2194"/>
                    </a:cubicBezTo>
                    <a:cubicBezTo>
                      <a:pt x="95" y="2213"/>
                      <a:pt x="74" y="2226"/>
                      <a:pt x="63" y="2242"/>
                    </a:cubicBezTo>
                    <a:cubicBezTo>
                      <a:pt x="39" y="2338"/>
                      <a:pt x="0" y="2358"/>
                      <a:pt x="0" y="2463"/>
                    </a:cubicBezTo>
                  </a:path>
                </a:pathLst>
              </a:custGeom>
              <a:noFill/>
              <a:ln w="76200" cmpd="sng">
                <a:solidFill>
                  <a:schemeClr val="accent2"/>
                </a:solidFill>
                <a:round/>
                <a:headEnd/>
                <a:tailEnd/>
              </a:ln>
            </p:spPr>
            <p:txBody>
              <a:bodyPr wrap="none" anchor="ctr"/>
              <a:lstStyle/>
              <a:p>
                <a:endParaRPr lang="fr-FR"/>
              </a:p>
            </p:txBody>
          </p:sp>
          <p:sp>
            <p:nvSpPr>
              <p:cNvPr id="35937" name="Freeform 60"/>
              <p:cNvSpPr>
                <a:spLocks/>
              </p:cNvSpPr>
              <p:nvPr/>
            </p:nvSpPr>
            <p:spPr bwMode="auto">
              <a:xfrm flipH="1">
                <a:off x="1495" y="1276"/>
                <a:ext cx="519" cy="1121"/>
              </a:xfrm>
              <a:custGeom>
                <a:avLst/>
                <a:gdLst>
                  <a:gd name="T0" fmla="*/ 511 w 519"/>
                  <a:gd name="T1" fmla="*/ 0 h 1121"/>
                  <a:gd name="T2" fmla="*/ 448 w 519"/>
                  <a:gd name="T3" fmla="*/ 79 h 1121"/>
                  <a:gd name="T4" fmla="*/ 417 w 519"/>
                  <a:gd name="T5" fmla="*/ 126 h 1121"/>
                  <a:gd name="T6" fmla="*/ 322 w 519"/>
                  <a:gd name="T7" fmla="*/ 158 h 1121"/>
                  <a:gd name="T8" fmla="*/ 275 w 519"/>
                  <a:gd name="T9" fmla="*/ 173 h 1121"/>
                  <a:gd name="T10" fmla="*/ 243 w 519"/>
                  <a:gd name="T11" fmla="*/ 221 h 1121"/>
                  <a:gd name="T12" fmla="*/ 211 w 519"/>
                  <a:gd name="T13" fmla="*/ 316 h 1121"/>
                  <a:gd name="T14" fmla="*/ 259 w 519"/>
                  <a:gd name="T15" fmla="*/ 347 h 1121"/>
                  <a:gd name="T16" fmla="*/ 164 w 519"/>
                  <a:gd name="T17" fmla="*/ 363 h 1121"/>
                  <a:gd name="T18" fmla="*/ 101 w 519"/>
                  <a:gd name="T19" fmla="*/ 473 h 1121"/>
                  <a:gd name="T20" fmla="*/ 53 w 519"/>
                  <a:gd name="T21" fmla="*/ 600 h 1121"/>
                  <a:gd name="T22" fmla="*/ 6 w 519"/>
                  <a:gd name="T23" fmla="*/ 631 h 1121"/>
                  <a:gd name="T24" fmla="*/ 22 w 519"/>
                  <a:gd name="T25" fmla="*/ 679 h 1121"/>
                  <a:gd name="T26" fmla="*/ 164 w 519"/>
                  <a:gd name="T27" fmla="*/ 663 h 1121"/>
                  <a:gd name="T28" fmla="*/ 148 w 519"/>
                  <a:gd name="T29" fmla="*/ 584 h 1121"/>
                  <a:gd name="T30" fmla="*/ 196 w 519"/>
                  <a:gd name="T31" fmla="*/ 552 h 1121"/>
                  <a:gd name="T32" fmla="*/ 211 w 519"/>
                  <a:gd name="T33" fmla="*/ 631 h 1121"/>
                  <a:gd name="T34" fmla="*/ 290 w 519"/>
                  <a:gd name="T35" fmla="*/ 615 h 1121"/>
                  <a:gd name="T36" fmla="*/ 180 w 519"/>
                  <a:gd name="T37" fmla="*/ 742 h 1121"/>
                  <a:gd name="T38" fmla="*/ 227 w 519"/>
                  <a:gd name="T39" fmla="*/ 773 h 1121"/>
                  <a:gd name="T40" fmla="*/ 164 w 519"/>
                  <a:gd name="T41" fmla="*/ 836 h 1121"/>
                  <a:gd name="T42" fmla="*/ 196 w 519"/>
                  <a:gd name="T43" fmla="*/ 915 h 1121"/>
                  <a:gd name="T44" fmla="*/ 117 w 519"/>
                  <a:gd name="T45" fmla="*/ 994 h 1121"/>
                  <a:gd name="T46" fmla="*/ 164 w 519"/>
                  <a:gd name="T47" fmla="*/ 1026 h 1121"/>
                  <a:gd name="T48" fmla="*/ 227 w 519"/>
                  <a:gd name="T49" fmla="*/ 1121 h 1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9"/>
                  <a:gd name="T76" fmla="*/ 0 h 1121"/>
                  <a:gd name="T77" fmla="*/ 519 w 519"/>
                  <a:gd name="T78" fmla="*/ 1121 h 1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9" h="1121">
                    <a:moveTo>
                      <a:pt x="511" y="0"/>
                    </a:moveTo>
                    <a:cubicBezTo>
                      <a:pt x="482" y="91"/>
                      <a:pt x="519" y="8"/>
                      <a:pt x="448" y="79"/>
                    </a:cubicBezTo>
                    <a:cubicBezTo>
                      <a:pt x="435" y="92"/>
                      <a:pt x="433" y="116"/>
                      <a:pt x="417" y="126"/>
                    </a:cubicBezTo>
                    <a:cubicBezTo>
                      <a:pt x="389" y="144"/>
                      <a:pt x="354" y="148"/>
                      <a:pt x="322" y="158"/>
                    </a:cubicBezTo>
                    <a:cubicBezTo>
                      <a:pt x="306" y="163"/>
                      <a:pt x="275" y="173"/>
                      <a:pt x="275" y="173"/>
                    </a:cubicBezTo>
                    <a:cubicBezTo>
                      <a:pt x="264" y="189"/>
                      <a:pt x="251" y="203"/>
                      <a:pt x="243" y="221"/>
                    </a:cubicBezTo>
                    <a:cubicBezTo>
                      <a:pt x="229" y="251"/>
                      <a:pt x="211" y="316"/>
                      <a:pt x="211" y="316"/>
                    </a:cubicBezTo>
                    <a:cubicBezTo>
                      <a:pt x="227" y="326"/>
                      <a:pt x="259" y="328"/>
                      <a:pt x="259" y="347"/>
                    </a:cubicBezTo>
                    <a:cubicBezTo>
                      <a:pt x="259" y="409"/>
                      <a:pt x="176" y="367"/>
                      <a:pt x="164" y="363"/>
                    </a:cubicBezTo>
                    <a:cubicBezTo>
                      <a:pt x="91" y="388"/>
                      <a:pt x="75" y="397"/>
                      <a:pt x="101" y="473"/>
                    </a:cubicBezTo>
                    <a:cubicBezTo>
                      <a:pt x="34" y="518"/>
                      <a:pt x="29" y="522"/>
                      <a:pt x="53" y="600"/>
                    </a:cubicBezTo>
                    <a:cubicBezTo>
                      <a:pt x="37" y="610"/>
                      <a:pt x="13" y="614"/>
                      <a:pt x="6" y="631"/>
                    </a:cubicBezTo>
                    <a:cubicBezTo>
                      <a:pt x="0" y="647"/>
                      <a:pt x="5" y="676"/>
                      <a:pt x="22" y="679"/>
                    </a:cubicBezTo>
                    <a:cubicBezTo>
                      <a:pt x="69" y="688"/>
                      <a:pt x="117" y="668"/>
                      <a:pt x="164" y="663"/>
                    </a:cubicBezTo>
                    <a:cubicBezTo>
                      <a:pt x="159" y="637"/>
                      <a:pt x="141" y="610"/>
                      <a:pt x="148" y="584"/>
                    </a:cubicBezTo>
                    <a:cubicBezTo>
                      <a:pt x="153" y="566"/>
                      <a:pt x="181" y="541"/>
                      <a:pt x="196" y="552"/>
                    </a:cubicBezTo>
                    <a:cubicBezTo>
                      <a:pt x="217" y="568"/>
                      <a:pt x="206" y="605"/>
                      <a:pt x="211" y="631"/>
                    </a:cubicBezTo>
                    <a:cubicBezTo>
                      <a:pt x="237" y="626"/>
                      <a:pt x="271" y="596"/>
                      <a:pt x="290" y="615"/>
                    </a:cubicBezTo>
                    <a:cubicBezTo>
                      <a:pt x="356" y="680"/>
                      <a:pt x="206" y="733"/>
                      <a:pt x="180" y="742"/>
                    </a:cubicBezTo>
                    <a:cubicBezTo>
                      <a:pt x="196" y="752"/>
                      <a:pt x="220" y="756"/>
                      <a:pt x="227" y="773"/>
                    </a:cubicBezTo>
                    <a:cubicBezTo>
                      <a:pt x="247" y="824"/>
                      <a:pt x="187" y="829"/>
                      <a:pt x="164" y="836"/>
                    </a:cubicBezTo>
                    <a:cubicBezTo>
                      <a:pt x="112" y="991"/>
                      <a:pt x="167" y="774"/>
                      <a:pt x="196" y="915"/>
                    </a:cubicBezTo>
                    <a:cubicBezTo>
                      <a:pt x="202" y="946"/>
                      <a:pt x="132" y="984"/>
                      <a:pt x="117" y="994"/>
                    </a:cubicBezTo>
                    <a:cubicBezTo>
                      <a:pt x="133" y="1005"/>
                      <a:pt x="145" y="1023"/>
                      <a:pt x="164" y="1026"/>
                    </a:cubicBezTo>
                    <a:cubicBezTo>
                      <a:pt x="263" y="1040"/>
                      <a:pt x="227" y="921"/>
                      <a:pt x="227" y="1121"/>
                    </a:cubicBezTo>
                  </a:path>
                </a:pathLst>
              </a:custGeom>
              <a:noFill/>
              <a:ln w="76200" cmpd="sng">
                <a:solidFill>
                  <a:schemeClr val="accent2"/>
                </a:solidFill>
                <a:round/>
                <a:headEnd/>
                <a:tailEnd/>
              </a:ln>
            </p:spPr>
            <p:txBody>
              <a:bodyPr wrap="none" anchor="ctr"/>
              <a:lstStyle/>
              <a:p>
                <a:endParaRPr lang="fr-FR"/>
              </a:p>
            </p:txBody>
          </p:sp>
          <p:sp>
            <p:nvSpPr>
              <p:cNvPr id="35938" name="Freeform 61"/>
              <p:cNvSpPr>
                <a:spLocks/>
              </p:cNvSpPr>
              <p:nvPr/>
            </p:nvSpPr>
            <p:spPr bwMode="auto">
              <a:xfrm flipH="1">
                <a:off x="1392" y="2018"/>
                <a:ext cx="726" cy="1605"/>
              </a:xfrm>
              <a:custGeom>
                <a:avLst/>
                <a:gdLst>
                  <a:gd name="T0" fmla="*/ 521 w 726"/>
                  <a:gd name="T1" fmla="*/ 0 h 1605"/>
                  <a:gd name="T2" fmla="*/ 552 w 726"/>
                  <a:gd name="T3" fmla="*/ 126 h 1605"/>
                  <a:gd name="T4" fmla="*/ 694 w 726"/>
                  <a:gd name="T5" fmla="*/ 205 h 1605"/>
                  <a:gd name="T6" fmla="*/ 647 w 726"/>
                  <a:gd name="T7" fmla="*/ 394 h 1605"/>
                  <a:gd name="T8" fmla="*/ 663 w 726"/>
                  <a:gd name="T9" fmla="*/ 442 h 1605"/>
                  <a:gd name="T10" fmla="*/ 694 w 726"/>
                  <a:gd name="T11" fmla="*/ 489 h 1605"/>
                  <a:gd name="T12" fmla="*/ 726 w 726"/>
                  <a:gd name="T13" fmla="*/ 584 h 1605"/>
                  <a:gd name="T14" fmla="*/ 552 w 726"/>
                  <a:gd name="T15" fmla="*/ 710 h 1605"/>
                  <a:gd name="T16" fmla="*/ 505 w 726"/>
                  <a:gd name="T17" fmla="*/ 915 h 1605"/>
                  <a:gd name="T18" fmla="*/ 473 w 726"/>
                  <a:gd name="T19" fmla="*/ 1010 h 1605"/>
                  <a:gd name="T20" fmla="*/ 568 w 726"/>
                  <a:gd name="T21" fmla="*/ 994 h 1605"/>
                  <a:gd name="T22" fmla="*/ 615 w 726"/>
                  <a:gd name="T23" fmla="*/ 978 h 1605"/>
                  <a:gd name="T24" fmla="*/ 600 w 726"/>
                  <a:gd name="T25" fmla="*/ 1042 h 1605"/>
                  <a:gd name="T26" fmla="*/ 568 w 726"/>
                  <a:gd name="T27" fmla="*/ 1152 h 1605"/>
                  <a:gd name="T28" fmla="*/ 473 w 726"/>
                  <a:gd name="T29" fmla="*/ 1199 h 1605"/>
                  <a:gd name="T30" fmla="*/ 489 w 726"/>
                  <a:gd name="T31" fmla="*/ 1342 h 1605"/>
                  <a:gd name="T32" fmla="*/ 394 w 726"/>
                  <a:gd name="T33" fmla="*/ 1373 h 1605"/>
                  <a:gd name="T34" fmla="*/ 205 w 726"/>
                  <a:gd name="T35" fmla="*/ 1452 h 1605"/>
                  <a:gd name="T36" fmla="*/ 173 w 726"/>
                  <a:gd name="T37" fmla="*/ 1499 h 1605"/>
                  <a:gd name="T38" fmla="*/ 157 w 726"/>
                  <a:gd name="T39" fmla="*/ 1547 h 1605"/>
                  <a:gd name="T40" fmla="*/ 110 w 726"/>
                  <a:gd name="T41" fmla="*/ 1563 h 1605"/>
                  <a:gd name="T42" fmla="*/ 0 w 726"/>
                  <a:gd name="T43" fmla="*/ 1547 h 1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6"/>
                  <a:gd name="T67" fmla="*/ 0 h 1605"/>
                  <a:gd name="T68" fmla="*/ 726 w 726"/>
                  <a:gd name="T69" fmla="*/ 1605 h 1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6" h="1605">
                    <a:moveTo>
                      <a:pt x="521" y="0"/>
                    </a:moveTo>
                    <a:cubicBezTo>
                      <a:pt x="531" y="42"/>
                      <a:pt x="542" y="84"/>
                      <a:pt x="552" y="126"/>
                    </a:cubicBezTo>
                    <a:cubicBezTo>
                      <a:pt x="561" y="164"/>
                      <a:pt x="654" y="191"/>
                      <a:pt x="694" y="205"/>
                    </a:cubicBezTo>
                    <a:cubicBezTo>
                      <a:pt x="722" y="288"/>
                      <a:pt x="689" y="330"/>
                      <a:pt x="647" y="394"/>
                    </a:cubicBezTo>
                    <a:cubicBezTo>
                      <a:pt x="652" y="410"/>
                      <a:pt x="656" y="427"/>
                      <a:pt x="663" y="442"/>
                    </a:cubicBezTo>
                    <a:cubicBezTo>
                      <a:pt x="671" y="459"/>
                      <a:pt x="686" y="472"/>
                      <a:pt x="694" y="489"/>
                    </a:cubicBezTo>
                    <a:cubicBezTo>
                      <a:pt x="708" y="520"/>
                      <a:pt x="726" y="584"/>
                      <a:pt x="726" y="584"/>
                    </a:cubicBezTo>
                    <a:cubicBezTo>
                      <a:pt x="687" y="697"/>
                      <a:pt x="664" y="687"/>
                      <a:pt x="552" y="710"/>
                    </a:cubicBezTo>
                    <a:cubicBezTo>
                      <a:pt x="469" y="964"/>
                      <a:pt x="571" y="634"/>
                      <a:pt x="505" y="915"/>
                    </a:cubicBezTo>
                    <a:cubicBezTo>
                      <a:pt x="497" y="948"/>
                      <a:pt x="440" y="1016"/>
                      <a:pt x="473" y="1010"/>
                    </a:cubicBezTo>
                    <a:cubicBezTo>
                      <a:pt x="505" y="1005"/>
                      <a:pt x="536" y="999"/>
                      <a:pt x="568" y="994"/>
                    </a:cubicBezTo>
                    <a:cubicBezTo>
                      <a:pt x="584" y="989"/>
                      <a:pt x="606" y="964"/>
                      <a:pt x="615" y="978"/>
                    </a:cubicBezTo>
                    <a:cubicBezTo>
                      <a:pt x="627" y="996"/>
                      <a:pt x="606" y="1021"/>
                      <a:pt x="600" y="1042"/>
                    </a:cubicBezTo>
                    <a:cubicBezTo>
                      <a:pt x="590" y="1079"/>
                      <a:pt x="589" y="1120"/>
                      <a:pt x="568" y="1152"/>
                    </a:cubicBezTo>
                    <a:cubicBezTo>
                      <a:pt x="549" y="1180"/>
                      <a:pt x="502" y="1190"/>
                      <a:pt x="473" y="1199"/>
                    </a:cubicBezTo>
                    <a:cubicBezTo>
                      <a:pt x="478" y="1213"/>
                      <a:pt x="532" y="1311"/>
                      <a:pt x="489" y="1342"/>
                    </a:cubicBezTo>
                    <a:cubicBezTo>
                      <a:pt x="462" y="1361"/>
                      <a:pt x="394" y="1373"/>
                      <a:pt x="394" y="1373"/>
                    </a:cubicBezTo>
                    <a:cubicBezTo>
                      <a:pt x="273" y="1454"/>
                      <a:pt x="337" y="1430"/>
                      <a:pt x="205" y="1452"/>
                    </a:cubicBezTo>
                    <a:cubicBezTo>
                      <a:pt x="194" y="1468"/>
                      <a:pt x="182" y="1482"/>
                      <a:pt x="173" y="1499"/>
                    </a:cubicBezTo>
                    <a:cubicBezTo>
                      <a:pt x="165" y="1514"/>
                      <a:pt x="169" y="1535"/>
                      <a:pt x="157" y="1547"/>
                    </a:cubicBezTo>
                    <a:cubicBezTo>
                      <a:pt x="145" y="1559"/>
                      <a:pt x="126" y="1559"/>
                      <a:pt x="110" y="1563"/>
                    </a:cubicBezTo>
                    <a:cubicBezTo>
                      <a:pt x="6" y="1586"/>
                      <a:pt x="28" y="1605"/>
                      <a:pt x="0" y="1547"/>
                    </a:cubicBezTo>
                  </a:path>
                </a:pathLst>
              </a:custGeom>
              <a:noFill/>
              <a:ln w="76200" cmpd="sng">
                <a:solidFill>
                  <a:schemeClr val="accent2"/>
                </a:solidFill>
                <a:round/>
                <a:headEnd/>
                <a:tailEnd/>
              </a:ln>
            </p:spPr>
            <p:txBody>
              <a:bodyPr wrap="none" anchor="ctr"/>
              <a:lstStyle/>
              <a:p>
                <a:endParaRPr lang="fr-FR"/>
              </a:p>
            </p:txBody>
          </p:sp>
          <p:sp>
            <p:nvSpPr>
              <p:cNvPr id="35939" name="Freeform 62"/>
              <p:cNvSpPr>
                <a:spLocks/>
              </p:cNvSpPr>
              <p:nvPr/>
            </p:nvSpPr>
            <p:spPr bwMode="auto">
              <a:xfrm>
                <a:off x="1649" y="973"/>
                <a:ext cx="52" cy="215"/>
              </a:xfrm>
              <a:custGeom>
                <a:avLst/>
                <a:gdLst>
                  <a:gd name="T0" fmla="*/ 10 w 52"/>
                  <a:gd name="T1" fmla="*/ 215 h 215"/>
                  <a:gd name="T2" fmla="*/ 38 w 52"/>
                  <a:gd name="T3" fmla="*/ 172 h 215"/>
                  <a:gd name="T4" fmla="*/ 52 w 52"/>
                  <a:gd name="T5" fmla="*/ 0 h 215"/>
                  <a:gd name="T6" fmla="*/ 0 60000 65536"/>
                  <a:gd name="T7" fmla="*/ 0 60000 65536"/>
                  <a:gd name="T8" fmla="*/ 0 60000 65536"/>
                  <a:gd name="T9" fmla="*/ 0 w 52"/>
                  <a:gd name="T10" fmla="*/ 0 h 215"/>
                  <a:gd name="T11" fmla="*/ 52 w 52"/>
                  <a:gd name="T12" fmla="*/ 215 h 215"/>
                </a:gdLst>
                <a:ahLst/>
                <a:cxnLst>
                  <a:cxn ang="T6">
                    <a:pos x="T0" y="T1"/>
                  </a:cxn>
                  <a:cxn ang="T7">
                    <a:pos x="T2" y="T3"/>
                  </a:cxn>
                  <a:cxn ang="T8">
                    <a:pos x="T4" y="T5"/>
                  </a:cxn>
                </a:cxnLst>
                <a:rect l="T9" t="T10" r="T11" b="T12"/>
                <a:pathLst>
                  <a:path w="52" h="215">
                    <a:moveTo>
                      <a:pt x="10" y="215"/>
                    </a:moveTo>
                    <a:cubicBezTo>
                      <a:pt x="19" y="201"/>
                      <a:pt x="36" y="189"/>
                      <a:pt x="38" y="172"/>
                    </a:cubicBezTo>
                    <a:cubicBezTo>
                      <a:pt x="45" y="105"/>
                      <a:pt x="0" y="56"/>
                      <a:pt x="52" y="0"/>
                    </a:cubicBezTo>
                  </a:path>
                </a:pathLst>
              </a:custGeom>
              <a:noFill/>
              <a:ln w="9525">
                <a:solidFill>
                  <a:schemeClr val="accent2"/>
                </a:solidFill>
                <a:round/>
                <a:headEnd/>
                <a:tailEnd/>
              </a:ln>
            </p:spPr>
            <p:txBody>
              <a:bodyPr wrap="none" anchor="ctr"/>
              <a:lstStyle/>
              <a:p>
                <a:endParaRPr lang="fr-FR"/>
              </a:p>
            </p:txBody>
          </p:sp>
          <p:sp>
            <p:nvSpPr>
              <p:cNvPr id="35940" name="Line 63"/>
              <p:cNvSpPr>
                <a:spLocks noChangeShapeType="1"/>
              </p:cNvSpPr>
              <p:nvPr/>
            </p:nvSpPr>
            <p:spPr bwMode="auto">
              <a:xfrm rot="2646290" flipH="1">
                <a:off x="1584" y="1168"/>
                <a:ext cx="192" cy="240"/>
              </a:xfrm>
              <a:prstGeom prst="line">
                <a:avLst/>
              </a:prstGeom>
              <a:noFill/>
              <a:ln w="127000">
                <a:solidFill>
                  <a:schemeClr val="accent1"/>
                </a:solidFill>
                <a:round/>
                <a:headEnd/>
                <a:tailEnd/>
              </a:ln>
            </p:spPr>
            <p:txBody>
              <a:bodyPr wrap="none" anchor="ctr"/>
              <a:lstStyle/>
              <a:p>
                <a:endParaRPr lang="fr-FR"/>
              </a:p>
            </p:txBody>
          </p:sp>
          <p:sp>
            <p:nvSpPr>
              <p:cNvPr id="35941" name="Oval 64"/>
              <p:cNvSpPr>
                <a:spLocks noChangeArrowheads="1"/>
              </p:cNvSpPr>
              <p:nvPr/>
            </p:nvSpPr>
            <p:spPr bwMode="auto">
              <a:xfrm>
                <a:off x="1488" y="1152"/>
                <a:ext cx="192" cy="192"/>
              </a:xfrm>
              <a:prstGeom prst="ellipse">
                <a:avLst/>
              </a:prstGeom>
              <a:solidFill>
                <a:schemeClr val="tx2"/>
              </a:solidFill>
              <a:ln w="9525">
                <a:solidFill>
                  <a:schemeClr val="tx1"/>
                </a:solidFill>
                <a:round/>
                <a:headEnd/>
                <a:tailEnd/>
              </a:ln>
            </p:spPr>
            <p:txBody>
              <a:bodyPr wrap="none" anchor="ctr"/>
              <a:lstStyle/>
              <a:p>
                <a:endParaRPr lang="fr-FR"/>
              </a:p>
            </p:txBody>
          </p:sp>
          <p:sp>
            <p:nvSpPr>
              <p:cNvPr id="35942" name="Oval 65"/>
              <p:cNvSpPr>
                <a:spLocks noChangeArrowheads="1"/>
              </p:cNvSpPr>
              <p:nvPr/>
            </p:nvSpPr>
            <p:spPr bwMode="auto">
              <a:xfrm>
                <a:off x="1632" y="2256"/>
                <a:ext cx="144" cy="144"/>
              </a:xfrm>
              <a:prstGeom prst="ellipse">
                <a:avLst/>
              </a:prstGeom>
              <a:solidFill>
                <a:schemeClr val="tx2"/>
              </a:solidFill>
              <a:ln w="9525">
                <a:solidFill>
                  <a:schemeClr val="tx1"/>
                </a:solidFill>
                <a:round/>
                <a:headEnd/>
                <a:tailEnd/>
              </a:ln>
            </p:spPr>
            <p:txBody>
              <a:bodyPr wrap="none" anchor="ctr"/>
              <a:lstStyle/>
              <a:p>
                <a:endParaRPr lang="fr-FR"/>
              </a:p>
            </p:txBody>
          </p:sp>
        </p:grpSp>
        <p:sp>
          <p:nvSpPr>
            <p:cNvPr id="35884" name="Oval 66"/>
            <p:cNvSpPr>
              <a:spLocks noChangeArrowheads="1"/>
            </p:cNvSpPr>
            <p:nvPr/>
          </p:nvSpPr>
          <p:spPr bwMode="auto">
            <a:xfrm>
              <a:off x="2736" y="2352"/>
              <a:ext cx="192" cy="192"/>
            </a:xfrm>
            <a:prstGeom prst="ellipse">
              <a:avLst/>
            </a:prstGeom>
            <a:solidFill>
              <a:srgbClr val="FFFF00"/>
            </a:solidFill>
            <a:ln w="9525">
              <a:solidFill>
                <a:schemeClr val="tx1"/>
              </a:solidFill>
              <a:round/>
              <a:headEnd/>
              <a:tailEnd/>
            </a:ln>
          </p:spPr>
          <p:txBody>
            <a:bodyPr wrap="none" anchor="ctr"/>
            <a:lstStyle/>
            <a:p>
              <a:endParaRPr lang="fr-FR"/>
            </a:p>
          </p:txBody>
        </p:sp>
        <p:sp>
          <p:nvSpPr>
            <p:cNvPr id="35885" name="Oval 67"/>
            <p:cNvSpPr>
              <a:spLocks noChangeArrowheads="1"/>
            </p:cNvSpPr>
            <p:nvPr/>
          </p:nvSpPr>
          <p:spPr bwMode="auto">
            <a:xfrm>
              <a:off x="2976" y="2496"/>
              <a:ext cx="192" cy="192"/>
            </a:xfrm>
            <a:prstGeom prst="ellipse">
              <a:avLst/>
            </a:prstGeom>
            <a:solidFill>
              <a:srgbClr val="FFFF00"/>
            </a:solidFill>
            <a:ln w="9525">
              <a:solidFill>
                <a:schemeClr val="tx1"/>
              </a:solidFill>
              <a:round/>
              <a:headEnd/>
              <a:tailEnd/>
            </a:ln>
          </p:spPr>
          <p:txBody>
            <a:bodyPr wrap="none" anchor="ctr"/>
            <a:lstStyle/>
            <a:p>
              <a:endParaRPr lang="fr-FR"/>
            </a:p>
          </p:txBody>
        </p:sp>
        <p:grpSp>
          <p:nvGrpSpPr>
            <p:cNvPr id="35886" name="Group 68"/>
            <p:cNvGrpSpPr>
              <a:grpSpLocks/>
            </p:cNvGrpSpPr>
            <p:nvPr/>
          </p:nvGrpSpPr>
          <p:grpSpPr bwMode="auto">
            <a:xfrm>
              <a:off x="4080" y="288"/>
              <a:ext cx="1008" cy="3466"/>
              <a:chOff x="4128" y="288"/>
              <a:chExt cx="720" cy="3466"/>
            </a:xfrm>
          </p:grpSpPr>
          <p:sp>
            <p:nvSpPr>
              <p:cNvPr id="35887" name="Freeform 69"/>
              <p:cNvSpPr>
                <a:spLocks/>
              </p:cNvSpPr>
              <p:nvPr/>
            </p:nvSpPr>
            <p:spPr bwMode="auto">
              <a:xfrm flipH="1">
                <a:off x="4203" y="3261"/>
                <a:ext cx="487" cy="471"/>
              </a:xfrm>
              <a:custGeom>
                <a:avLst/>
                <a:gdLst>
                  <a:gd name="T0" fmla="*/ 3238 w 353"/>
                  <a:gd name="T1" fmla="*/ 0 h 329"/>
                  <a:gd name="T2" fmla="*/ 3304 w 353"/>
                  <a:gd name="T3" fmla="*/ 80 h 329"/>
                  <a:gd name="T4" fmla="*/ 3359 w 353"/>
                  <a:gd name="T5" fmla="*/ 223 h 329"/>
                  <a:gd name="T6" fmla="*/ 3359 w 353"/>
                  <a:gd name="T7" fmla="*/ 223 h 329"/>
                  <a:gd name="T8" fmla="*/ 3304 w 353"/>
                  <a:gd name="T9" fmla="*/ 374 h 329"/>
                  <a:gd name="T10" fmla="*/ 3238 w 353"/>
                  <a:gd name="T11" fmla="*/ 660 h 329"/>
                  <a:gd name="T12" fmla="*/ 3184 w 353"/>
                  <a:gd name="T13" fmla="*/ 1034 h 329"/>
                  <a:gd name="T14" fmla="*/ 3129 w 353"/>
                  <a:gd name="T15" fmla="*/ 1549 h 329"/>
                  <a:gd name="T16" fmla="*/ 2904 w 353"/>
                  <a:gd name="T17" fmla="*/ 2591 h 329"/>
                  <a:gd name="T18" fmla="*/ 2799 w 353"/>
                  <a:gd name="T19" fmla="*/ 3019 h 329"/>
                  <a:gd name="T20" fmla="*/ 2739 w 353"/>
                  <a:gd name="T21" fmla="*/ 3390 h 329"/>
                  <a:gd name="T22" fmla="*/ 2566 w 353"/>
                  <a:gd name="T23" fmla="*/ 3466 h 329"/>
                  <a:gd name="T24" fmla="*/ 2453 w 353"/>
                  <a:gd name="T25" fmla="*/ 3390 h 329"/>
                  <a:gd name="T26" fmla="*/ 2566 w 353"/>
                  <a:gd name="T27" fmla="*/ 1701 h 329"/>
                  <a:gd name="T28" fmla="*/ 2511 w 353"/>
                  <a:gd name="T29" fmla="*/ 1772 h 329"/>
                  <a:gd name="T30" fmla="*/ 2453 w 353"/>
                  <a:gd name="T31" fmla="*/ 2074 h 329"/>
                  <a:gd name="T32" fmla="*/ 2398 w 353"/>
                  <a:gd name="T33" fmla="*/ 2289 h 329"/>
                  <a:gd name="T34" fmla="*/ 2340 w 353"/>
                  <a:gd name="T35" fmla="*/ 2591 h 329"/>
                  <a:gd name="T36" fmla="*/ 2340 w 353"/>
                  <a:gd name="T37" fmla="*/ 2591 h 329"/>
                  <a:gd name="T38" fmla="*/ 2282 w 353"/>
                  <a:gd name="T39" fmla="*/ 2888 h 329"/>
                  <a:gd name="T40" fmla="*/ 2174 w 353"/>
                  <a:gd name="T41" fmla="*/ 3167 h 329"/>
                  <a:gd name="T42" fmla="*/ 2054 w 353"/>
                  <a:gd name="T43" fmla="*/ 3466 h 329"/>
                  <a:gd name="T44" fmla="*/ 1882 w 353"/>
                  <a:gd name="T45" fmla="*/ 3689 h 329"/>
                  <a:gd name="T46" fmla="*/ 1882 w 353"/>
                  <a:gd name="T47" fmla="*/ 3689 h 329"/>
                  <a:gd name="T48" fmla="*/ 1776 w 353"/>
                  <a:gd name="T49" fmla="*/ 3765 h 329"/>
                  <a:gd name="T50" fmla="*/ 1538 w 353"/>
                  <a:gd name="T51" fmla="*/ 3911 h 329"/>
                  <a:gd name="T52" fmla="*/ 1084 w 353"/>
                  <a:gd name="T53" fmla="*/ 4054 h 329"/>
                  <a:gd name="T54" fmla="*/ 512 w 353"/>
                  <a:gd name="T55" fmla="*/ 4054 h 329"/>
                  <a:gd name="T56" fmla="*/ 0 w 353"/>
                  <a:gd name="T57" fmla="*/ 3971 h 329"/>
                  <a:gd name="T58" fmla="*/ 0 w 353"/>
                  <a:gd name="T59" fmla="*/ 3971 h 329"/>
                  <a:gd name="T60" fmla="*/ 0 w 353"/>
                  <a:gd name="T61" fmla="*/ 3911 h 329"/>
                  <a:gd name="T62" fmla="*/ 0 w 353"/>
                  <a:gd name="T63" fmla="*/ 3765 h 329"/>
                  <a:gd name="T64" fmla="*/ 0 w 353"/>
                  <a:gd name="T65" fmla="*/ 3765 h 329"/>
                  <a:gd name="T66" fmla="*/ 0 w 353"/>
                  <a:gd name="T67" fmla="*/ 3765 h 329"/>
                  <a:gd name="T68" fmla="*/ 116 w 353"/>
                  <a:gd name="T69" fmla="*/ 3689 h 329"/>
                  <a:gd name="T70" fmla="*/ 400 w 353"/>
                  <a:gd name="T71" fmla="*/ 3466 h 329"/>
                  <a:gd name="T72" fmla="*/ 746 w 353"/>
                  <a:gd name="T73" fmla="*/ 3167 h 329"/>
                  <a:gd name="T74" fmla="*/ 1029 w 353"/>
                  <a:gd name="T75" fmla="*/ 3019 h 329"/>
                  <a:gd name="T76" fmla="*/ 1029 w 353"/>
                  <a:gd name="T77" fmla="*/ 3019 h 329"/>
                  <a:gd name="T78" fmla="*/ 1084 w 353"/>
                  <a:gd name="T79" fmla="*/ 2945 h 329"/>
                  <a:gd name="T80" fmla="*/ 1253 w 353"/>
                  <a:gd name="T81" fmla="*/ 2888 h 329"/>
                  <a:gd name="T82" fmla="*/ 1596 w 353"/>
                  <a:gd name="T83" fmla="*/ 2591 h 329"/>
                  <a:gd name="T84" fmla="*/ 1937 w 353"/>
                  <a:gd name="T85" fmla="*/ 2289 h 329"/>
                  <a:gd name="T86" fmla="*/ 2054 w 353"/>
                  <a:gd name="T87" fmla="*/ 2142 h 329"/>
                  <a:gd name="T88" fmla="*/ 2174 w 353"/>
                  <a:gd name="T89" fmla="*/ 1918 h 329"/>
                  <a:gd name="T90" fmla="*/ 2174 w 353"/>
                  <a:gd name="T91" fmla="*/ 1918 h 329"/>
                  <a:gd name="T92" fmla="*/ 2340 w 353"/>
                  <a:gd name="T93" fmla="*/ 1402 h 329"/>
                  <a:gd name="T94" fmla="*/ 2566 w 353"/>
                  <a:gd name="T95" fmla="*/ 809 h 329"/>
                  <a:gd name="T96" fmla="*/ 2854 w 353"/>
                  <a:gd name="T97" fmla="*/ 293 h 329"/>
                  <a:gd name="T98" fmla="*/ 3072 w 353"/>
                  <a:gd name="T99" fmla="*/ 80 h 329"/>
                  <a:gd name="T100" fmla="*/ 3238 w 353"/>
                  <a:gd name="T101" fmla="*/ 0 h 3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3"/>
                  <a:gd name="T154" fmla="*/ 0 h 329"/>
                  <a:gd name="T155" fmla="*/ 353 w 353"/>
                  <a:gd name="T156" fmla="*/ 329 h 3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3" h="329">
                    <a:moveTo>
                      <a:pt x="341" y="0"/>
                    </a:moveTo>
                    <a:lnTo>
                      <a:pt x="347" y="6"/>
                    </a:lnTo>
                    <a:lnTo>
                      <a:pt x="353" y="18"/>
                    </a:lnTo>
                    <a:lnTo>
                      <a:pt x="347" y="30"/>
                    </a:lnTo>
                    <a:lnTo>
                      <a:pt x="341" y="54"/>
                    </a:lnTo>
                    <a:lnTo>
                      <a:pt x="335" y="84"/>
                    </a:lnTo>
                    <a:lnTo>
                      <a:pt x="329" y="126"/>
                    </a:lnTo>
                    <a:lnTo>
                      <a:pt x="305" y="210"/>
                    </a:lnTo>
                    <a:lnTo>
                      <a:pt x="294" y="245"/>
                    </a:lnTo>
                    <a:lnTo>
                      <a:pt x="288" y="275"/>
                    </a:lnTo>
                    <a:lnTo>
                      <a:pt x="270" y="281"/>
                    </a:lnTo>
                    <a:lnTo>
                      <a:pt x="258" y="275"/>
                    </a:lnTo>
                    <a:lnTo>
                      <a:pt x="270" y="138"/>
                    </a:lnTo>
                    <a:lnTo>
                      <a:pt x="264" y="144"/>
                    </a:lnTo>
                    <a:lnTo>
                      <a:pt x="258" y="168"/>
                    </a:lnTo>
                    <a:lnTo>
                      <a:pt x="252" y="186"/>
                    </a:lnTo>
                    <a:lnTo>
                      <a:pt x="246" y="210"/>
                    </a:lnTo>
                    <a:lnTo>
                      <a:pt x="240" y="234"/>
                    </a:lnTo>
                    <a:lnTo>
                      <a:pt x="228" y="257"/>
                    </a:lnTo>
                    <a:lnTo>
                      <a:pt x="216" y="281"/>
                    </a:lnTo>
                    <a:lnTo>
                      <a:pt x="198" y="299"/>
                    </a:lnTo>
                    <a:lnTo>
                      <a:pt x="186" y="305"/>
                    </a:lnTo>
                    <a:lnTo>
                      <a:pt x="162" y="317"/>
                    </a:lnTo>
                    <a:lnTo>
                      <a:pt x="114" y="329"/>
                    </a:lnTo>
                    <a:lnTo>
                      <a:pt x="54" y="329"/>
                    </a:lnTo>
                    <a:lnTo>
                      <a:pt x="0" y="323"/>
                    </a:lnTo>
                    <a:lnTo>
                      <a:pt x="0" y="317"/>
                    </a:lnTo>
                    <a:lnTo>
                      <a:pt x="0" y="305"/>
                    </a:lnTo>
                    <a:lnTo>
                      <a:pt x="12" y="299"/>
                    </a:lnTo>
                    <a:lnTo>
                      <a:pt x="42" y="281"/>
                    </a:lnTo>
                    <a:lnTo>
                      <a:pt x="78" y="257"/>
                    </a:lnTo>
                    <a:lnTo>
                      <a:pt x="108" y="245"/>
                    </a:lnTo>
                    <a:lnTo>
                      <a:pt x="114" y="239"/>
                    </a:lnTo>
                    <a:lnTo>
                      <a:pt x="132" y="234"/>
                    </a:lnTo>
                    <a:lnTo>
                      <a:pt x="168" y="210"/>
                    </a:lnTo>
                    <a:lnTo>
                      <a:pt x="204" y="186"/>
                    </a:lnTo>
                    <a:lnTo>
                      <a:pt x="216" y="174"/>
                    </a:lnTo>
                    <a:lnTo>
                      <a:pt x="228" y="156"/>
                    </a:lnTo>
                    <a:lnTo>
                      <a:pt x="246" y="114"/>
                    </a:lnTo>
                    <a:lnTo>
                      <a:pt x="270" y="66"/>
                    </a:lnTo>
                    <a:lnTo>
                      <a:pt x="300" y="24"/>
                    </a:lnTo>
                    <a:lnTo>
                      <a:pt x="323" y="6"/>
                    </a:lnTo>
                    <a:lnTo>
                      <a:pt x="341" y="0"/>
                    </a:lnTo>
                    <a:close/>
                  </a:path>
                </a:pathLst>
              </a:custGeom>
              <a:solidFill>
                <a:srgbClr val="FFCC19"/>
              </a:solidFill>
              <a:ln w="9525">
                <a:noFill/>
                <a:round/>
                <a:headEnd/>
                <a:tailEnd/>
              </a:ln>
            </p:spPr>
            <p:txBody>
              <a:bodyPr/>
              <a:lstStyle/>
              <a:p>
                <a:endParaRPr lang="fr-FR"/>
              </a:p>
            </p:txBody>
          </p:sp>
          <p:sp>
            <p:nvSpPr>
              <p:cNvPr id="35888" name="Freeform 70"/>
              <p:cNvSpPr>
                <a:spLocks/>
              </p:cNvSpPr>
              <p:nvPr/>
            </p:nvSpPr>
            <p:spPr bwMode="auto">
              <a:xfrm flipH="1">
                <a:off x="4203" y="3261"/>
                <a:ext cx="487" cy="471"/>
              </a:xfrm>
              <a:custGeom>
                <a:avLst/>
                <a:gdLst>
                  <a:gd name="T0" fmla="*/ 3238 w 353"/>
                  <a:gd name="T1" fmla="*/ 0 h 329"/>
                  <a:gd name="T2" fmla="*/ 3304 w 353"/>
                  <a:gd name="T3" fmla="*/ 80 h 329"/>
                  <a:gd name="T4" fmla="*/ 3359 w 353"/>
                  <a:gd name="T5" fmla="*/ 223 h 329"/>
                  <a:gd name="T6" fmla="*/ 3359 w 353"/>
                  <a:gd name="T7" fmla="*/ 223 h 329"/>
                  <a:gd name="T8" fmla="*/ 3304 w 353"/>
                  <a:gd name="T9" fmla="*/ 374 h 329"/>
                  <a:gd name="T10" fmla="*/ 3238 w 353"/>
                  <a:gd name="T11" fmla="*/ 660 h 329"/>
                  <a:gd name="T12" fmla="*/ 3184 w 353"/>
                  <a:gd name="T13" fmla="*/ 1034 h 329"/>
                  <a:gd name="T14" fmla="*/ 3129 w 353"/>
                  <a:gd name="T15" fmla="*/ 1549 h 329"/>
                  <a:gd name="T16" fmla="*/ 2904 w 353"/>
                  <a:gd name="T17" fmla="*/ 2591 h 329"/>
                  <a:gd name="T18" fmla="*/ 2799 w 353"/>
                  <a:gd name="T19" fmla="*/ 3019 h 329"/>
                  <a:gd name="T20" fmla="*/ 2739 w 353"/>
                  <a:gd name="T21" fmla="*/ 3390 h 329"/>
                  <a:gd name="T22" fmla="*/ 2566 w 353"/>
                  <a:gd name="T23" fmla="*/ 3466 h 329"/>
                  <a:gd name="T24" fmla="*/ 2453 w 353"/>
                  <a:gd name="T25" fmla="*/ 3390 h 329"/>
                  <a:gd name="T26" fmla="*/ 2566 w 353"/>
                  <a:gd name="T27" fmla="*/ 1701 h 329"/>
                  <a:gd name="T28" fmla="*/ 2511 w 353"/>
                  <a:gd name="T29" fmla="*/ 1772 h 329"/>
                  <a:gd name="T30" fmla="*/ 2453 w 353"/>
                  <a:gd name="T31" fmla="*/ 2074 h 329"/>
                  <a:gd name="T32" fmla="*/ 2398 w 353"/>
                  <a:gd name="T33" fmla="*/ 2289 h 329"/>
                  <a:gd name="T34" fmla="*/ 2340 w 353"/>
                  <a:gd name="T35" fmla="*/ 2591 h 329"/>
                  <a:gd name="T36" fmla="*/ 2340 w 353"/>
                  <a:gd name="T37" fmla="*/ 2591 h 329"/>
                  <a:gd name="T38" fmla="*/ 2282 w 353"/>
                  <a:gd name="T39" fmla="*/ 2888 h 329"/>
                  <a:gd name="T40" fmla="*/ 2174 w 353"/>
                  <a:gd name="T41" fmla="*/ 3167 h 329"/>
                  <a:gd name="T42" fmla="*/ 2054 w 353"/>
                  <a:gd name="T43" fmla="*/ 3466 h 329"/>
                  <a:gd name="T44" fmla="*/ 1882 w 353"/>
                  <a:gd name="T45" fmla="*/ 3689 h 329"/>
                  <a:gd name="T46" fmla="*/ 1882 w 353"/>
                  <a:gd name="T47" fmla="*/ 3689 h 329"/>
                  <a:gd name="T48" fmla="*/ 1776 w 353"/>
                  <a:gd name="T49" fmla="*/ 3765 h 329"/>
                  <a:gd name="T50" fmla="*/ 1538 w 353"/>
                  <a:gd name="T51" fmla="*/ 3911 h 329"/>
                  <a:gd name="T52" fmla="*/ 1084 w 353"/>
                  <a:gd name="T53" fmla="*/ 4054 h 329"/>
                  <a:gd name="T54" fmla="*/ 512 w 353"/>
                  <a:gd name="T55" fmla="*/ 4054 h 329"/>
                  <a:gd name="T56" fmla="*/ 0 w 353"/>
                  <a:gd name="T57" fmla="*/ 3971 h 329"/>
                  <a:gd name="T58" fmla="*/ 0 w 353"/>
                  <a:gd name="T59" fmla="*/ 3971 h 329"/>
                  <a:gd name="T60" fmla="*/ 0 w 353"/>
                  <a:gd name="T61" fmla="*/ 3911 h 329"/>
                  <a:gd name="T62" fmla="*/ 0 w 353"/>
                  <a:gd name="T63" fmla="*/ 3765 h 329"/>
                  <a:gd name="T64" fmla="*/ 0 w 353"/>
                  <a:gd name="T65" fmla="*/ 3765 h 329"/>
                  <a:gd name="T66" fmla="*/ 0 w 353"/>
                  <a:gd name="T67" fmla="*/ 3765 h 329"/>
                  <a:gd name="T68" fmla="*/ 116 w 353"/>
                  <a:gd name="T69" fmla="*/ 3689 h 329"/>
                  <a:gd name="T70" fmla="*/ 400 w 353"/>
                  <a:gd name="T71" fmla="*/ 3466 h 329"/>
                  <a:gd name="T72" fmla="*/ 746 w 353"/>
                  <a:gd name="T73" fmla="*/ 3167 h 329"/>
                  <a:gd name="T74" fmla="*/ 1029 w 353"/>
                  <a:gd name="T75" fmla="*/ 3019 h 329"/>
                  <a:gd name="T76" fmla="*/ 1029 w 353"/>
                  <a:gd name="T77" fmla="*/ 3019 h 329"/>
                  <a:gd name="T78" fmla="*/ 1084 w 353"/>
                  <a:gd name="T79" fmla="*/ 2945 h 329"/>
                  <a:gd name="T80" fmla="*/ 1253 w 353"/>
                  <a:gd name="T81" fmla="*/ 2888 h 329"/>
                  <a:gd name="T82" fmla="*/ 1596 w 353"/>
                  <a:gd name="T83" fmla="*/ 2591 h 329"/>
                  <a:gd name="T84" fmla="*/ 1937 w 353"/>
                  <a:gd name="T85" fmla="*/ 2289 h 329"/>
                  <a:gd name="T86" fmla="*/ 2054 w 353"/>
                  <a:gd name="T87" fmla="*/ 2142 h 329"/>
                  <a:gd name="T88" fmla="*/ 2174 w 353"/>
                  <a:gd name="T89" fmla="*/ 1918 h 329"/>
                  <a:gd name="T90" fmla="*/ 2174 w 353"/>
                  <a:gd name="T91" fmla="*/ 1918 h 329"/>
                  <a:gd name="T92" fmla="*/ 2340 w 353"/>
                  <a:gd name="T93" fmla="*/ 1402 h 329"/>
                  <a:gd name="T94" fmla="*/ 2566 w 353"/>
                  <a:gd name="T95" fmla="*/ 809 h 329"/>
                  <a:gd name="T96" fmla="*/ 2854 w 353"/>
                  <a:gd name="T97" fmla="*/ 293 h 329"/>
                  <a:gd name="T98" fmla="*/ 3072 w 353"/>
                  <a:gd name="T99" fmla="*/ 80 h 329"/>
                  <a:gd name="T100" fmla="*/ 3238 w 353"/>
                  <a:gd name="T101" fmla="*/ 0 h 3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3"/>
                  <a:gd name="T154" fmla="*/ 0 h 329"/>
                  <a:gd name="T155" fmla="*/ 353 w 353"/>
                  <a:gd name="T156" fmla="*/ 329 h 3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3" h="329">
                    <a:moveTo>
                      <a:pt x="341" y="0"/>
                    </a:moveTo>
                    <a:lnTo>
                      <a:pt x="347" y="6"/>
                    </a:lnTo>
                    <a:lnTo>
                      <a:pt x="353" y="18"/>
                    </a:lnTo>
                    <a:lnTo>
                      <a:pt x="347" y="30"/>
                    </a:lnTo>
                    <a:lnTo>
                      <a:pt x="341" y="54"/>
                    </a:lnTo>
                    <a:lnTo>
                      <a:pt x="335" y="84"/>
                    </a:lnTo>
                    <a:lnTo>
                      <a:pt x="329" y="126"/>
                    </a:lnTo>
                    <a:lnTo>
                      <a:pt x="305" y="210"/>
                    </a:lnTo>
                    <a:lnTo>
                      <a:pt x="294" y="245"/>
                    </a:lnTo>
                    <a:lnTo>
                      <a:pt x="288" y="275"/>
                    </a:lnTo>
                    <a:lnTo>
                      <a:pt x="270" y="281"/>
                    </a:lnTo>
                    <a:lnTo>
                      <a:pt x="258" y="275"/>
                    </a:lnTo>
                    <a:lnTo>
                      <a:pt x="270" y="138"/>
                    </a:lnTo>
                    <a:lnTo>
                      <a:pt x="264" y="144"/>
                    </a:lnTo>
                    <a:lnTo>
                      <a:pt x="258" y="168"/>
                    </a:lnTo>
                    <a:lnTo>
                      <a:pt x="252" y="186"/>
                    </a:lnTo>
                    <a:lnTo>
                      <a:pt x="246" y="210"/>
                    </a:lnTo>
                    <a:lnTo>
                      <a:pt x="240" y="234"/>
                    </a:lnTo>
                    <a:lnTo>
                      <a:pt x="228" y="257"/>
                    </a:lnTo>
                    <a:lnTo>
                      <a:pt x="216" y="281"/>
                    </a:lnTo>
                    <a:lnTo>
                      <a:pt x="198" y="299"/>
                    </a:lnTo>
                    <a:lnTo>
                      <a:pt x="186" y="305"/>
                    </a:lnTo>
                    <a:lnTo>
                      <a:pt x="162" y="317"/>
                    </a:lnTo>
                    <a:lnTo>
                      <a:pt x="114" y="329"/>
                    </a:lnTo>
                    <a:lnTo>
                      <a:pt x="54" y="329"/>
                    </a:lnTo>
                    <a:lnTo>
                      <a:pt x="0" y="323"/>
                    </a:lnTo>
                    <a:lnTo>
                      <a:pt x="0" y="317"/>
                    </a:lnTo>
                    <a:lnTo>
                      <a:pt x="0" y="305"/>
                    </a:lnTo>
                    <a:lnTo>
                      <a:pt x="12" y="299"/>
                    </a:lnTo>
                    <a:lnTo>
                      <a:pt x="42" y="281"/>
                    </a:lnTo>
                    <a:lnTo>
                      <a:pt x="78" y="257"/>
                    </a:lnTo>
                    <a:lnTo>
                      <a:pt x="108" y="245"/>
                    </a:lnTo>
                    <a:lnTo>
                      <a:pt x="114" y="239"/>
                    </a:lnTo>
                    <a:lnTo>
                      <a:pt x="132" y="234"/>
                    </a:lnTo>
                    <a:lnTo>
                      <a:pt x="168" y="210"/>
                    </a:lnTo>
                    <a:lnTo>
                      <a:pt x="204" y="186"/>
                    </a:lnTo>
                    <a:lnTo>
                      <a:pt x="216" y="174"/>
                    </a:lnTo>
                    <a:lnTo>
                      <a:pt x="228" y="156"/>
                    </a:lnTo>
                    <a:lnTo>
                      <a:pt x="246" y="114"/>
                    </a:lnTo>
                    <a:lnTo>
                      <a:pt x="270" y="66"/>
                    </a:lnTo>
                    <a:lnTo>
                      <a:pt x="300" y="24"/>
                    </a:lnTo>
                    <a:lnTo>
                      <a:pt x="323" y="6"/>
                    </a:lnTo>
                    <a:lnTo>
                      <a:pt x="341" y="0"/>
                    </a:lnTo>
                  </a:path>
                </a:pathLst>
              </a:custGeom>
              <a:noFill/>
              <a:ln w="0">
                <a:solidFill>
                  <a:srgbClr val="000000"/>
                </a:solidFill>
                <a:prstDash val="solid"/>
                <a:round/>
                <a:headEnd/>
                <a:tailEnd/>
              </a:ln>
            </p:spPr>
            <p:txBody>
              <a:bodyPr/>
              <a:lstStyle/>
              <a:p>
                <a:endParaRPr lang="fr-FR"/>
              </a:p>
            </p:txBody>
          </p:sp>
          <p:sp>
            <p:nvSpPr>
              <p:cNvPr id="35889" name="Freeform 71"/>
              <p:cNvSpPr>
                <a:spLocks/>
              </p:cNvSpPr>
              <p:nvPr/>
            </p:nvSpPr>
            <p:spPr bwMode="auto">
              <a:xfrm flipH="1">
                <a:off x="4219" y="3261"/>
                <a:ext cx="148" cy="258"/>
              </a:xfrm>
              <a:custGeom>
                <a:avLst/>
                <a:gdLst>
                  <a:gd name="T0" fmla="*/ 982 w 107"/>
                  <a:gd name="T1" fmla="*/ 0 h 180"/>
                  <a:gd name="T2" fmla="*/ 1040 w 107"/>
                  <a:gd name="T3" fmla="*/ 80 h 180"/>
                  <a:gd name="T4" fmla="*/ 1040 w 107"/>
                  <a:gd name="T5" fmla="*/ 143 h 180"/>
                  <a:gd name="T6" fmla="*/ 982 w 107"/>
                  <a:gd name="T7" fmla="*/ 224 h 180"/>
                  <a:gd name="T8" fmla="*/ 982 w 107"/>
                  <a:gd name="T9" fmla="*/ 224 h 180"/>
                  <a:gd name="T10" fmla="*/ 860 w 107"/>
                  <a:gd name="T11" fmla="*/ 294 h 180"/>
                  <a:gd name="T12" fmla="*/ 752 w 107"/>
                  <a:gd name="T13" fmla="*/ 517 h 180"/>
                  <a:gd name="T14" fmla="*/ 638 w 107"/>
                  <a:gd name="T15" fmla="*/ 665 h 180"/>
                  <a:gd name="T16" fmla="*/ 526 w 107"/>
                  <a:gd name="T17" fmla="*/ 821 h 180"/>
                  <a:gd name="T18" fmla="*/ 526 w 107"/>
                  <a:gd name="T19" fmla="*/ 821 h 180"/>
                  <a:gd name="T20" fmla="*/ 408 w 107"/>
                  <a:gd name="T21" fmla="*/ 1042 h 180"/>
                  <a:gd name="T22" fmla="*/ 289 w 107"/>
                  <a:gd name="T23" fmla="*/ 1266 h 180"/>
                  <a:gd name="T24" fmla="*/ 289 w 107"/>
                  <a:gd name="T25" fmla="*/ 1266 h 180"/>
                  <a:gd name="T26" fmla="*/ 235 w 107"/>
                  <a:gd name="T27" fmla="*/ 1494 h 180"/>
                  <a:gd name="T28" fmla="*/ 123 w 107"/>
                  <a:gd name="T29" fmla="*/ 1786 h 180"/>
                  <a:gd name="T30" fmla="*/ 55 w 107"/>
                  <a:gd name="T31" fmla="*/ 2087 h 180"/>
                  <a:gd name="T32" fmla="*/ 0 w 107"/>
                  <a:gd name="T33" fmla="*/ 2237 h 180"/>
                  <a:gd name="T34" fmla="*/ 0 w 107"/>
                  <a:gd name="T35" fmla="*/ 2237 h 180"/>
                  <a:gd name="T36" fmla="*/ 0 w 107"/>
                  <a:gd name="T37" fmla="*/ 2237 h 180"/>
                  <a:gd name="T38" fmla="*/ 0 w 107"/>
                  <a:gd name="T39" fmla="*/ 2087 h 180"/>
                  <a:gd name="T40" fmla="*/ 55 w 107"/>
                  <a:gd name="T41" fmla="*/ 1637 h 180"/>
                  <a:gd name="T42" fmla="*/ 55 w 107"/>
                  <a:gd name="T43" fmla="*/ 1637 h 180"/>
                  <a:gd name="T44" fmla="*/ 55 w 107"/>
                  <a:gd name="T45" fmla="*/ 1494 h 180"/>
                  <a:gd name="T46" fmla="*/ 123 w 107"/>
                  <a:gd name="T47" fmla="*/ 1343 h 180"/>
                  <a:gd name="T48" fmla="*/ 346 w 107"/>
                  <a:gd name="T49" fmla="*/ 821 h 180"/>
                  <a:gd name="T50" fmla="*/ 581 w 107"/>
                  <a:gd name="T51" fmla="*/ 294 h 180"/>
                  <a:gd name="T52" fmla="*/ 752 w 107"/>
                  <a:gd name="T53" fmla="*/ 143 h 180"/>
                  <a:gd name="T54" fmla="*/ 982 w 107"/>
                  <a:gd name="T55" fmla="*/ 0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7"/>
                  <a:gd name="T85" fmla="*/ 0 h 180"/>
                  <a:gd name="T86" fmla="*/ 107 w 107"/>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7" h="180">
                    <a:moveTo>
                      <a:pt x="101" y="0"/>
                    </a:moveTo>
                    <a:lnTo>
                      <a:pt x="107" y="6"/>
                    </a:lnTo>
                    <a:lnTo>
                      <a:pt x="107" y="12"/>
                    </a:lnTo>
                    <a:lnTo>
                      <a:pt x="101" y="18"/>
                    </a:lnTo>
                    <a:lnTo>
                      <a:pt x="89" y="24"/>
                    </a:lnTo>
                    <a:lnTo>
                      <a:pt x="77" y="42"/>
                    </a:lnTo>
                    <a:lnTo>
                      <a:pt x="66" y="54"/>
                    </a:lnTo>
                    <a:lnTo>
                      <a:pt x="54" y="66"/>
                    </a:lnTo>
                    <a:lnTo>
                      <a:pt x="42" y="84"/>
                    </a:lnTo>
                    <a:lnTo>
                      <a:pt x="30" y="102"/>
                    </a:lnTo>
                    <a:lnTo>
                      <a:pt x="24" y="120"/>
                    </a:lnTo>
                    <a:lnTo>
                      <a:pt x="12" y="144"/>
                    </a:lnTo>
                    <a:lnTo>
                      <a:pt x="6" y="168"/>
                    </a:lnTo>
                    <a:lnTo>
                      <a:pt x="0" y="180"/>
                    </a:lnTo>
                    <a:lnTo>
                      <a:pt x="0" y="168"/>
                    </a:lnTo>
                    <a:lnTo>
                      <a:pt x="6" y="132"/>
                    </a:lnTo>
                    <a:lnTo>
                      <a:pt x="6" y="120"/>
                    </a:lnTo>
                    <a:lnTo>
                      <a:pt x="12" y="108"/>
                    </a:lnTo>
                    <a:lnTo>
                      <a:pt x="36" y="66"/>
                    </a:lnTo>
                    <a:lnTo>
                      <a:pt x="60" y="24"/>
                    </a:lnTo>
                    <a:lnTo>
                      <a:pt x="77" y="12"/>
                    </a:lnTo>
                    <a:lnTo>
                      <a:pt x="101" y="0"/>
                    </a:lnTo>
                    <a:close/>
                  </a:path>
                </a:pathLst>
              </a:custGeom>
              <a:solidFill>
                <a:srgbClr val="BF8C00"/>
              </a:solidFill>
              <a:ln w="9525">
                <a:noFill/>
                <a:round/>
                <a:headEnd/>
                <a:tailEnd/>
              </a:ln>
            </p:spPr>
            <p:txBody>
              <a:bodyPr/>
              <a:lstStyle/>
              <a:p>
                <a:endParaRPr lang="fr-FR"/>
              </a:p>
            </p:txBody>
          </p:sp>
          <p:sp>
            <p:nvSpPr>
              <p:cNvPr id="35890" name="Freeform 72"/>
              <p:cNvSpPr>
                <a:spLocks/>
              </p:cNvSpPr>
              <p:nvPr/>
            </p:nvSpPr>
            <p:spPr bwMode="auto">
              <a:xfrm flipH="1">
                <a:off x="4128" y="288"/>
                <a:ext cx="720" cy="3367"/>
              </a:xfrm>
              <a:custGeom>
                <a:avLst/>
                <a:gdLst>
                  <a:gd name="T0" fmla="*/ 4726 w 521"/>
                  <a:gd name="T1" fmla="*/ 2782 h 2354"/>
                  <a:gd name="T2" fmla="*/ 5015 w 521"/>
                  <a:gd name="T3" fmla="*/ 4610 h 2354"/>
                  <a:gd name="T4" fmla="*/ 4960 w 521"/>
                  <a:gd name="T5" fmla="*/ 5554 h 2354"/>
                  <a:gd name="T6" fmla="*/ 4610 w 521"/>
                  <a:gd name="T7" fmla="*/ 7107 h 2354"/>
                  <a:gd name="T8" fmla="*/ 4610 w 521"/>
                  <a:gd name="T9" fmla="*/ 7821 h 2354"/>
                  <a:gd name="T10" fmla="*/ 4319 w 521"/>
                  <a:gd name="T11" fmla="*/ 10327 h 2354"/>
                  <a:gd name="T12" fmla="*/ 4209 w 521"/>
                  <a:gd name="T13" fmla="*/ 11048 h 2354"/>
                  <a:gd name="T14" fmla="*/ 3981 w 521"/>
                  <a:gd name="T15" fmla="*/ 13830 h 2354"/>
                  <a:gd name="T16" fmla="*/ 3926 w 521"/>
                  <a:gd name="T17" fmla="*/ 14708 h 2354"/>
                  <a:gd name="T18" fmla="*/ 4154 w 521"/>
                  <a:gd name="T19" fmla="*/ 16107 h 2354"/>
                  <a:gd name="T20" fmla="*/ 4209 w 521"/>
                  <a:gd name="T21" fmla="*/ 16679 h 2354"/>
                  <a:gd name="T22" fmla="*/ 4319 w 521"/>
                  <a:gd name="T23" fmla="*/ 17334 h 2354"/>
                  <a:gd name="T24" fmla="*/ 4381 w 521"/>
                  <a:gd name="T25" fmla="*/ 19325 h 2354"/>
                  <a:gd name="T26" fmla="*/ 3981 w 521"/>
                  <a:gd name="T27" fmla="*/ 20637 h 2354"/>
                  <a:gd name="T28" fmla="*/ 3811 w 521"/>
                  <a:gd name="T29" fmla="*/ 22325 h 2354"/>
                  <a:gd name="T30" fmla="*/ 3756 w 521"/>
                  <a:gd name="T31" fmla="*/ 22978 h 2354"/>
                  <a:gd name="T32" fmla="*/ 3697 w 521"/>
                  <a:gd name="T33" fmla="*/ 24221 h 2354"/>
                  <a:gd name="T34" fmla="*/ 4154 w 521"/>
                  <a:gd name="T35" fmla="*/ 24736 h 2354"/>
                  <a:gd name="T36" fmla="*/ 4381 w 521"/>
                  <a:gd name="T37" fmla="*/ 25406 h 2354"/>
                  <a:gd name="T38" fmla="*/ 3981 w 521"/>
                  <a:gd name="T39" fmla="*/ 26046 h 2354"/>
                  <a:gd name="T40" fmla="*/ 3579 w 521"/>
                  <a:gd name="T41" fmla="*/ 26719 h 2354"/>
                  <a:gd name="T42" fmla="*/ 3119 w 521"/>
                  <a:gd name="T43" fmla="*/ 28395 h 2354"/>
                  <a:gd name="T44" fmla="*/ 3006 w 521"/>
                  <a:gd name="T45" fmla="*/ 28614 h 2354"/>
                  <a:gd name="T46" fmla="*/ 2313 w 521"/>
                  <a:gd name="T47" fmla="*/ 28830 h 2354"/>
                  <a:gd name="T48" fmla="*/ 1732 w 521"/>
                  <a:gd name="T49" fmla="*/ 28687 h 2354"/>
                  <a:gd name="T50" fmla="*/ 1911 w 521"/>
                  <a:gd name="T51" fmla="*/ 28034 h 2354"/>
                  <a:gd name="T52" fmla="*/ 2081 w 521"/>
                  <a:gd name="T53" fmla="*/ 25902 h 2354"/>
                  <a:gd name="T54" fmla="*/ 2137 w 521"/>
                  <a:gd name="T55" fmla="*/ 24522 h 2354"/>
                  <a:gd name="T56" fmla="*/ 2192 w 521"/>
                  <a:gd name="T57" fmla="*/ 23120 h 2354"/>
                  <a:gd name="T58" fmla="*/ 2246 w 521"/>
                  <a:gd name="T59" fmla="*/ 21516 h 2354"/>
                  <a:gd name="T60" fmla="*/ 2246 w 521"/>
                  <a:gd name="T61" fmla="*/ 19325 h 2354"/>
                  <a:gd name="T62" fmla="*/ 2246 w 521"/>
                  <a:gd name="T63" fmla="*/ 18224 h 2354"/>
                  <a:gd name="T64" fmla="*/ 2246 w 521"/>
                  <a:gd name="T65" fmla="*/ 16536 h 2354"/>
                  <a:gd name="T66" fmla="*/ 2137 w 521"/>
                  <a:gd name="T67" fmla="*/ 15960 h 2354"/>
                  <a:gd name="T68" fmla="*/ 1791 w 521"/>
                  <a:gd name="T69" fmla="*/ 14931 h 2354"/>
                  <a:gd name="T70" fmla="*/ 1732 w 521"/>
                  <a:gd name="T71" fmla="*/ 14632 h 2354"/>
                  <a:gd name="T72" fmla="*/ 1732 w 521"/>
                  <a:gd name="T73" fmla="*/ 13897 h 2354"/>
                  <a:gd name="T74" fmla="*/ 1621 w 521"/>
                  <a:gd name="T75" fmla="*/ 12518 h 2354"/>
                  <a:gd name="T76" fmla="*/ 1506 w 521"/>
                  <a:gd name="T77" fmla="*/ 11782 h 2354"/>
                  <a:gd name="T78" fmla="*/ 1270 w 521"/>
                  <a:gd name="T79" fmla="*/ 10250 h 2354"/>
                  <a:gd name="T80" fmla="*/ 1099 w 521"/>
                  <a:gd name="T81" fmla="*/ 7682 h 2354"/>
                  <a:gd name="T82" fmla="*/ 1154 w 521"/>
                  <a:gd name="T83" fmla="*/ 6886 h 2354"/>
                  <a:gd name="T84" fmla="*/ 1099 w 521"/>
                  <a:gd name="T85" fmla="*/ 5492 h 2354"/>
                  <a:gd name="T86" fmla="*/ 861 w 521"/>
                  <a:gd name="T87" fmla="*/ 4978 h 2354"/>
                  <a:gd name="T88" fmla="*/ 174 w 521"/>
                  <a:gd name="T89" fmla="*/ 3737 h 2354"/>
                  <a:gd name="T90" fmla="*/ 0 w 521"/>
                  <a:gd name="T91" fmla="*/ 2706 h 2354"/>
                  <a:gd name="T92" fmla="*/ 525 w 521"/>
                  <a:gd name="T93" fmla="*/ 515 h 2354"/>
                  <a:gd name="T94" fmla="*/ 1506 w 521"/>
                  <a:gd name="T95" fmla="*/ 0 h 2354"/>
                  <a:gd name="T96" fmla="*/ 2370 w 521"/>
                  <a:gd name="T97" fmla="*/ 293 h 2354"/>
                  <a:gd name="T98" fmla="*/ 3469 w 521"/>
                  <a:gd name="T99" fmla="*/ 1028 h 2354"/>
                  <a:gd name="T100" fmla="*/ 3981 w 521"/>
                  <a:gd name="T101" fmla="*/ 1539 h 23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1"/>
                  <a:gd name="T154" fmla="*/ 0 h 2354"/>
                  <a:gd name="T155" fmla="*/ 521 w 521"/>
                  <a:gd name="T156" fmla="*/ 2354 h 23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1" h="2354">
                    <a:moveTo>
                      <a:pt x="414" y="126"/>
                    </a:moveTo>
                    <a:lnTo>
                      <a:pt x="455" y="173"/>
                    </a:lnTo>
                    <a:lnTo>
                      <a:pt x="491" y="227"/>
                    </a:lnTo>
                    <a:lnTo>
                      <a:pt x="515" y="299"/>
                    </a:lnTo>
                    <a:lnTo>
                      <a:pt x="521" y="335"/>
                    </a:lnTo>
                    <a:lnTo>
                      <a:pt x="521" y="376"/>
                    </a:lnTo>
                    <a:lnTo>
                      <a:pt x="521" y="418"/>
                    </a:lnTo>
                    <a:lnTo>
                      <a:pt x="515" y="454"/>
                    </a:lnTo>
                    <a:lnTo>
                      <a:pt x="497" y="502"/>
                    </a:lnTo>
                    <a:lnTo>
                      <a:pt x="485" y="544"/>
                    </a:lnTo>
                    <a:lnTo>
                      <a:pt x="479" y="580"/>
                    </a:lnTo>
                    <a:lnTo>
                      <a:pt x="479" y="604"/>
                    </a:lnTo>
                    <a:lnTo>
                      <a:pt x="479" y="639"/>
                    </a:lnTo>
                    <a:lnTo>
                      <a:pt x="467" y="723"/>
                    </a:lnTo>
                    <a:lnTo>
                      <a:pt x="461" y="807"/>
                    </a:lnTo>
                    <a:lnTo>
                      <a:pt x="449" y="843"/>
                    </a:lnTo>
                    <a:lnTo>
                      <a:pt x="443" y="872"/>
                    </a:lnTo>
                    <a:lnTo>
                      <a:pt x="437" y="902"/>
                    </a:lnTo>
                    <a:lnTo>
                      <a:pt x="431" y="944"/>
                    </a:lnTo>
                    <a:lnTo>
                      <a:pt x="419" y="1034"/>
                    </a:lnTo>
                    <a:lnTo>
                      <a:pt x="414" y="1129"/>
                    </a:lnTo>
                    <a:lnTo>
                      <a:pt x="408" y="1171"/>
                    </a:lnTo>
                    <a:lnTo>
                      <a:pt x="408" y="1201"/>
                    </a:lnTo>
                    <a:lnTo>
                      <a:pt x="414" y="1249"/>
                    </a:lnTo>
                    <a:lnTo>
                      <a:pt x="419" y="1285"/>
                    </a:lnTo>
                    <a:lnTo>
                      <a:pt x="431" y="1315"/>
                    </a:lnTo>
                    <a:lnTo>
                      <a:pt x="431" y="1327"/>
                    </a:lnTo>
                    <a:lnTo>
                      <a:pt x="437" y="1362"/>
                    </a:lnTo>
                    <a:lnTo>
                      <a:pt x="443" y="1386"/>
                    </a:lnTo>
                    <a:lnTo>
                      <a:pt x="449" y="1416"/>
                    </a:lnTo>
                    <a:lnTo>
                      <a:pt x="461" y="1464"/>
                    </a:lnTo>
                    <a:lnTo>
                      <a:pt x="461" y="1518"/>
                    </a:lnTo>
                    <a:lnTo>
                      <a:pt x="455" y="1578"/>
                    </a:lnTo>
                    <a:lnTo>
                      <a:pt x="431" y="1631"/>
                    </a:lnTo>
                    <a:lnTo>
                      <a:pt x="414" y="1685"/>
                    </a:lnTo>
                    <a:lnTo>
                      <a:pt x="402" y="1745"/>
                    </a:lnTo>
                    <a:lnTo>
                      <a:pt x="396" y="1805"/>
                    </a:lnTo>
                    <a:lnTo>
                      <a:pt x="396" y="1823"/>
                    </a:lnTo>
                    <a:lnTo>
                      <a:pt x="390" y="1840"/>
                    </a:lnTo>
                    <a:lnTo>
                      <a:pt x="390" y="1876"/>
                    </a:lnTo>
                    <a:lnTo>
                      <a:pt x="384" y="1918"/>
                    </a:lnTo>
                    <a:lnTo>
                      <a:pt x="384" y="1954"/>
                    </a:lnTo>
                    <a:lnTo>
                      <a:pt x="384" y="1978"/>
                    </a:lnTo>
                    <a:lnTo>
                      <a:pt x="408" y="1996"/>
                    </a:lnTo>
                    <a:lnTo>
                      <a:pt x="431" y="2020"/>
                    </a:lnTo>
                    <a:lnTo>
                      <a:pt x="455" y="2050"/>
                    </a:lnTo>
                    <a:lnTo>
                      <a:pt x="461" y="2062"/>
                    </a:lnTo>
                    <a:lnTo>
                      <a:pt x="455" y="2074"/>
                    </a:lnTo>
                    <a:lnTo>
                      <a:pt x="443" y="2103"/>
                    </a:lnTo>
                    <a:lnTo>
                      <a:pt x="414" y="2127"/>
                    </a:lnTo>
                    <a:lnTo>
                      <a:pt x="390" y="2151"/>
                    </a:lnTo>
                    <a:lnTo>
                      <a:pt x="372" y="2181"/>
                    </a:lnTo>
                    <a:lnTo>
                      <a:pt x="360" y="2229"/>
                    </a:lnTo>
                    <a:lnTo>
                      <a:pt x="342" y="2277"/>
                    </a:lnTo>
                    <a:lnTo>
                      <a:pt x="324" y="2318"/>
                    </a:lnTo>
                    <a:lnTo>
                      <a:pt x="318" y="2330"/>
                    </a:lnTo>
                    <a:lnTo>
                      <a:pt x="312" y="2336"/>
                    </a:lnTo>
                    <a:lnTo>
                      <a:pt x="306" y="2342"/>
                    </a:lnTo>
                    <a:lnTo>
                      <a:pt x="288" y="2348"/>
                    </a:lnTo>
                    <a:lnTo>
                      <a:pt x="240" y="2354"/>
                    </a:lnTo>
                    <a:lnTo>
                      <a:pt x="216" y="2354"/>
                    </a:lnTo>
                    <a:lnTo>
                      <a:pt x="192" y="2348"/>
                    </a:lnTo>
                    <a:lnTo>
                      <a:pt x="180" y="2342"/>
                    </a:lnTo>
                    <a:lnTo>
                      <a:pt x="180" y="2330"/>
                    </a:lnTo>
                    <a:lnTo>
                      <a:pt x="198" y="2289"/>
                    </a:lnTo>
                    <a:lnTo>
                      <a:pt x="204" y="2241"/>
                    </a:lnTo>
                    <a:lnTo>
                      <a:pt x="216" y="2175"/>
                    </a:lnTo>
                    <a:lnTo>
                      <a:pt x="216" y="2115"/>
                    </a:lnTo>
                    <a:lnTo>
                      <a:pt x="216" y="2062"/>
                    </a:lnTo>
                    <a:lnTo>
                      <a:pt x="222" y="2002"/>
                    </a:lnTo>
                    <a:lnTo>
                      <a:pt x="222" y="1942"/>
                    </a:lnTo>
                    <a:lnTo>
                      <a:pt x="228" y="1888"/>
                    </a:lnTo>
                    <a:lnTo>
                      <a:pt x="234" y="1858"/>
                    </a:lnTo>
                    <a:lnTo>
                      <a:pt x="234" y="1811"/>
                    </a:lnTo>
                    <a:lnTo>
                      <a:pt x="234" y="1757"/>
                    </a:lnTo>
                    <a:lnTo>
                      <a:pt x="234" y="1697"/>
                    </a:lnTo>
                    <a:lnTo>
                      <a:pt x="234" y="1637"/>
                    </a:lnTo>
                    <a:lnTo>
                      <a:pt x="234" y="1578"/>
                    </a:lnTo>
                    <a:lnTo>
                      <a:pt x="234" y="1524"/>
                    </a:lnTo>
                    <a:lnTo>
                      <a:pt x="234" y="1488"/>
                    </a:lnTo>
                    <a:lnTo>
                      <a:pt x="234" y="1434"/>
                    </a:lnTo>
                    <a:lnTo>
                      <a:pt x="234" y="1392"/>
                    </a:lnTo>
                    <a:lnTo>
                      <a:pt x="234" y="1350"/>
                    </a:lnTo>
                    <a:lnTo>
                      <a:pt x="228" y="1321"/>
                    </a:lnTo>
                    <a:lnTo>
                      <a:pt x="222" y="1303"/>
                    </a:lnTo>
                    <a:lnTo>
                      <a:pt x="204" y="1279"/>
                    </a:lnTo>
                    <a:lnTo>
                      <a:pt x="192" y="1255"/>
                    </a:lnTo>
                    <a:lnTo>
                      <a:pt x="186" y="1219"/>
                    </a:lnTo>
                    <a:lnTo>
                      <a:pt x="186" y="1213"/>
                    </a:lnTo>
                    <a:lnTo>
                      <a:pt x="180" y="1195"/>
                    </a:lnTo>
                    <a:lnTo>
                      <a:pt x="180" y="1165"/>
                    </a:lnTo>
                    <a:lnTo>
                      <a:pt x="180" y="1135"/>
                    </a:lnTo>
                    <a:lnTo>
                      <a:pt x="180" y="1100"/>
                    </a:lnTo>
                    <a:lnTo>
                      <a:pt x="174" y="1058"/>
                    </a:lnTo>
                    <a:lnTo>
                      <a:pt x="168" y="1022"/>
                    </a:lnTo>
                    <a:lnTo>
                      <a:pt x="162" y="986"/>
                    </a:lnTo>
                    <a:lnTo>
                      <a:pt x="156" y="962"/>
                    </a:lnTo>
                    <a:lnTo>
                      <a:pt x="150" y="932"/>
                    </a:lnTo>
                    <a:lnTo>
                      <a:pt x="144" y="884"/>
                    </a:lnTo>
                    <a:lnTo>
                      <a:pt x="132" y="837"/>
                    </a:lnTo>
                    <a:lnTo>
                      <a:pt x="120" y="723"/>
                    </a:lnTo>
                    <a:lnTo>
                      <a:pt x="114" y="675"/>
                    </a:lnTo>
                    <a:lnTo>
                      <a:pt x="114" y="627"/>
                    </a:lnTo>
                    <a:lnTo>
                      <a:pt x="114" y="592"/>
                    </a:lnTo>
                    <a:lnTo>
                      <a:pt x="120" y="562"/>
                    </a:lnTo>
                    <a:lnTo>
                      <a:pt x="120" y="526"/>
                    </a:lnTo>
                    <a:lnTo>
                      <a:pt x="120" y="490"/>
                    </a:lnTo>
                    <a:lnTo>
                      <a:pt x="114" y="448"/>
                    </a:lnTo>
                    <a:lnTo>
                      <a:pt x="108" y="424"/>
                    </a:lnTo>
                    <a:lnTo>
                      <a:pt x="90" y="406"/>
                    </a:lnTo>
                    <a:lnTo>
                      <a:pt x="54" y="365"/>
                    </a:lnTo>
                    <a:lnTo>
                      <a:pt x="30" y="335"/>
                    </a:lnTo>
                    <a:lnTo>
                      <a:pt x="18" y="305"/>
                    </a:lnTo>
                    <a:lnTo>
                      <a:pt x="6" y="269"/>
                    </a:lnTo>
                    <a:lnTo>
                      <a:pt x="0" y="221"/>
                    </a:lnTo>
                    <a:lnTo>
                      <a:pt x="18" y="126"/>
                    </a:lnTo>
                    <a:lnTo>
                      <a:pt x="30" y="78"/>
                    </a:lnTo>
                    <a:lnTo>
                      <a:pt x="54" y="42"/>
                    </a:lnTo>
                    <a:lnTo>
                      <a:pt x="84" y="18"/>
                    </a:lnTo>
                    <a:lnTo>
                      <a:pt x="114" y="0"/>
                    </a:lnTo>
                    <a:lnTo>
                      <a:pt x="156" y="0"/>
                    </a:lnTo>
                    <a:lnTo>
                      <a:pt x="198" y="6"/>
                    </a:lnTo>
                    <a:lnTo>
                      <a:pt x="246" y="24"/>
                    </a:lnTo>
                    <a:lnTo>
                      <a:pt x="288" y="48"/>
                    </a:lnTo>
                    <a:lnTo>
                      <a:pt x="330" y="66"/>
                    </a:lnTo>
                    <a:lnTo>
                      <a:pt x="360" y="84"/>
                    </a:lnTo>
                    <a:lnTo>
                      <a:pt x="384" y="102"/>
                    </a:lnTo>
                    <a:lnTo>
                      <a:pt x="402" y="114"/>
                    </a:lnTo>
                    <a:lnTo>
                      <a:pt x="414" y="126"/>
                    </a:lnTo>
                    <a:close/>
                  </a:path>
                </a:pathLst>
              </a:custGeom>
              <a:solidFill>
                <a:srgbClr val="F2AD8C"/>
              </a:solidFill>
              <a:ln w="9525">
                <a:noFill/>
                <a:round/>
                <a:headEnd/>
                <a:tailEnd/>
              </a:ln>
            </p:spPr>
            <p:txBody>
              <a:bodyPr/>
              <a:lstStyle/>
              <a:p>
                <a:endParaRPr lang="fr-FR"/>
              </a:p>
            </p:txBody>
          </p:sp>
          <p:sp>
            <p:nvSpPr>
              <p:cNvPr id="35891" name="Freeform 73"/>
              <p:cNvSpPr>
                <a:spLocks/>
              </p:cNvSpPr>
              <p:nvPr/>
            </p:nvSpPr>
            <p:spPr bwMode="auto">
              <a:xfrm flipH="1">
                <a:off x="4219" y="434"/>
                <a:ext cx="455" cy="1084"/>
              </a:xfrm>
              <a:custGeom>
                <a:avLst/>
                <a:gdLst>
                  <a:gd name="T0" fmla="*/ 526 w 329"/>
                  <a:gd name="T1" fmla="*/ 0 h 758"/>
                  <a:gd name="T2" fmla="*/ 1279 w 329"/>
                  <a:gd name="T3" fmla="*/ 80 h 758"/>
                  <a:gd name="T4" fmla="*/ 1918 w 329"/>
                  <a:gd name="T5" fmla="*/ 352 h 758"/>
                  <a:gd name="T6" fmla="*/ 2377 w 329"/>
                  <a:gd name="T7" fmla="*/ 719 h 758"/>
                  <a:gd name="T8" fmla="*/ 2723 w 329"/>
                  <a:gd name="T9" fmla="*/ 1233 h 758"/>
                  <a:gd name="T10" fmla="*/ 3011 w 329"/>
                  <a:gd name="T11" fmla="*/ 1896 h 758"/>
                  <a:gd name="T12" fmla="*/ 3127 w 329"/>
                  <a:gd name="T13" fmla="*/ 2558 h 758"/>
                  <a:gd name="T14" fmla="*/ 3182 w 329"/>
                  <a:gd name="T15" fmla="*/ 3296 h 758"/>
                  <a:gd name="T16" fmla="*/ 3182 w 329"/>
                  <a:gd name="T17" fmla="*/ 4093 h 758"/>
                  <a:gd name="T18" fmla="*/ 3127 w 329"/>
                  <a:gd name="T19" fmla="*/ 4894 h 758"/>
                  <a:gd name="T20" fmla="*/ 2955 w 329"/>
                  <a:gd name="T21" fmla="*/ 5692 h 758"/>
                  <a:gd name="T22" fmla="*/ 2831 w 329"/>
                  <a:gd name="T23" fmla="*/ 6425 h 758"/>
                  <a:gd name="T24" fmla="*/ 2611 w 329"/>
                  <a:gd name="T25" fmla="*/ 7160 h 758"/>
                  <a:gd name="T26" fmla="*/ 2444 w 329"/>
                  <a:gd name="T27" fmla="*/ 7741 h 758"/>
                  <a:gd name="T28" fmla="*/ 2267 w 329"/>
                  <a:gd name="T29" fmla="*/ 8332 h 758"/>
                  <a:gd name="T30" fmla="*/ 2094 w 329"/>
                  <a:gd name="T31" fmla="*/ 8696 h 758"/>
                  <a:gd name="T32" fmla="*/ 1918 w 329"/>
                  <a:gd name="T33" fmla="*/ 8988 h 758"/>
                  <a:gd name="T34" fmla="*/ 1918 w 329"/>
                  <a:gd name="T35" fmla="*/ 8988 h 758"/>
                  <a:gd name="T36" fmla="*/ 1796 w 329"/>
                  <a:gd name="T37" fmla="*/ 9134 h 758"/>
                  <a:gd name="T38" fmla="*/ 1687 w 329"/>
                  <a:gd name="T39" fmla="*/ 9271 h 758"/>
                  <a:gd name="T40" fmla="*/ 1449 w 329"/>
                  <a:gd name="T41" fmla="*/ 9210 h 758"/>
                  <a:gd name="T42" fmla="*/ 1220 w 329"/>
                  <a:gd name="T43" fmla="*/ 8988 h 758"/>
                  <a:gd name="T44" fmla="*/ 987 w 329"/>
                  <a:gd name="T45" fmla="*/ 8473 h 758"/>
                  <a:gd name="T46" fmla="*/ 754 w 329"/>
                  <a:gd name="T47" fmla="*/ 7888 h 758"/>
                  <a:gd name="T48" fmla="*/ 581 w 329"/>
                  <a:gd name="T49" fmla="*/ 7080 h 758"/>
                  <a:gd name="T50" fmla="*/ 408 w 329"/>
                  <a:gd name="T51" fmla="*/ 6207 h 758"/>
                  <a:gd name="T52" fmla="*/ 235 w 329"/>
                  <a:gd name="T53" fmla="*/ 5338 h 758"/>
                  <a:gd name="T54" fmla="*/ 0 w 329"/>
                  <a:gd name="T55" fmla="*/ 3422 h 758"/>
                  <a:gd name="T56" fmla="*/ 0 w 329"/>
                  <a:gd name="T57" fmla="*/ 2558 h 758"/>
                  <a:gd name="T58" fmla="*/ 0 w 329"/>
                  <a:gd name="T59" fmla="*/ 1753 h 758"/>
                  <a:gd name="T60" fmla="*/ 0 w 329"/>
                  <a:gd name="T61" fmla="*/ 1018 h 758"/>
                  <a:gd name="T62" fmla="*/ 123 w 329"/>
                  <a:gd name="T63" fmla="*/ 429 h 758"/>
                  <a:gd name="T64" fmla="*/ 289 w 329"/>
                  <a:gd name="T65" fmla="*/ 143 h 758"/>
                  <a:gd name="T66" fmla="*/ 526 w 329"/>
                  <a:gd name="T67" fmla="*/ 0 h 7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758"/>
                  <a:gd name="T104" fmla="*/ 329 w 329"/>
                  <a:gd name="T105" fmla="*/ 758 h 7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758">
                    <a:moveTo>
                      <a:pt x="54" y="0"/>
                    </a:moveTo>
                    <a:lnTo>
                      <a:pt x="132" y="6"/>
                    </a:lnTo>
                    <a:lnTo>
                      <a:pt x="198" y="29"/>
                    </a:lnTo>
                    <a:lnTo>
                      <a:pt x="246" y="59"/>
                    </a:lnTo>
                    <a:lnTo>
                      <a:pt x="282" y="101"/>
                    </a:lnTo>
                    <a:lnTo>
                      <a:pt x="311" y="155"/>
                    </a:lnTo>
                    <a:lnTo>
                      <a:pt x="323" y="209"/>
                    </a:lnTo>
                    <a:lnTo>
                      <a:pt x="329" y="269"/>
                    </a:lnTo>
                    <a:lnTo>
                      <a:pt x="329" y="334"/>
                    </a:lnTo>
                    <a:lnTo>
                      <a:pt x="323" y="400"/>
                    </a:lnTo>
                    <a:lnTo>
                      <a:pt x="305" y="466"/>
                    </a:lnTo>
                    <a:lnTo>
                      <a:pt x="293" y="525"/>
                    </a:lnTo>
                    <a:lnTo>
                      <a:pt x="270" y="585"/>
                    </a:lnTo>
                    <a:lnTo>
                      <a:pt x="252" y="633"/>
                    </a:lnTo>
                    <a:lnTo>
                      <a:pt x="234" y="681"/>
                    </a:lnTo>
                    <a:lnTo>
                      <a:pt x="216" y="711"/>
                    </a:lnTo>
                    <a:lnTo>
                      <a:pt x="198" y="735"/>
                    </a:lnTo>
                    <a:lnTo>
                      <a:pt x="186" y="747"/>
                    </a:lnTo>
                    <a:lnTo>
                      <a:pt x="174" y="758"/>
                    </a:lnTo>
                    <a:lnTo>
                      <a:pt x="150" y="753"/>
                    </a:lnTo>
                    <a:lnTo>
                      <a:pt x="126" y="735"/>
                    </a:lnTo>
                    <a:lnTo>
                      <a:pt x="102" y="693"/>
                    </a:lnTo>
                    <a:lnTo>
                      <a:pt x="78" y="645"/>
                    </a:lnTo>
                    <a:lnTo>
                      <a:pt x="60" y="579"/>
                    </a:lnTo>
                    <a:lnTo>
                      <a:pt x="42" y="508"/>
                    </a:lnTo>
                    <a:lnTo>
                      <a:pt x="24" y="436"/>
                    </a:lnTo>
                    <a:lnTo>
                      <a:pt x="0" y="280"/>
                    </a:lnTo>
                    <a:lnTo>
                      <a:pt x="0" y="209"/>
                    </a:lnTo>
                    <a:lnTo>
                      <a:pt x="0" y="143"/>
                    </a:lnTo>
                    <a:lnTo>
                      <a:pt x="0" y="83"/>
                    </a:lnTo>
                    <a:lnTo>
                      <a:pt x="12" y="35"/>
                    </a:lnTo>
                    <a:lnTo>
                      <a:pt x="30" y="12"/>
                    </a:lnTo>
                    <a:lnTo>
                      <a:pt x="54" y="0"/>
                    </a:lnTo>
                    <a:close/>
                  </a:path>
                </a:pathLst>
              </a:custGeom>
              <a:solidFill>
                <a:srgbClr val="F2AD8C"/>
              </a:solidFill>
              <a:ln w="9525">
                <a:noFill/>
                <a:round/>
                <a:headEnd/>
                <a:tailEnd/>
              </a:ln>
            </p:spPr>
            <p:txBody>
              <a:bodyPr/>
              <a:lstStyle/>
              <a:p>
                <a:endParaRPr lang="fr-FR"/>
              </a:p>
            </p:txBody>
          </p:sp>
          <p:sp>
            <p:nvSpPr>
              <p:cNvPr id="35892" name="Freeform 74"/>
              <p:cNvSpPr>
                <a:spLocks/>
              </p:cNvSpPr>
              <p:nvPr/>
            </p:nvSpPr>
            <p:spPr bwMode="auto">
              <a:xfrm flipH="1">
                <a:off x="4244" y="459"/>
                <a:ext cx="413" cy="1000"/>
              </a:xfrm>
              <a:custGeom>
                <a:avLst/>
                <a:gdLst>
                  <a:gd name="T0" fmla="*/ 525 w 299"/>
                  <a:gd name="T1" fmla="*/ 0 h 699"/>
                  <a:gd name="T2" fmla="*/ 1210 w 299"/>
                  <a:gd name="T3" fmla="*/ 80 h 699"/>
                  <a:gd name="T4" fmla="*/ 1728 w 299"/>
                  <a:gd name="T5" fmla="*/ 280 h 699"/>
                  <a:gd name="T6" fmla="*/ 2187 w 299"/>
                  <a:gd name="T7" fmla="*/ 652 h 699"/>
                  <a:gd name="T8" fmla="*/ 2475 w 299"/>
                  <a:gd name="T9" fmla="*/ 1169 h 699"/>
                  <a:gd name="T10" fmla="*/ 2693 w 299"/>
                  <a:gd name="T11" fmla="*/ 1754 h 699"/>
                  <a:gd name="T12" fmla="*/ 2808 w 299"/>
                  <a:gd name="T13" fmla="*/ 2342 h 699"/>
                  <a:gd name="T14" fmla="*/ 2863 w 299"/>
                  <a:gd name="T15" fmla="*/ 3007 h 699"/>
                  <a:gd name="T16" fmla="*/ 2863 w 299"/>
                  <a:gd name="T17" fmla="*/ 3727 h 699"/>
                  <a:gd name="T18" fmla="*/ 2693 w 299"/>
                  <a:gd name="T19" fmla="*/ 5203 h 699"/>
                  <a:gd name="T20" fmla="*/ 2417 w 299"/>
                  <a:gd name="T21" fmla="*/ 6515 h 699"/>
                  <a:gd name="T22" fmla="*/ 2242 w 299"/>
                  <a:gd name="T23" fmla="*/ 7100 h 699"/>
                  <a:gd name="T24" fmla="*/ 2072 w 299"/>
                  <a:gd name="T25" fmla="*/ 7609 h 699"/>
                  <a:gd name="T26" fmla="*/ 1898 w 299"/>
                  <a:gd name="T27" fmla="*/ 7984 h 699"/>
                  <a:gd name="T28" fmla="*/ 1783 w 299"/>
                  <a:gd name="T29" fmla="*/ 8280 h 699"/>
                  <a:gd name="T30" fmla="*/ 1783 w 299"/>
                  <a:gd name="T31" fmla="*/ 8280 h 699"/>
                  <a:gd name="T32" fmla="*/ 1671 w 299"/>
                  <a:gd name="T33" fmla="*/ 8423 h 699"/>
                  <a:gd name="T34" fmla="*/ 1555 w 299"/>
                  <a:gd name="T35" fmla="*/ 8574 h 699"/>
                  <a:gd name="T36" fmla="*/ 1327 w 299"/>
                  <a:gd name="T37" fmla="*/ 8574 h 699"/>
                  <a:gd name="T38" fmla="*/ 1091 w 299"/>
                  <a:gd name="T39" fmla="*/ 8280 h 699"/>
                  <a:gd name="T40" fmla="*/ 925 w 299"/>
                  <a:gd name="T41" fmla="*/ 7838 h 699"/>
                  <a:gd name="T42" fmla="*/ 689 w 299"/>
                  <a:gd name="T43" fmla="*/ 7247 h 699"/>
                  <a:gd name="T44" fmla="*/ 525 w 299"/>
                  <a:gd name="T45" fmla="*/ 6584 h 699"/>
                  <a:gd name="T46" fmla="*/ 345 w 299"/>
                  <a:gd name="T47" fmla="*/ 5788 h 699"/>
                  <a:gd name="T48" fmla="*/ 233 w 299"/>
                  <a:gd name="T49" fmla="*/ 4901 h 699"/>
                  <a:gd name="T50" fmla="*/ 0 w 299"/>
                  <a:gd name="T51" fmla="*/ 3142 h 699"/>
                  <a:gd name="T52" fmla="*/ 0 w 299"/>
                  <a:gd name="T53" fmla="*/ 2342 h 699"/>
                  <a:gd name="T54" fmla="*/ 0 w 299"/>
                  <a:gd name="T55" fmla="*/ 1605 h 699"/>
                  <a:gd name="T56" fmla="*/ 0 w 299"/>
                  <a:gd name="T57" fmla="*/ 944 h 699"/>
                  <a:gd name="T58" fmla="*/ 116 w 299"/>
                  <a:gd name="T59" fmla="*/ 429 h 699"/>
                  <a:gd name="T60" fmla="*/ 289 w 299"/>
                  <a:gd name="T61" fmla="*/ 80 h 699"/>
                  <a:gd name="T62" fmla="*/ 525 w 299"/>
                  <a:gd name="T63" fmla="*/ 0 h 6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9"/>
                  <a:gd name="T97" fmla="*/ 0 h 699"/>
                  <a:gd name="T98" fmla="*/ 299 w 299"/>
                  <a:gd name="T99" fmla="*/ 699 h 6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9" h="699">
                    <a:moveTo>
                      <a:pt x="54" y="0"/>
                    </a:moveTo>
                    <a:lnTo>
                      <a:pt x="126" y="6"/>
                    </a:lnTo>
                    <a:lnTo>
                      <a:pt x="180" y="23"/>
                    </a:lnTo>
                    <a:lnTo>
                      <a:pt x="228" y="53"/>
                    </a:lnTo>
                    <a:lnTo>
                      <a:pt x="258" y="95"/>
                    </a:lnTo>
                    <a:lnTo>
                      <a:pt x="281" y="143"/>
                    </a:lnTo>
                    <a:lnTo>
                      <a:pt x="293" y="191"/>
                    </a:lnTo>
                    <a:lnTo>
                      <a:pt x="299" y="245"/>
                    </a:lnTo>
                    <a:lnTo>
                      <a:pt x="299" y="304"/>
                    </a:lnTo>
                    <a:lnTo>
                      <a:pt x="281" y="424"/>
                    </a:lnTo>
                    <a:lnTo>
                      <a:pt x="252" y="531"/>
                    </a:lnTo>
                    <a:lnTo>
                      <a:pt x="234" y="579"/>
                    </a:lnTo>
                    <a:lnTo>
                      <a:pt x="216" y="621"/>
                    </a:lnTo>
                    <a:lnTo>
                      <a:pt x="198" y="651"/>
                    </a:lnTo>
                    <a:lnTo>
                      <a:pt x="186" y="675"/>
                    </a:lnTo>
                    <a:lnTo>
                      <a:pt x="174" y="687"/>
                    </a:lnTo>
                    <a:lnTo>
                      <a:pt x="162" y="699"/>
                    </a:lnTo>
                    <a:lnTo>
                      <a:pt x="138" y="699"/>
                    </a:lnTo>
                    <a:lnTo>
                      <a:pt x="114" y="675"/>
                    </a:lnTo>
                    <a:lnTo>
                      <a:pt x="96" y="639"/>
                    </a:lnTo>
                    <a:lnTo>
                      <a:pt x="72" y="591"/>
                    </a:lnTo>
                    <a:lnTo>
                      <a:pt x="54" y="537"/>
                    </a:lnTo>
                    <a:lnTo>
                      <a:pt x="36" y="472"/>
                    </a:lnTo>
                    <a:lnTo>
                      <a:pt x="24" y="400"/>
                    </a:lnTo>
                    <a:lnTo>
                      <a:pt x="0" y="256"/>
                    </a:lnTo>
                    <a:lnTo>
                      <a:pt x="0" y="191"/>
                    </a:lnTo>
                    <a:lnTo>
                      <a:pt x="0" y="131"/>
                    </a:lnTo>
                    <a:lnTo>
                      <a:pt x="0" y="77"/>
                    </a:lnTo>
                    <a:lnTo>
                      <a:pt x="12" y="35"/>
                    </a:lnTo>
                    <a:lnTo>
                      <a:pt x="30" y="6"/>
                    </a:lnTo>
                    <a:lnTo>
                      <a:pt x="54" y="0"/>
                    </a:lnTo>
                    <a:close/>
                  </a:path>
                </a:pathLst>
              </a:custGeom>
              <a:solidFill>
                <a:srgbClr val="F4B28E"/>
              </a:solidFill>
              <a:ln w="9525">
                <a:noFill/>
                <a:round/>
                <a:headEnd/>
                <a:tailEnd/>
              </a:ln>
            </p:spPr>
            <p:txBody>
              <a:bodyPr/>
              <a:lstStyle/>
              <a:p>
                <a:endParaRPr lang="fr-FR"/>
              </a:p>
            </p:txBody>
          </p:sp>
          <p:sp>
            <p:nvSpPr>
              <p:cNvPr id="35893" name="Freeform 75"/>
              <p:cNvSpPr>
                <a:spLocks/>
              </p:cNvSpPr>
              <p:nvPr/>
            </p:nvSpPr>
            <p:spPr bwMode="auto">
              <a:xfrm flipH="1">
                <a:off x="4261" y="492"/>
                <a:ext cx="380" cy="907"/>
              </a:xfrm>
              <a:custGeom>
                <a:avLst/>
                <a:gdLst>
                  <a:gd name="T0" fmla="*/ 580 w 275"/>
                  <a:gd name="T1" fmla="*/ 0 h 634"/>
                  <a:gd name="T2" fmla="*/ 1154 w 275"/>
                  <a:gd name="T3" fmla="*/ 80 h 634"/>
                  <a:gd name="T4" fmla="*/ 1619 w 275"/>
                  <a:gd name="T5" fmla="*/ 293 h 634"/>
                  <a:gd name="T6" fmla="*/ 2020 w 275"/>
                  <a:gd name="T7" fmla="*/ 594 h 634"/>
                  <a:gd name="T8" fmla="*/ 2310 w 275"/>
                  <a:gd name="T9" fmla="*/ 1031 h 634"/>
                  <a:gd name="T10" fmla="*/ 2482 w 275"/>
                  <a:gd name="T11" fmla="*/ 1475 h 634"/>
                  <a:gd name="T12" fmla="*/ 2590 w 275"/>
                  <a:gd name="T13" fmla="*/ 2054 h 634"/>
                  <a:gd name="T14" fmla="*/ 2645 w 275"/>
                  <a:gd name="T15" fmla="*/ 2647 h 634"/>
                  <a:gd name="T16" fmla="*/ 2645 w 275"/>
                  <a:gd name="T17" fmla="*/ 3299 h 634"/>
                  <a:gd name="T18" fmla="*/ 2537 w 275"/>
                  <a:gd name="T19" fmla="*/ 4619 h 634"/>
                  <a:gd name="T20" fmla="*/ 2310 w 275"/>
                  <a:gd name="T21" fmla="*/ 5807 h 634"/>
                  <a:gd name="T22" fmla="*/ 2136 w 275"/>
                  <a:gd name="T23" fmla="*/ 6373 h 634"/>
                  <a:gd name="T24" fmla="*/ 1965 w 275"/>
                  <a:gd name="T25" fmla="*/ 6815 h 634"/>
                  <a:gd name="T26" fmla="*/ 1845 w 275"/>
                  <a:gd name="T27" fmla="*/ 7182 h 634"/>
                  <a:gd name="T28" fmla="*/ 1730 w 275"/>
                  <a:gd name="T29" fmla="*/ 7485 h 634"/>
                  <a:gd name="T30" fmla="*/ 1730 w 275"/>
                  <a:gd name="T31" fmla="*/ 7485 h 634"/>
                  <a:gd name="T32" fmla="*/ 1501 w 275"/>
                  <a:gd name="T33" fmla="*/ 7697 h 634"/>
                  <a:gd name="T34" fmla="*/ 1329 w 275"/>
                  <a:gd name="T35" fmla="*/ 7780 h 634"/>
                  <a:gd name="T36" fmla="*/ 1099 w 275"/>
                  <a:gd name="T37" fmla="*/ 7552 h 634"/>
                  <a:gd name="T38" fmla="*/ 859 w 275"/>
                  <a:gd name="T39" fmla="*/ 7182 h 634"/>
                  <a:gd name="T40" fmla="*/ 690 w 275"/>
                  <a:gd name="T41" fmla="*/ 6669 h 634"/>
                  <a:gd name="T42" fmla="*/ 525 w 275"/>
                  <a:gd name="T43" fmla="*/ 6011 h 634"/>
                  <a:gd name="T44" fmla="*/ 345 w 275"/>
                  <a:gd name="T45" fmla="*/ 5290 h 634"/>
                  <a:gd name="T46" fmla="*/ 234 w 275"/>
                  <a:gd name="T47" fmla="*/ 4476 h 634"/>
                  <a:gd name="T48" fmla="*/ 55 w 275"/>
                  <a:gd name="T49" fmla="*/ 2851 h 634"/>
                  <a:gd name="T50" fmla="*/ 0 w 275"/>
                  <a:gd name="T51" fmla="*/ 2130 h 634"/>
                  <a:gd name="T52" fmla="*/ 0 w 275"/>
                  <a:gd name="T53" fmla="*/ 1393 h 634"/>
                  <a:gd name="T54" fmla="*/ 55 w 275"/>
                  <a:gd name="T55" fmla="*/ 804 h 634"/>
                  <a:gd name="T56" fmla="*/ 174 w 275"/>
                  <a:gd name="T57" fmla="*/ 372 h 634"/>
                  <a:gd name="T58" fmla="*/ 345 w 275"/>
                  <a:gd name="T59" fmla="*/ 80 h 634"/>
                  <a:gd name="T60" fmla="*/ 580 w 275"/>
                  <a:gd name="T61" fmla="*/ 0 h 6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5"/>
                  <a:gd name="T94" fmla="*/ 0 h 634"/>
                  <a:gd name="T95" fmla="*/ 275 w 275"/>
                  <a:gd name="T96" fmla="*/ 634 h 6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5" h="634">
                    <a:moveTo>
                      <a:pt x="60" y="0"/>
                    </a:moveTo>
                    <a:lnTo>
                      <a:pt x="120" y="6"/>
                    </a:lnTo>
                    <a:lnTo>
                      <a:pt x="168" y="24"/>
                    </a:lnTo>
                    <a:lnTo>
                      <a:pt x="210" y="48"/>
                    </a:lnTo>
                    <a:lnTo>
                      <a:pt x="240" y="84"/>
                    </a:lnTo>
                    <a:lnTo>
                      <a:pt x="258" y="120"/>
                    </a:lnTo>
                    <a:lnTo>
                      <a:pt x="269" y="168"/>
                    </a:lnTo>
                    <a:lnTo>
                      <a:pt x="275" y="216"/>
                    </a:lnTo>
                    <a:lnTo>
                      <a:pt x="275" y="269"/>
                    </a:lnTo>
                    <a:lnTo>
                      <a:pt x="264" y="377"/>
                    </a:lnTo>
                    <a:lnTo>
                      <a:pt x="240" y="473"/>
                    </a:lnTo>
                    <a:lnTo>
                      <a:pt x="222" y="520"/>
                    </a:lnTo>
                    <a:lnTo>
                      <a:pt x="204" y="556"/>
                    </a:lnTo>
                    <a:lnTo>
                      <a:pt x="192" y="586"/>
                    </a:lnTo>
                    <a:lnTo>
                      <a:pt x="180" y="610"/>
                    </a:lnTo>
                    <a:lnTo>
                      <a:pt x="156" y="628"/>
                    </a:lnTo>
                    <a:lnTo>
                      <a:pt x="138" y="634"/>
                    </a:lnTo>
                    <a:lnTo>
                      <a:pt x="114" y="616"/>
                    </a:lnTo>
                    <a:lnTo>
                      <a:pt x="90" y="586"/>
                    </a:lnTo>
                    <a:lnTo>
                      <a:pt x="72" y="544"/>
                    </a:lnTo>
                    <a:lnTo>
                      <a:pt x="54" y="490"/>
                    </a:lnTo>
                    <a:lnTo>
                      <a:pt x="36" y="431"/>
                    </a:lnTo>
                    <a:lnTo>
                      <a:pt x="24" y="365"/>
                    </a:lnTo>
                    <a:lnTo>
                      <a:pt x="6" y="233"/>
                    </a:lnTo>
                    <a:lnTo>
                      <a:pt x="0" y="174"/>
                    </a:lnTo>
                    <a:lnTo>
                      <a:pt x="0" y="114"/>
                    </a:lnTo>
                    <a:lnTo>
                      <a:pt x="6" y="66"/>
                    </a:lnTo>
                    <a:lnTo>
                      <a:pt x="18" y="30"/>
                    </a:lnTo>
                    <a:lnTo>
                      <a:pt x="36" y="6"/>
                    </a:lnTo>
                    <a:lnTo>
                      <a:pt x="60" y="0"/>
                    </a:lnTo>
                    <a:close/>
                  </a:path>
                </a:pathLst>
              </a:custGeom>
              <a:solidFill>
                <a:srgbClr val="F7B793"/>
              </a:solidFill>
              <a:ln w="9525">
                <a:noFill/>
                <a:round/>
                <a:headEnd/>
                <a:tailEnd/>
              </a:ln>
            </p:spPr>
            <p:txBody>
              <a:bodyPr/>
              <a:lstStyle/>
              <a:p>
                <a:endParaRPr lang="fr-FR"/>
              </a:p>
            </p:txBody>
          </p:sp>
          <p:sp>
            <p:nvSpPr>
              <p:cNvPr id="35894" name="Freeform 76"/>
              <p:cNvSpPr>
                <a:spLocks/>
              </p:cNvSpPr>
              <p:nvPr/>
            </p:nvSpPr>
            <p:spPr bwMode="auto">
              <a:xfrm flipH="1">
                <a:off x="4276" y="509"/>
                <a:ext cx="340" cy="830"/>
              </a:xfrm>
              <a:custGeom>
                <a:avLst/>
                <a:gdLst>
                  <a:gd name="T0" fmla="*/ 580 w 246"/>
                  <a:gd name="T1" fmla="*/ 0 h 580"/>
                  <a:gd name="T2" fmla="*/ 1041 w 246"/>
                  <a:gd name="T3" fmla="*/ 80 h 580"/>
                  <a:gd name="T4" fmla="*/ 1507 w 246"/>
                  <a:gd name="T5" fmla="*/ 293 h 580"/>
                  <a:gd name="T6" fmla="*/ 1791 w 246"/>
                  <a:gd name="T7" fmla="*/ 594 h 580"/>
                  <a:gd name="T8" fmla="*/ 2023 w 246"/>
                  <a:gd name="T9" fmla="*/ 960 h 580"/>
                  <a:gd name="T10" fmla="*/ 2195 w 246"/>
                  <a:gd name="T11" fmla="*/ 1398 h 580"/>
                  <a:gd name="T12" fmla="*/ 2314 w 246"/>
                  <a:gd name="T13" fmla="*/ 1913 h 580"/>
                  <a:gd name="T14" fmla="*/ 2370 w 246"/>
                  <a:gd name="T15" fmla="*/ 3011 h 580"/>
                  <a:gd name="T16" fmla="*/ 2246 w 246"/>
                  <a:gd name="T17" fmla="*/ 4190 h 580"/>
                  <a:gd name="T18" fmla="*/ 2083 w 246"/>
                  <a:gd name="T19" fmla="*/ 5302 h 580"/>
                  <a:gd name="T20" fmla="*/ 1968 w 246"/>
                  <a:gd name="T21" fmla="*/ 5797 h 580"/>
                  <a:gd name="T22" fmla="*/ 1791 w 246"/>
                  <a:gd name="T23" fmla="*/ 6239 h 580"/>
                  <a:gd name="T24" fmla="*/ 1674 w 246"/>
                  <a:gd name="T25" fmla="*/ 6534 h 580"/>
                  <a:gd name="T26" fmla="*/ 1563 w 246"/>
                  <a:gd name="T27" fmla="*/ 6837 h 580"/>
                  <a:gd name="T28" fmla="*/ 1563 w 246"/>
                  <a:gd name="T29" fmla="*/ 6837 h 580"/>
                  <a:gd name="T30" fmla="*/ 1386 w 246"/>
                  <a:gd name="T31" fmla="*/ 7051 h 580"/>
                  <a:gd name="T32" fmla="*/ 1211 w 246"/>
                  <a:gd name="T33" fmla="*/ 7131 h 580"/>
                  <a:gd name="T34" fmla="*/ 985 w 246"/>
                  <a:gd name="T35" fmla="*/ 6908 h 580"/>
                  <a:gd name="T36" fmla="*/ 806 w 246"/>
                  <a:gd name="T37" fmla="*/ 6614 h 580"/>
                  <a:gd name="T38" fmla="*/ 634 w 246"/>
                  <a:gd name="T39" fmla="*/ 6099 h 580"/>
                  <a:gd name="T40" fmla="*/ 459 w 246"/>
                  <a:gd name="T41" fmla="*/ 5522 h 580"/>
                  <a:gd name="T42" fmla="*/ 289 w 246"/>
                  <a:gd name="T43" fmla="*/ 4855 h 580"/>
                  <a:gd name="T44" fmla="*/ 174 w 246"/>
                  <a:gd name="T45" fmla="*/ 4108 h 580"/>
                  <a:gd name="T46" fmla="*/ 0 w 246"/>
                  <a:gd name="T47" fmla="*/ 2656 h 580"/>
                  <a:gd name="T48" fmla="*/ 0 w 246"/>
                  <a:gd name="T49" fmla="*/ 1992 h 580"/>
                  <a:gd name="T50" fmla="*/ 0 w 246"/>
                  <a:gd name="T51" fmla="*/ 1334 h 580"/>
                  <a:gd name="T52" fmla="*/ 55 w 246"/>
                  <a:gd name="T53" fmla="*/ 809 h 580"/>
                  <a:gd name="T54" fmla="*/ 174 w 246"/>
                  <a:gd name="T55" fmla="*/ 372 h 580"/>
                  <a:gd name="T56" fmla="*/ 346 w 246"/>
                  <a:gd name="T57" fmla="*/ 80 h 580"/>
                  <a:gd name="T58" fmla="*/ 580 w 246"/>
                  <a:gd name="T59" fmla="*/ 0 h 5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6"/>
                  <a:gd name="T91" fmla="*/ 0 h 580"/>
                  <a:gd name="T92" fmla="*/ 246 w 246"/>
                  <a:gd name="T93" fmla="*/ 580 h 5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6" h="580">
                    <a:moveTo>
                      <a:pt x="60" y="0"/>
                    </a:moveTo>
                    <a:lnTo>
                      <a:pt x="108" y="6"/>
                    </a:lnTo>
                    <a:lnTo>
                      <a:pt x="156" y="24"/>
                    </a:lnTo>
                    <a:lnTo>
                      <a:pt x="186" y="48"/>
                    </a:lnTo>
                    <a:lnTo>
                      <a:pt x="210" y="78"/>
                    </a:lnTo>
                    <a:lnTo>
                      <a:pt x="228" y="114"/>
                    </a:lnTo>
                    <a:lnTo>
                      <a:pt x="240" y="156"/>
                    </a:lnTo>
                    <a:lnTo>
                      <a:pt x="246" y="245"/>
                    </a:lnTo>
                    <a:lnTo>
                      <a:pt x="234" y="341"/>
                    </a:lnTo>
                    <a:lnTo>
                      <a:pt x="216" y="431"/>
                    </a:lnTo>
                    <a:lnTo>
                      <a:pt x="204" y="472"/>
                    </a:lnTo>
                    <a:lnTo>
                      <a:pt x="186" y="508"/>
                    </a:lnTo>
                    <a:lnTo>
                      <a:pt x="174" y="532"/>
                    </a:lnTo>
                    <a:lnTo>
                      <a:pt x="162" y="556"/>
                    </a:lnTo>
                    <a:lnTo>
                      <a:pt x="144" y="574"/>
                    </a:lnTo>
                    <a:lnTo>
                      <a:pt x="126" y="580"/>
                    </a:lnTo>
                    <a:lnTo>
                      <a:pt x="102" y="562"/>
                    </a:lnTo>
                    <a:lnTo>
                      <a:pt x="84" y="538"/>
                    </a:lnTo>
                    <a:lnTo>
                      <a:pt x="66" y="496"/>
                    </a:lnTo>
                    <a:lnTo>
                      <a:pt x="48" y="449"/>
                    </a:lnTo>
                    <a:lnTo>
                      <a:pt x="30" y="395"/>
                    </a:lnTo>
                    <a:lnTo>
                      <a:pt x="18" y="335"/>
                    </a:lnTo>
                    <a:lnTo>
                      <a:pt x="0" y="216"/>
                    </a:lnTo>
                    <a:lnTo>
                      <a:pt x="0" y="162"/>
                    </a:lnTo>
                    <a:lnTo>
                      <a:pt x="0" y="108"/>
                    </a:lnTo>
                    <a:lnTo>
                      <a:pt x="6" y="66"/>
                    </a:lnTo>
                    <a:lnTo>
                      <a:pt x="18" y="30"/>
                    </a:lnTo>
                    <a:lnTo>
                      <a:pt x="36" y="6"/>
                    </a:lnTo>
                    <a:lnTo>
                      <a:pt x="60" y="0"/>
                    </a:lnTo>
                    <a:close/>
                  </a:path>
                </a:pathLst>
              </a:custGeom>
              <a:solidFill>
                <a:srgbClr val="F9BC96"/>
              </a:solidFill>
              <a:ln w="9525">
                <a:noFill/>
                <a:round/>
                <a:headEnd/>
                <a:tailEnd/>
              </a:ln>
            </p:spPr>
            <p:txBody>
              <a:bodyPr/>
              <a:lstStyle/>
              <a:p>
                <a:endParaRPr lang="fr-FR"/>
              </a:p>
            </p:txBody>
          </p:sp>
          <p:sp>
            <p:nvSpPr>
              <p:cNvPr id="35895" name="Freeform 77"/>
              <p:cNvSpPr>
                <a:spLocks/>
              </p:cNvSpPr>
              <p:nvPr/>
            </p:nvSpPr>
            <p:spPr bwMode="auto">
              <a:xfrm flipH="1">
                <a:off x="4301" y="535"/>
                <a:ext cx="298" cy="744"/>
              </a:xfrm>
              <a:custGeom>
                <a:avLst/>
                <a:gdLst>
                  <a:gd name="T0" fmla="*/ 575 w 216"/>
                  <a:gd name="T1" fmla="*/ 0 h 520"/>
                  <a:gd name="T2" fmla="*/ 974 w 216"/>
                  <a:gd name="T3" fmla="*/ 80 h 520"/>
                  <a:gd name="T4" fmla="*/ 1308 w 216"/>
                  <a:gd name="T5" fmla="*/ 293 h 520"/>
                  <a:gd name="T6" fmla="*/ 1538 w 216"/>
                  <a:gd name="T7" fmla="*/ 517 h 520"/>
                  <a:gd name="T8" fmla="*/ 1776 w 216"/>
                  <a:gd name="T9" fmla="*/ 878 h 520"/>
                  <a:gd name="T10" fmla="*/ 2000 w 216"/>
                  <a:gd name="T11" fmla="*/ 1691 h 520"/>
                  <a:gd name="T12" fmla="*/ 2054 w 216"/>
                  <a:gd name="T13" fmla="*/ 2645 h 520"/>
                  <a:gd name="T14" fmla="*/ 2000 w 216"/>
                  <a:gd name="T15" fmla="*/ 3670 h 520"/>
                  <a:gd name="T16" fmla="*/ 1831 w 216"/>
                  <a:gd name="T17" fmla="*/ 4700 h 520"/>
                  <a:gd name="T18" fmla="*/ 1654 w 216"/>
                  <a:gd name="T19" fmla="*/ 5498 h 520"/>
                  <a:gd name="T20" fmla="*/ 1538 w 216"/>
                  <a:gd name="T21" fmla="*/ 5873 h 520"/>
                  <a:gd name="T22" fmla="*/ 1431 w 216"/>
                  <a:gd name="T23" fmla="*/ 6092 h 520"/>
                  <a:gd name="T24" fmla="*/ 1431 w 216"/>
                  <a:gd name="T25" fmla="*/ 6092 h 520"/>
                  <a:gd name="T26" fmla="*/ 1253 w 216"/>
                  <a:gd name="T27" fmla="*/ 6305 h 520"/>
                  <a:gd name="T28" fmla="*/ 1084 w 216"/>
                  <a:gd name="T29" fmla="*/ 6378 h 520"/>
                  <a:gd name="T30" fmla="*/ 908 w 216"/>
                  <a:gd name="T31" fmla="*/ 6235 h 520"/>
                  <a:gd name="T32" fmla="*/ 746 w 216"/>
                  <a:gd name="T33" fmla="*/ 5935 h 520"/>
                  <a:gd name="T34" fmla="*/ 515 w 216"/>
                  <a:gd name="T35" fmla="*/ 5498 h 520"/>
                  <a:gd name="T36" fmla="*/ 400 w 216"/>
                  <a:gd name="T37" fmla="*/ 4993 h 520"/>
                  <a:gd name="T38" fmla="*/ 229 w 216"/>
                  <a:gd name="T39" fmla="*/ 4407 h 520"/>
                  <a:gd name="T40" fmla="*/ 116 w 216"/>
                  <a:gd name="T41" fmla="*/ 3744 h 520"/>
                  <a:gd name="T42" fmla="*/ 0 w 216"/>
                  <a:gd name="T43" fmla="*/ 2425 h 520"/>
                  <a:gd name="T44" fmla="*/ 0 w 216"/>
                  <a:gd name="T45" fmla="*/ 1768 h 520"/>
                  <a:gd name="T46" fmla="*/ 0 w 216"/>
                  <a:gd name="T47" fmla="*/ 1175 h 520"/>
                  <a:gd name="T48" fmla="*/ 55 w 216"/>
                  <a:gd name="T49" fmla="*/ 740 h 520"/>
                  <a:gd name="T50" fmla="*/ 171 w 216"/>
                  <a:gd name="T51" fmla="*/ 293 h 520"/>
                  <a:gd name="T52" fmla="*/ 345 w 216"/>
                  <a:gd name="T53" fmla="*/ 80 h 520"/>
                  <a:gd name="T54" fmla="*/ 575 w 216"/>
                  <a:gd name="T55" fmla="*/ 0 h 5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520"/>
                  <a:gd name="T86" fmla="*/ 216 w 216"/>
                  <a:gd name="T87" fmla="*/ 520 h 5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520">
                    <a:moveTo>
                      <a:pt x="60" y="0"/>
                    </a:moveTo>
                    <a:lnTo>
                      <a:pt x="102" y="6"/>
                    </a:lnTo>
                    <a:lnTo>
                      <a:pt x="138" y="24"/>
                    </a:lnTo>
                    <a:lnTo>
                      <a:pt x="162" y="42"/>
                    </a:lnTo>
                    <a:lnTo>
                      <a:pt x="186" y="72"/>
                    </a:lnTo>
                    <a:lnTo>
                      <a:pt x="210" y="138"/>
                    </a:lnTo>
                    <a:lnTo>
                      <a:pt x="216" y="215"/>
                    </a:lnTo>
                    <a:lnTo>
                      <a:pt x="210" y="299"/>
                    </a:lnTo>
                    <a:lnTo>
                      <a:pt x="192" y="383"/>
                    </a:lnTo>
                    <a:lnTo>
                      <a:pt x="174" y="448"/>
                    </a:lnTo>
                    <a:lnTo>
                      <a:pt x="162" y="478"/>
                    </a:lnTo>
                    <a:lnTo>
                      <a:pt x="150" y="496"/>
                    </a:lnTo>
                    <a:lnTo>
                      <a:pt x="132" y="514"/>
                    </a:lnTo>
                    <a:lnTo>
                      <a:pt x="114" y="520"/>
                    </a:lnTo>
                    <a:lnTo>
                      <a:pt x="96" y="508"/>
                    </a:lnTo>
                    <a:lnTo>
                      <a:pt x="78" y="484"/>
                    </a:lnTo>
                    <a:lnTo>
                      <a:pt x="54" y="448"/>
                    </a:lnTo>
                    <a:lnTo>
                      <a:pt x="42" y="407"/>
                    </a:lnTo>
                    <a:lnTo>
                      <a:pt x="24" y="359"/>
                    </a:lnTo>
                    <a:lnTo>
                      <a:pt x="12" y="305"/>
                    </a:lnTo>
                    <a:lnTo>
                      <a:pt x="0" y="198"/>
                    </a:lnTo>
                    <a:lnTo>
                      <a:pt x="0" y="144"/>
                    </a:lnTo>
                    <a:lnTo>
                      <a:pt x="0" y="96"/>
                    </a:lnTo>
                    <a:lnTo>
                      <a:pt x="6" y="60"/>
                    </a:lnTo>
                    <a:lnTo>
                      <a:pt x="18" y="24"/>
                    </a:lnTo>
                    <a:lnTo>
                      <a:pt x="36" y="6"/>
                    </a:lnTo>
                    <a:lnTo>
                      <a:pt x="60" y="0"/>
                    </a:lnTo>
                    <a:close/>
                  </a:path>
                </a:pathLst>
              </a:custGeom>
              <a:solidFill>
                <a:srgbClr val="FCC19B"/>
              </a:solidFill>
              <a:ln w="9525">
                <a:noFill/>
                <a:round/>
                <a:headEnd/>
                <a:tailEnd/>
              </a:ln>
            </p:spPr>
            <p:txBody>
              <a:bodyPr/>
              <a:lstStyle/>
              <a:p>
                <a:endParaRPr lang="fr-FR"/>
              </a:p>
            </p:txBody>
          </p:sp>
          <p:sp>
            <p:nvSpPr>
              <p:cNvPr id="35896" name="Freeform 78"/>
              <p:cNvSpPr>
                <a:spLocks/>
              </p:cNvSpPr>
              <p:nvPr/>
            </p:nvSpPr>
            <p:spPr bwMode="auto">
              <a:xfrm flipH="1">
                <a:off x="4317" y="561"/>
                <a:ext cx="274" cy="658"/>
              </a:xfrm>
              <a:custGeom>
                <a:avLst/>
                <a:gdLst>
                  <a:gd name="T0" fmla="*/ 639 w 198"/>
                  <a:gd name="T1" fmla="*/ 0 h 460"/>
                  <a:gd name="T2" fmla="*/ 934 w 198"/>
                  <a:gd name="T3" fmla="*/ 80 h 460"/>
                  <a:gd name="T4" fmla="*/ 1223 w 198"/>
                  <a:gd name="T5" fmla="*/ 223 h 460"/>
                  <a:gd name="T6" fmla="*/ 1627 w 198"/>
                  <a:gd name="T7" fmla="*/ 737 h 460"/>
                  <a:gd name="T8" fmla="*/ 1865 w 198"/>
                  <a:gd name="T9" fmla="*/ 1475 h 460"/>
                  <a:gd name="T10" fmla="*/ 1921 w 198"/>
                  <a:gd name="T11" fmla="*/ 2269 h 460"/>
                  <a:gd name="T12" fmla="*/ 1865 w 198"/>
                  <a:gd name="T13" fmla="*/ 3148 h 460"/>
                  <a:gd name="T14" fmla="*/ 1748 w 198"/>
                  <a:gd name="T15" fmla="*/ 4037 h 460"/>
                  <a:gd name="T16" fmla="*/ 1575 w 198"/>
                  <a:gd name="T17" fmla="*/ 4759 h 460"/>
                  <a:gd name="T18" fmla="*/ 1338 w 198"/>
                  <a:gd name="T19" fmla="*/ 5347 h 460"/>
                  <a:gd name="T20" fmla="*/ 1338 w 198"/>
                  <a:gd name="T21" fmla="*/ 5347 h 460"/>
                  <a:gd name="T22" fmla="*/ 1167 w 198"/>
                  <a:gd name="T23" fmla="*/ 5556 h 460"/>
                  <a:gd name="T24" fmla="*/ 992 w 198"/>
                  <a:gd name="T25" fmla="*/ 5634 h 460"/>
                  <a:gd name="T26" fmla="*/ 877 w 198"/>
                  <a:gd name="T27" fmla="*/ 5494 h 460"/>
                  <a:gd name="T28" fmla="*/ 699 w 198"/>
                  <a:gd name="T29" fmla="*/ 5271 h 460"/>
                  <a:gd name="T30" fmla="*/ 527 w 198"/>
                  <a:gd name="T31" fmla="*/ 4915 h 460"/>
                  <a:gd name="T32" fmla="*/ 408 w 198"/>
                  <a:gd name="T33" fmla="*/ 4474 h 460"/>
                  <a:gd name="T34" fmla="*/ 174 w 198"/>
                  <a:gd name="T35" fmla="*/ 3366 h 460"/>
                  <a:gd name="T36" fmla="*/ 55 w 198"/>
                  <a:gd name="T37" fmla="*/ 2130 h 460"/>
                  <a:gd name="T38" fmla="*/ 0 w 198"/>
                  <a:gd name="T39" fmla="*/ 1616 h 460"/>
                  <a:gd name="T40" fmla="*/ 55 w 198"/>
                  <a:gd name="T41" fmla="*/ 1109 h 460"/>
                  <a:gd name="T42" fmla="*/ 123 w 198"/>
                  <a:gd name="T43" fmla="*/ 659 h 460"/>
                  <a:gd name="T44" fmla="*/ 235 w 198"/>
                  <a:gd name="T45" fmla="*/ 293 h 460"/>
                  <a:gd name="T46" fmla="*/ 408 w 198"/>
                  <a:gd name="T47" fmla="*/ 80 h 460"/>
                  <a:gd name="T48" fmla="*/ 639 w 198"/>
                  <a:gd name="T49" fmla="*/ 0 h 4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460"/>
                  <a:gd name="T77" fmla="*/ 198 w 198"/>
                  <a:gd name="T78" fmla="*/ 460 h 4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460">
                    <a:moveTo>
                      <a:pt x="66" y="0"/>
                    </a:moveTo>
                    <a:lnTo>
                      <a:pt x="96" y="6"/>
                    </a:lnTo>
                    <a:lnTo>
                      <a:pt x="126" y="18"/>
                    </a:lnTo>
                    <a:lnTo>
                      <a:pt x="168" y="60"/>
                    </a:lnTo>
                    <a:lnTo>
                      <a:pt x="192" y="120"/>
                    </a:lnTo>
                    <a:lnTo>
                      <a:pt x="198" y="185"/>
                    </a:lnTo>
                    <a:lnTo>
                      <a:pt x="192" y="257"/>
                    </a:lnTo>
                    <a:lnTo>
                      <a:pt x="180" y="329"/>
                    </a:lnTo>
                    <a:lnTo>
                      <a:pt x="162" y="389"/>
                    </a:lnTo>
                    <a:lnTo>
                      <a:pt x="138" y="436"/>
                    </a:lnTo>
                    <a:lnTo>
                      <a:pt x="120" y="454"/>
                    </a:lnTo>
                    <a:lnTo>
                      <a:pt x="102" y="460"/>
                    </a:lnTo>
                    <a:lnTo>
                      <a:pt x="90" y="448"/>
                    </a:lnTo>
                    <a:lnTo>
                      <a:pt x="72" y="430"/>
                    </a:lnTo>
                    <a:lnTo>
                      <a:pt x="54" y="401"/>
                    </a:lnTo>
                    <a:lnTo>
                      <a:pt x="42" y="365"/>
                    </a:lnTo>
                    <a:lnTo>
                      <a:pt x="18" y="275"/>
                    </a:lnTo>
                    <a:lnTo>
                      <a:pt x="6" y="174"/>
                    </a:lnTo>
                    <a:lnTo>
                      <a:pt x="0" y="132"/>
                    </a:lnTo>
                    <a:lnTo>
                      <a:pt x="6" y="90"/>
                    </a:lnTo>
                    <a:lnTo>
                      <a:pt x="12" y="54"/>
                    </a:lnTo>
                    <a:lnTo>
                      <a:pt x="24" y="24"/>
                    </a:lnTo>
                    <a:lnTo>
                      <a:pt x="42" y="6"/>
                    </a:lnTo>
                    <a:lnTo>
                      <a:pt x="66" y="0"/>
                    </a:lnTo>
                    <a:close/>
                  </a:path>
                </a:pathLst>
              </a:custGeom>
              <a:solidFill>
                <a:srgbClr val="FFC69E"/>
              </a:solidFill>
              <a:ln w="9525">
                <a:noFill/>
                <a:round/>
                <a:headEnd/>
                <a:tailEnd/>
              </a:ln>
            </p:spPr>
            <p:txBody>
              <a:bodyPr/>
              <a:lstStyle/>
              <a:p>
                <a:endParaRPr lang="fr-FR"/>
              </a:p>
            </p:txBody>
          </p:sp>
          <p:sp>
            <p:nvSpPr>
              <p:cNvPr id="35897" name="Freeform 79"/>
              <p:cNvSpPr>
                <a:spLocks/>
              </p:cNvSpPr>
              <p:nvPr/>
            </p:nvSpPr>
            <p:spPr bwMode="auto">
              <a:xfrm flipH="1">
                <a:off x="4252" y="1988"/>
                <a:ext cx="289" cy="1522"/>
              </a:xfrm>
              <a:custGeom>
                <a:avLst/>
                <a:gdLst>
                  <a:gd name="T0" fmla="*/ 1568 w 209"/>
                  <a:gd name="T1" fmla="*/ 1252 h 1064"/>
                  <a:gd name="T2" fmla="*/ 1852 w 209"/>
                  <a:gd name="T3" fmla="*/ 2413 h 1064"/>
                  <a:gd name="T4" fmla="*/ 1900 w 209"/>
                  <a:gd name="T5" fmla="*/ 2643 h 1064"/>
                  <a:gd name="T6" fmla="*/ 2023 w 209"/>
                  <a:gd name="T7" fmla="*/ 3665 h 1064"/>
                  <a:gd name="T8" fmla="*/ 1852 w 209"/>
                  <a:gd name="T9" fmla="*/ 5049 h 1064"/>
                  <a:gd name="T10" fmla="*/ 1740 w 209"/>
                  <a:gd name="T11" fmla="*/ 5271 h 1064"/>
                  <a:gd name="T12" fmla="*/ 1444 w 209"/>
                  <a:gd name="T13" fmla="*/ 6523 h 1064"/>
                  <a:gd name="T14" fmla="*/ 1279 w 209"/>
                  <a:gd name="T15" fmla="*/ 7260 h 1064"/>
                  <a:gd name="T16" fmla="*/ 1215 w 209"/>
                  <a:gd name="T17" fmla="*/ 7624 h 1064"/>
                  <a:gd name="T18" fmla="*/ 1163 w 209"/>
                  <a:gd name="T19" fmla="*/ 8277 h 1064"/>
                  <a:gd name="T20" fmla="*/ 1099 w 209"/>
                  <a:gd name="T21" fmla="*/ 8793 h 1064"/>
                  <a:gd name="T22" fmla="*/ 1163 w 209"/>
                  <a:gd name="T23" fmla="*/ 9451 h 1064"/>
                  <a:gd name="T24" fmla="*/ 1279 w 209"/>
                  <a:gd name="T25" fmla="*/ 10112 h 1064"/>
                  <a:gd name="T26" fmla="*/ 1279 w 209"/>
                  <a:gd name="T27" fmla="*/ 10405 h 1064"/>
                  <a:gd name="T28" fmla="*/ 1043 w 209"/>
                  <a:gd name="T29" fmla="*/ 10847 h 1064"/>
                  <a:gd name="T30" fmla="*/ 863 w 209"/>
                  <a:gd name="T31" fmla="*/ 10982 h 1064"/>
                  <a:gd name="T32" fmla="*/ 698 w 209"/>
                  <a:gd name="T33" fmla="*/ 11129 h 1064"/>
                  <a:gd name="T34" fmla="*/ 581 w 209"/>
                  <a:gd name="T35" fmla="*/ 11422 h 1064"/>
                  <a:gd name="T36" fmla="*/ 581 w 209"/>
                  <a:gd name="T37" fmla="*/ 11642 h 1064"/>
                  <a:gd name="T38" fmla="*/ 346 w 209"/>
                  <a:gd name="T39" fmla="*/ 12605 h 1064"/>
                  <a:gd name="T40" fmla="*/ 122 w 209"/>
                  <a:gd name="T41" fmla="*/ 12958 h 1064"/>
                  <a:gd name="T42" fmla="*/ 0 w 209"/>
                  <a:gd name="T43" fmla="*/ 12958 h 1064"/>
                  <a:gd name="T44" fmla="*/ 0 w 209"/>
                  <a:gd name="T45" fmla="*/ 12674 h 1064"/>
                  <a:gd name="T46" fmla="*/ 122 w 209"/>
                  <a:gd name="T47" fmla="*/ 11049 h 1064"/>
                  <a:gd name="T48" fmla="*/ 174 w 209"/>
                  <a:gd name="T49" fmla="*/ 10112 h 1064"/>
                  <a:gd name="T50" fmla="*/ 174 w 209"/>
                  <a:gd name="T51" fmla="*/ 9889 h 1064"/>
                  <a:gd name="T52" fmla="*/ 234 w 209"/>
                  <a:gd name="T53" fmla="*/ 8793 h 1064"/>
                  <a:gd name="T54" fmla="*/ 289 w 209"/>
                  <a:gd name="T55" fmla="*/ 7324 h 1064"/>
                  <a:gd name="T56" fmla="*/ 289 w 209"/>
                  <a:gd name="T57" fmla="*/ 6888 h 1064"/>
                  <a:gd name="T58" fmla="*/ 346 w 209"/>
                  <a:gd name="T59" fmla="*/ 5718 h 1064"/>
                  <a:gd name="T60" fmla="*/ 346 w 209"/>
                  <a:gd name="T61" fmla="*/ 4326 h 1064"/>
                  <a:gd name="T62" fmla="*/ 289 w 209"/>
                  <a:gd name="T63" fmla="*/ 3075 h 1064"/>
                  <a:gd name="T64" fmla="*/ 289 w 209"/>
                  <a:gd name="T65" fmla="*/ 2643 h 1064"/>
                  <a:gd name="T66" fmla="*/ 346 w 209"/>
                  <a:gd name="T67" fmla="*/ 1539 h 1064"/>
                  <a:gd name="T68" fmla="*/ 525 w 209"/>
                  <a:gd name="T69" fmla="*/ 878 h 1064"/>
                  <a:gd name="T70" fmla="*/ 581 w 209"/>
                  <a:gd name="T71" fmla="*/ 737 h 1064"/>
                  <a:gd name="T72" fmla="*/ 809 w 209"/>
                  <a:gd name="T73" fmla="*/ 223 h 1064"/>
                  <a:gd name="T74" fmla="*/ 1163 w 209"/>
                  <a:gd name="T75" fmla="*/ 0 h 1064"/>
                  <a:gd name="T76" fmla="*/ 1388 w 209"/>
                  <a:gd name="T77" fmla="*/ 223 h 10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
                  <a:gd name="T118" fmla="*/ 0 h 1064"/>
                  <a:gd name="T119" fmla="*/ 209 w 209"/>
                  <a:gd name="T120" fmla="*/ 1064 h 10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 h="1064">
                    <a:moveTo>
                      <a:pt x="150" y="54"/>
                    </a:moveTo>
                    <a:lnTo>
                      <a:pt x="162" y="102"/>
                    </a:lnTo>
                    <a:lnTo>
                      <a:pt x="168" y="138"/>
                    </a:lnTo>
                    <a:lnTo>
                      <a:pt x="192" y="197"/>
                    </a:lnTo>
                    <a:lnTo>
                      <a:pt x="197" y="215"/>
                    </a:lnTo>
                    <a:lnTo>
                      <a:pt x="203" y="239"/>
                    </a:lnTo>
                    <a:lnTo>
                      <a:pt x="209" y="299"/>
                    </a:lnTo>
                    <a:lnTo>
                      <a:pt x="209" y="359"/>
                    </a:lnTo>
                    <a:lnTo>
                      <a:pt x="192" y="412"/>
                    </a:lnTo>
                    <a:lnTo>
                      <a:pt x="180" y="430"/>
                    </a:lnTo>
                    <a:lnTo>
                      <a:pt x="174" y="460"/>
                    </a:lnTo>
                    <a:lnTo>
                      <a:pt x="150" y="532"/>
                    </a:lnTo>
                    <a:lnTo>
                      <a:pt x="138" y="562"/>
                    </a:lnTo>
                    <a:lnTo>
                      <a:pt x="132" y="592"/>
                    </a:lnTo>
                    <a:lnTo>
                      <a:pt x="126" y="610"/>
                    </a:lnTo>
                    <a:lnTo>
                      <a:pt x="126" y="622"/>
                    </a:lnTo>
                    <a:lnTo>
                      <a:pt x="120" y="675"/>
                    </a:lnTo>
                    <a:lnTo>
                      <a:pt x="114" y="717"/>
                    </a:lnTo>
                    <a:lnTo>
                      <a:pt x="114" y="741"/>
                    </a:lnTo>
                    <a:lnTo>
                      <a:pt x="120" y="771"/>
                    </a:lnTo>
                    <a:lnTo>
                      <a:pt x="126" y="801"/>
                    </a:lnTo>
                    <a:lnTo>
                      <a:pt x="132" y="825"/>
                    </a:lnTo>
                    <a:lnTo>
                      <a:pt x="132" y="849"/>
                    </a:lnTo>
                    <a:lnTo>
                      <a:pt x="120" y="873"/>
                    </a:lnTo>
                    <a:lnTo>
                      <a:pt x="108" y="885"/>
                    </a:lnTo>
                    <a:lnTo>
                      <a:pt x="90" y="896"/>
                    </a:lnTo>
                    <a:lnTo>
                      <a:pt x="78" y="902"/>
                    </a:lnTo>
                    <a:lnTo>
                      <a:pt x="72" y="908"/>
                    </a:lnTo>
                    <a:lnTo>
                      <a:pt x="66" y="920"/>
                    </a:lnTo>
                    <a:lnTo>
                      <a:pt x="60" y="932"/>
                    </a:lnTo>
                    <a:lnTo>
                      <a:pt x="60" y="950"/>
                    </a:lnTo>
                    <a:lnTo>
                      <a:pt x="42" y="1004"/>
                    </a:lnTo>
                    <a:lnTo>
                      <a:pt x="36" y="1028"/>
                    </a:lnTo>
                    <a:lnTo>
                      <a:pt x="24" y="1046"/>
                    </a:lnTo>
                    <a:lnTo>
                      <a:pt x="12" y="1058"/>
                    </a:lnTo>
                    <a:lnTo>
                      <a:pt x="6" y="1064"/>
                    </a:lnTo>
                    <a:lnTo>
                      <a:pt x="0" y="1058"/>
                    </a:lnTo>
                    <a:lnTo>
                      <a:pt x="0" y="1034"/>
                    </a:lnTo>
                    <a:lnTo>
                      <a:pt x="6" y="962"/>
                    </a:lnTo>
                    <a:lnTo>
                      <a:pt x="12" y="902"/>
                    </a:lnTo>
                    <a:lnTo>
                      <a:pt x="12" y="843"/>
                    </a:lnTo>
                    <a:lnTo>
                      <a:pt x="18" y="825"/>
                    </a:lnTo>
                    <a:lnTo>
                      <a:pt x="18" y="807"/>
                    </a:lnTo>
                    <a:lnTo>
                      <a:pt x="24" y="771"/>
                    </a:lnTo>
                    <a:lnTo>
                      <a:pt x="24" y="717"/>
                    </a:lnTo>
                    <a:lnTo>
                      <a:pt x="30" y="657"/>
                    </a:lnTo>
                    <a:lnTo>
                      <a:pt x="30" y="598"/>
                    </a:lnTo>
                    <a:lnTo>
                      <a:pt x="30" y="562"/>
                    </a:lnTo>
                    <a:lnTo>
                      <a:pt x="36" y="520"/>
                    </a:lnTo>
                    <a:lnTo>
                      <a:pt x="36" y="466"/>
                    </a:lnTo>
                    <a:lnTo>
                      <a:pt x="36" y="406"/>
                    </a:lnTo>
                    <a:lnTo>
                      <a:pt x="36" y="353"/>
                    </a:lnTo>
                    <a:lnTo>
                      <a:pt x="36" y="299"/>
                    </a:lnTo>
                    <a:lnTo>
                      <a:pt x="30" y="251"/>
                    </a:lnTo>
                    <a:lnTo>
                      <a:pt x="30" y="215"/>
                    </a:lnTo>
                    <a:lnTo>
                      <a:pt x="30" y="167"/>
                    </a:lnTo>
                    <a:lnTo>
                      <a:pt x="36" y="126"/>
                    </a:lnTo>
                    <a:lnTo>
                      <a:pt x="42" y="96"/>
                    </a:lnTo>
                    <a:lnTo>
                      <a:pt x="54" y="72"/>
                    </a:lnTo>
                    <a:lnTo>
                      <a:pt x="60" y="60"/>
                    </a:lnTo>
                    <a:lnTo>
                      <a:pt x="72" y="36"/>
                    </a:lnTo>
                    <a:lnTo>
                      <a:pt x="84" y="18"/>
                    </a:lnTo>
                    <a:lnTo>
                      <a:pt x="102" y="6"/>
                    </a:lnTo>
                    <a:lnTo>
                      <a:pt x="120" y="0"/>
                    </a:lnTo>
                    <a:lnTo>
                      <a:pt x="132" y="0"/>
                    </a:lnTo>
                    <a:lnTo>
                      <a:pt x="144" y="18"/>
                    </a:lnTo>
                    <a:lnTo>
                      <a:pt x="150" y="54"/>
                    </a:lnTo>
                    <a:close/>
                  </a:path>
                </a:pathLst>
              </a:custGeom>
              <a:solidFill>
                <a:srgbClr val="F2AD8C"/>
              </a:solidFill>
              <a:ln w="9525">
                <a:noFill/>
                <a:round/>
                <a:headEnd/>
                <a:tailEnd/>
              </a:ln>
            </p:spPr>
            <p:txBody>
              <a:bodyPr/>
              <a:lstStyle/>
              <a:p>
                <a:endParaRPr lang="fr-FR"/>
              </a:p>
            </p:txBody>
          </p:sp>
          <p:sp>
            <p:nvSpPr>
              <p:cNvPr id="35898" name="Freeform 80"/>
              <p:cNvSpPr>
                <a:spLocks/>
              </p:cNvSpPr>
              <p:nvPr/>
            </p:nvSpPr>
            <p:spPr bwMode="auto">
              <a:xfrm flipH="1">
                <a:off x="4261" y="2023"/>
                <a:ext cx="264" cy="1410"/>
              </a:xfrm>
              <a:custGeom>
                <a:avLst/>
                <a:gdLst>
                  <a:gd name="T0" fmla="*/ 1563 w 191"/>
                  <a:gd name="T1" fmla="*/ 4892 h 986"/>
                  <a:gd name="T2" fmla="*/ 1334 w 191"/>
                  <a:gd name="T3" fmla="*/ 5922 h 986"/>
                  <a:gd name="T4" fmla="*/ 1156 w 191"/>
                  <a:gd name="T5" fmla="*/ 6658 h 986"/>
                  <a:gd name="T6" fmla="*/ 1099 w 191"/>
                  <a:gd name="T7" fmla="*/ 6800 h 986"/>
                  <a:gd name="T8" fmla="*/ 1041 w 191"/>
                  <a:gd name="T9" fmla="*/ 7458 h 986"/>
                  <a:gd name="T10" fmla="*/ 986 w 191"/>
                  <a:gd name="T11" fmla="*/ 8037 h 986"/>
                  <a:gd name="T12" fmla="*/ 986 w 191"/>
                  <a:gd name="T13" fmla="*/ 8693 h 986"/>
                  <a:gd name="T14" fmla="*/ 1041 w 191"/>
                  <a:gd name="T15" fmla="*/ 9355 h 986"/>
                  <a:gd name="T16" fmla="*/ 1041 w 191"/>
                  <a:gd name="T17" fmla="*/ 9648 h 986"/>
                  <a:gd name="T18" fmla="*/ 806 w 191"/>
                  <a:gd name="T19" fmla="*/ 10162 h 986"/>
                  <a:gd name="T20" fmla="*/ 698 w 191"/>
                  <a:gd name="T21" fmla="*/ 10316 h 986"/>
                  <a:gd name="T22" fmla="*/ 525 w 191"/>
                  <a:gd name="T23" fmla="*/ 10458 h 986"/>
                  <a:gd name="T24" fmla="*/ 460 w 191"/>
                  <a:gd name="T25" fmla="*/ 10812 h 986"/>
                  <a:gd name="T26" fmla="*/ 460 w 191"/>
                  <a:gd name="T27" fmla="*/ 11031 h 986"/>
                  <a:gd name="T28" fmla="*/ 234 w 191"/>
                  <a:gd name="T29" fmla="*/ 11766 h 986"/>
                  <a:gd name="T30" fmla="*/ 116 w 191"/>
                  <a:gd name="T31" fmla="*/ 12057 h 986"/>
                  <a:gd name="T32" fmla="*/ 0 w 191"/>
                  <a:gd name="T33" fmla="*/ 11978 h 986"/>
                  <a:gd name="T34" fmla="*/ 0 w 191"/>
                  <a:gd name="T35" fmla="*/ 11690 h 986"/>
                  <a:gd name="T36" fmla="*/ 116 w 191"/>
                  <a:gd name="T37" fmla="*/ 10239 h 986"/>
                  <a:gd name="T38" fmla="*/ 174 w 191"/>
                  <a:gd name="T39" fmla="*/ 9208 h 986"/>
                  <a:gd name="T40" fmla="*/ 234 w 191"/>
                  <a:gd name="T41" fmla="*/ 8765 h 986"/>
                  <a:gd name="T42" fmla="*/ 289 w 191"/>
                  <a:gd name="T43" fmla="*/ 7393 h 986"/>
                  <a:gd name="T44" fmla="*/ 346 w 191"/>
                  <a:gd name="T45" fmla="*/ 6658 h 986"/>
                  <a:gd name="T46" fmla="*/ 346 w 191"/>
                  <a:gd name="T47" fmla="*/ 5769 h 986"/>
                  <a:gd name="T48" fmla="*/ 346 w 191"/>
                  <a:gd name="T49" fmla="*/ 4537 h 986"/>
                  <a:gd name="T50" fmla="*/ 289 w 191"/>
                  <a:gd name="T51" fmla="*/ 2781 h 986"/>
                  <a:gd name="T52" fmla="*/ 289 w 191"/>
                  <a:gd name="T53" fmla="*/ 2334 h 986"/>
                  <a:gd name="T54" fmla="*/ 289 w 191"/>
                  <a:gd name="T55" fmla="*/ 1317 h 986"/>
                  <a:gd name="T56" fmla="*/ 460 w 191"/>
                  <a:gd name="T57" fmla="*/ 736 h 986"/>
                  <a:gd name="T58" fmla="*/ 636 w 191"/>
                  <a:gd name="T59" fmla="*/ 362 h 986"/>
                  <a:gd name="T60" fmla="*/ 861 w 191"/>
                  <a:gd name="T61" fmla="*/ 80 h 986"/>
                  <a:gd name="T62" fmla="*/ 1099 w 191"/>
                  <a:gd name="T63" fmla="*/ 80 h 986"/>
                  <a:gd name="T64" fmla="*/ 1270 w 191"/>
                  <a:gd name="T65" fmla="*/ 658 h 986"/>
                  <a:gd name="T66" fmla="*/ 1334 w 191"/>
                  <a:gd name="T67" fmla="*/ 1170 h 986"/>
                  <a:gd name="T68" fmla="*/ 1621 w 191"/>
                  <a:gd name="T69" fmla="*/ 2188 h 986"/>
                  <a:gd name="T70" fmla="*/ 1679 w 191"/>
                  <a:gd name="T71" fmla="*/ 2410 h 986"/>
                  <a:gd name="T72" fmla="*/ 1844 w 191"/>
                  <a:gd name="T73" fmla="*/ 3296 h 986"/>
                  <a:gd name="T74" fmla="*/ 1679 w 191"/>
                  <a:gd name="T75" fmla="*/ 4670 h 9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1"/>
                  <a:gd name="T115" fmla="*/ 0 h 986"/>
                  <a:gd name="T116" fmla="*/ 191 w 191"/>
                  <a:gd name="T117" fmla="*/ 986 h 9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1" h="986">
                    <a:moveTo>
                      <a:pt x="174" y="382"/>
                    </a:moveTo>
                    <a:lnTo>
                      <a:pt x="162" y="400"/>
                    </a:lnTo>
                    <a:lnTo>
                      <a:pt x="156" y="430"/>
                    </a:lnTo>
                    <a:lnTo>
                      <a:pt x="138" y="484"/>
                    </a:lnTo>
                    <a:lnTo>
                      <a:pt x="120" y="532"/>
                    </a:lnTo>
                    <a:lnTo>
                      <a:pt x="120" y="544"/>
                    </a:lnTo>
                    <a:lnTo>
                      <a:pt x="114" y="556"/>
                    </a:lnTo>
                    <a:lnTo>
                      <a:pt x="108" y="586"/>
                    </a:lnTo>
                    <a:lnTo>
                      <a:pt x="108" y="610"/>
                    </a:lnTo>
                    <a:lnTo>
                      <a:pt x="102" y="657"/>
                    </a:lnTo>
                    <a:lnTo>
                      <a:pt x="96" y="681"/>
                    </a:lnTo>
                    <a:lnTo>
                      <a:pt x="102" y="711"/>
                    </a:lnTo>
                    <a:lnTo>
                      <a:pt x="108" y="741"/>
                    </a:lnTo>
                    <a:lnTo>
                      <a:pt x="108" y="765"/>
                    </a:lnTo>
                    <a:lnTo>
                      <a:pt x="108" y="789"/>
                    </a:lnTo>
                    <a:lnTo>
                      <a:pt x="96" y="813"/>
                    </a:lnTo>
                    <a:lnTo>
                      <a:pt x="84" y="831"/>
                    </a:lnTo>
                    <a:lnTo>
                      <a:pt x="72" y="843"/>
                    </a:lnTo>
                    <a:lnTo>
                      <a:pt x="60" y="849"/>
                    </a:lnTo>
                    <a:lnTo>
                      <a:pt x="54" y="855"/>
                    </a:lnTo>
                    <a:lnTo>
                      <a:pt x="54" y="872"/>
                    </a:lnTo>
                    <a:lnTo>
                      <a:pt x="48" y="884"/>
                    </a:lnTo>
                    <a:lnTo>
                      <a:pt x="48" y="902"/>
                    </a:lnTo>
                    <a:lnTo>
                      <a:pt x="36" y="944"/>
                    </a:lnTo>
                    <a:lnTo>
                      <a:pt x="24" y="962"/>
                    </a:lnTo>
                    <a:lnTo>
                      <a:pt x="18" y="980"/>
                    </a:lnTo>
                    <a:lnTo>
                      <a:pt x="12" y="986"/>
                    </a:lnTo>
                    <a:lnTo>
                      <a:pt x="6" y="986"/>
                    </a:lnTo>
                    <a:lnTo>
                      <a:pt x="0" y="980"/>
                    </a:lnTo>
                    <a:lnTo>
                      <a:pt x="0" y="956"/>
                    </a:lnTo>
                    <a:lnTo>
                      <a:pt x="6" y="896"/>
                    </a:lnTo>
                    <a:lnTo>
                      <a:pt x="12" y="837"/>
                    </a:lnTo>
                    <a:lnTo>
                      <a:pt x="12" y="789"/>
                    </a:lnTo>
                    <a:lnTo>
                      <a:pt x="18" y="753"/>
                    </a:lnTo>
                    <a:lnTo>
                      <a:pt x="24" y="717"/>
                    </a:lnTo>
                    <a:lnTo>
                      <a:pt x="30" y="663"/>
                    </a:lnTo>
                    <a:lnTo>
                      <a:pt x="30" y="604"/>
                    </a:lnTo>
                    <a:lnTo>
                      <a:pt x="36" y="544"/>
                    </a:lnTo>
                    <a:lnTo>
                      <a:pt x="36" y="514"/>
                    </a:lnTo>
                    <a:lnTo>
                      <a:pt x="36" y="472"/>
                    </a:lnTo>
                    <a:lnTo>
                      <a:pt x="36" y="424"/>
                    </a:lnTo>
                    <a:lnTo>
                      <a:pt x="36" y="371"/>
                    </a:lnTo>
                    <a:lnTo>
                      <a:pt x="36" y="269"/>
                    </a:lnTo>
                    <a:lnTo>
                      <a:pt x="30" y="227"/>
                    </a:lnTo>
                    <a:lnTo>
                      <a:pt x="30" y="191"/>
                    </a:lnTo>
                    <a:lnTo>
                      <a:pt x="30" y="143"/>
                    </a:lnTo>
                    <a:lnTo>
                      <a:pt x="30" y="108"/>
                    </a:lnTo>
                    <a:lnTo>
                      <a:pt x="42" y="84"/>
                    </a:lnTo>
                    <a:lnTo>
                      <a:pt x="48" y="60"/>
                    </a:lnTo>
                    <a:lnTo>
                      <a:pt x="66" y="30"/>
                    </a:lnTo>
                    <a:lnTo>
                      <a:pt x="78" y="18"/>
                    </a:lnTo>
                    <a:lnTo>
                      <a:pt x="90" y="6"/>
                    </a:lnTo>
                    <a:lnTo>
                      <a:pt x="102" y="0"/>
                    </a:lnTo>
                    <a:lnTo>
                      <a:pt x="114" y="6"/>
                    </a:lnTo>
                    <a:lnTo>
                      <a:pt x="126" y="24"/>
                    </a:lnTo>
                    <a:lnTo>
                      <a:pt x="132" y="54"/>
                    </a:lnTo>
                    <a:lnTo>
                      <a:pt x="138" y="96"/>
                    </a:lnTo>
                    <a:lnTo>
                      <a:pt x="150" y="126"/>
                    </a:lnTo>
                    <a:lnTo>
                      <a:pt x="168" y="179"/>
                    </a:lnTo>
                    <a:lnTo>
                      <a:pt x="174" y="197"/>
                    </a:lnTo>
                    <a:lnTo>
                      <a:pt x="180" y="215"/>
                    </a:lnTo>
                    <a:lnTo>
                      <a:pt x="191" y="269"/>
                    </a:lnTo>
                    <a:lnTo>
                      <a:pt x="185" y="329"/>
                    </a:lnTo>
                    <a:lnTo>
                      <a:pt x="174" y="382"/>
                    </a:lnTo>
                    <a:close/>
                  </a:path>
                </a:pathLst>
              </a:custGeom>
              <a:solidFill>
                <a:srgbClr val="F4B28E"/>
              </a:solidFill>
              <a:ln w="9525">
                <a:noFill/>
                <a:round/>
                <a:headEnd/>
                <a:tailEnd/>
              </a:ln>
            </p:spPr>
            <p:txBody>
              <a:bodyPr/>
              <a:lstStyle/>
              <a:p>
                <a:endParaRPr lang="fr-FR"/>
              </a:p>
            </p:txBody>
          </p:sp>
          <p:sp>
            <p:nvSpPr>
              <p:cNvPr id="35899" name="Freeform 81"/>
              <p:cNvSpPr>
                <a:spLocks/>
              </p:cNvSpPr>
              <p:nvPr/>
            </p:nvSpPr>
            <p:spPr bwMode="auto">
              <a:xfrm flipH="1">
                <a:off x="4276" y="2066"/>
                <a:ext cx="232" cy="1298"/>
              </a:xfrm>
              <a:custGeom>
                <a:avLst/>
                <a:gdLst>
                  <a:gd name="T0" fmla="*/ 1327 w 168"/>
                  <a:gd name="T1" fmla="*/ 4586 h 908"/>
                  <a:gd name="T2" fmla="*/ 1091 w 168"/>
                  <a:gd name="T3" fmla="*/ 5685 h 908"/>
                  <a:gd name="T4" fmla="*/ 1032 w 168"/>
                  <a:gd name="T5" fmla="*/ 5977 h 908"/>
                  <a:gd name="T6" fmla="*/ 802 w 168"/>
                  <a:gd name="T7" fmla="*/ 7155 h 908"/>
                  <a:gd name="T8" fmla="*/ 802 w 168"/>
                  <a:gd name="T9" fmla="*/ 7435 h 908"/>
                  <a:gd name="T10" fmla="*/ 802 w 168"/>
                  <a:gd name="T11" fmla="*/ 8231 h 908"/>
                  <a:gd name="T12" fmla="*/ 802 w 168"/>
                  <a:gd name="T13" fmla="*/ 8524 h 908"/>
                  <a:gd name="T14" fmla="*/ 686 w 168"/>
                  <a:gd name="T15" fmla="*/ 9117 h 908"/>
                  <a:gd name="T16" fmla="*/ 525 w 168"/>
                  <a:gd name="T17" fmla="*/ 9481 h 908"/>
                  <a:gd name="T18" fmla="*/ 457 w 168"/>
                  <a:gd name="T19" fmla="*/ 9623 h 908"/>
                  <a:gd name="T20" fmla="*/ 345 w 168"/>
                  <a:gd name="T21" fmla="*/ 9915 h 908"/>
                  <a:gd name="T22" fmla="*/ 345 w 168"/>
                  <a:gd name="T23" fmla="*/ 10275 h 908"/>
                  <a:gd name="T24" fmla="*/ 232 w 168"/>
                  <a:gd name="T25" fmla="*/ 10713 h 908"/>
                  <a:gd name="T26" fmla="*/ 55 w 168"/>
                  <a:gd name="T27" fmla="*/ 11080 h 908"/>
                  <a:gd name="T28" fmla="*/ 0 w 168"/>
                  <a:gd name="T29" fmla="*/ 10929 h 908"/>
                  <a:gd name="T30" fmla="*/ 0 w 168"/>
                  <a:gd name="T31" fmla="*/ 10713 h 908"/>
                  <a:gd name="T32" fmla="*/ 55 w 168"/>
                  <a:gd name="T33" fmla="*/ 9400 h 908"/>
                  <a:gd name="T34" fmla="*/ 174 w 168"/>
                  <a:gd name="T35" fmla="*/ 8460 h 908"/>
                  <a:gd name="T36" fmla="*/ 174 w 168"/>
                  <a:gd name="T37" fmla="*/ 8303 h 908"/>
                  <a:gd name="T38" fmla="*/ 289 w 168"/>
                  <a:gd name="T39" fmla="*/ 7435 h 908"/>
                  <a:gd name="T40" fmla="*/ 345 w 168"/>
                  <a:gd name="T41" fmla="*/ 5904 h 908"/>
                  <a:gd name="T42" fmla="*/ 345 w 168"/>
                  <a:gd name="T43" fmla="*/ 5542 h 908"/>
                  <a:gd name="T44" fmla="*/ 345 w 168"/>
                  <a:gd name="T45" fmla="*/ 4014 h 908"/>
                  <a:gd name="T46" fmla="*/ 289 w 168"/>
                  <a:gd name="T47" fmla="*/ 2403 h 908"/>
                  <a:gd name="T48" fmla="*/ 289 w 168"/>
                  <a:gd name="T49" fmla="*/ 2041 h 908"/>
                  <a:gd name="T50" fmla="*/ 232 w 168"/>
                  <a:gd name="T51" fmla="*/ 1450 h 908"/>
                  <a:gd name="T52" fmla="*/ 345 w 168"/>
                  <a:gd name="T53" fmla="*/ 736 h 908"/>
                  <a:gd name="T54" fmla="*/ 400 w 168"/>
                  <a:gd name="T55" fmla="*/ 515 h 908"/>
                  <a:gd name="T56" fmla="*/ 747 w 168"/>
                  <a:gd name="T57" fmla="*/ 0 h 908"/>
                  <a:gd name="T58" fmla="*/ 976 w 168"/>
                  <a:gd name="T59" fmla="*/ 0 h 908"/>
                  <a:gd name="T60" fmla="*/ 1091 w 168"/>
                  <a:gd name="T61" fmla="*/ 515 h 908"/>
                  <a:gd name="T62" fmla="*/ 1148 w 168"/>
                  <a:gd name="T63" fmla="*/ 1028 h 908"/>
                  <a:gd name="T64" fmla="*/ 1327 w 168"/>
                  <a:gd name="T65" fmla="*/ 1528 h 908"/>
                  <a:gd name="T66" fmla="*/ 1382 w 168"/>
                  <a:gd name="T67" fmla="*/ 1817 h 908"/>
                  <a:gd name="T68" fmla="*/ 1606 w 168"/>
                  <a:gd name="T69" fmla="*/ 2839 h 908"/>
                  <a:gd name="T70" fmla="*/ 1491 w 168"/>
                  <a:gd name="T71" fmla="*/ 4087 h 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908"/>
                  <a:gd name="T110" fmla="*/ 168 w 168"/>
                  <a:gd name="T111" fmla="*/ 908 h 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908">
                    <a:moveTo>
                      <a:pt x="156" y="335"/>
                    </a:moveTo>
                    <a:lnTo>
                      <a:pt x="138" y="376"/>
                    </a:lnTo>
                    <a:lnTo>
                      <a:pt x="126" y="424"/>
                    </a:lnTo>
                    <a:lnTo>
                      <a:pt x="114" y="466"/>
                    </a:lnTo>
                    <a:lnTo>
                      <a:pt x="108" y="490"/>
                    </a:lnTo>
                    <a:lnTo>
                      <a:pt x="96" y="544"/>
                    </a:lnTo>
                    <a:lnTo>
                      <a:pt x="84" y="586"/>
                    </a:lnTo>
                    <a:lnTo>
                      <a:pt x="84" y="609"/>
                    </a:lnTo>
                    <a:lnTo>
                      <a:pt x="84" y="639"/>
                    </a:lnTo>
                    <a:lnTo>
                      <a:pt x="84" y="675"/>
                    </a:lnTo>
                    <a:lnTo>
                      <a:pt x="84" y="699"/>
                    </a:lnTo>
                    <a:lnTo>
                      <a:pt x="84" y="723"/>
                    </a:lnTo>
                    <a:lnTo>
                      <a:pt x="72" y="747"/>
                    </a:lnTo>
                    <a:lnTo>
                      <a:pt x="60" y="765"/>
                    </a:lnTo>
                    <a:lnTo>
                      <a:pt x="54" y="777"/>
                    </a:lnTo>
                    <a:lnTo>
                      <a:pt x="48" y="789"/>
                    </a:lnTo>
                    <a:lnTo>
                      <a:pt x="42" y="795"/>
                    </a:lnTo>
                    <a:lnTo>
                      <a:pt x="36" y="813"/>
                    </a:lnTo>
                    <a:lnTo>
                      <a:pt x="36" y="825"/>
                    </a:lnTo>
                    <a:lnTo>
                      <a:pt x="36" y="842"/>
                    </a:lnTo>
                    <a:lnTo>
                      <a:pt x="24" y="878"/>
                    </a:lnTo>
                    <a:lnTo>
                      <a:pt x="12" y="908"/>
                    </a:lnTo>
                    <a:lnTo>
                      <a:pt x="6" y="908"/>
                    </a:lnTo>
                    <a:lnTo>
                      <a:pt x="0" y="908"/>
                    </a:lnTo>
                    <a:lnTo>
                      <a:pt x="0" y="896"/>
                    </a:lnTo>
                    <a:lnTo>
                      <a:pt x="0" y="878"/>
                    </a:lnTo>
                    <a:lnTo>
                      <a:pt x="6" y="819"/>
                    </a:lnTo>
                    <a:lnTo>
                      <a:pt x="6" y="771"/>
                    </a:lnTo>
                    <a:lnTo>
                      <a:pt x="12" y="729"/>
                    </a:lnTo>
                    <a:lnTo>
                      <a:pt x="18" y="693"/>
                    </a:lnTo>
                    <a:lnTo>
                      <a:pt x="18" y="681"/>
                    </a:lnTo>
                    <a:lnTo>
                      <a:pt x="24" y="657"/>
                    </a:lnTo>
                    <a:lnTo>
                      <a:pt x="30" y="609"/>
                    </a:lnTo>
                    <a:lnTo>
                      <a:pt x="36" y="544"/>
                    </a:lnTo>
                    <a:lnTo>
                      <a:pt x="36" y="484"/>
                    </a:lnTo>
                    <a:lnTo>
                      <a:pt x="36" y="454"/>
                    </a:lnTo>
                    <a:lnTo>
                      <a:pt x="36" y="418"/>
                    </a:lnTo>
                    <a:lnTo>
                      <a:pt x="36" y="329"/>
                    </a:lnTo>
                    <a:lnTo>
                      <a:pt x="36" y="239"/>
                    </a:lnTo>
                    <a:lnTo>
                      <a:pt x="30" y="197"/>
                    </a:lnTo>
                    <a:lnTo>
                      <a:pt x="30" y="167"/>
                    </a:lnTo>
                    <a:lnTo>
                      <a:pt x="30" y="143"/>
                    </a:lnTo>
                    <a:lnTo>
                      <a:pt x="24" y="119"/>
                    </a:lnTo>
                    <a:lnTo>
                      <a:pt x="30" y="84"/>
                    </a:lnTo>
                    <a:lnTo>
                      <a:pt x="36" y="60"/>
                    </a:lnTo>
                    <a:lnTo>
                      <a:pt x="42" y="42"/>
                    </a:lnTo>
                    <a:lnTo>
                      <a:pt x="54" y="18"/>
                    </a:lnTo>
                    <a:lnTo>
                      <a:pt x="78" y="0"/>
                    </a:lnTo>
                    <a:lnTo>
                      <a:pt x="90" y="0"/>
                    </a:lnTo>
                    <a:lnTo>
                      <a:pt x="102" y="0"/>
                    </a:lnTo>
                    <a:lnTo>
                      <a:pt x="108" y="18"/>
                    </a:lnTo>
                    <a:lnTo>
                      <a:pt x="114" y="42"/>
                    </a:lnTo>
                    <a:lnTo>
                      <a:pt x="120" y="84"/>
                    </a:lnTo>
                    <a:lnTo>
                      <a:pt x="132" y="107"/>
                    </a:lnTo>
                    <a:lnTo>
                      <a:pt x="138" y="125"/>
                    </a:lnTo>
                    <a:lnTo>
                      <a:pt x="144" y="149"/>
                    </a:lnTo>
                    <a:lnTo>
                      <a:pt x="156" y="185"/>
                    </a:lnTo>
                    <a:lnTo>
                      <a:pt x="168" y="233"/>
                    </a:lnTo>
                    <a:lnTo>
                      <a:pt x="168" y="281"/>
                    </a:lnTo>
                    <a:lnTo>
                      <a:pt x="156" y="335"/>
                    </a:lnTo>
                    <a:close/>
                  </a:path>
                </a:pathLst>
              </a:custGeom>
              <a:solidFill>
                <a:srgbClr val="F7B793"/>
              </a:solidFill>
              <a:ln w="9525">
                <a:noFill/>
                <a:round/>
                <a:headEnd/>
                <a:tailEnd/>
              </a:ln>
            </p:spPr>
            <p:txBody>
              <a:bodyPr/>
              <a:lstStyle/>
              <a:p>
                <a:endParaRPr lang="fr-FR"/>
              </a:p>
            </p:txBody>
          </p:sp>
          <p:sp>
            <p:nvSpPr>
              <p:cNvPr id="35900" name="Freeform 82"/>
              <p:cNvSpPr>
                <a:spLocks/>
              </p:cNvSpPr>
              <p:nvPr/>
            </p:nvSpPr>
            <p:spPr bwMode="auto">
              <a:xfrm flipH="1">
                <a:off x="4292" y="2100"/>
                <a:ext cx="199" cy="1204"/>
              </a:xfrm>
              <a:custGeom>
                <a:avLst/>
                <a:gdLst>
                  <a:gd name="T0" fmla="*/ 1154 w 144"/>
                  <a:gd name="T1" fmla="*/ 4155 h 842"/>
                  <a:gd name="T2" fmla="*/ 926 w 144"/>
                  <a:gd name="T3" fmla="*/ 5255 h 842"/>
                  <a:gd name="T4" fmla="*/ 861 w 144"/>
                  <a:gd name="T5" fmla="*/ 5630 h 842"/>
                  <a:gd name="T6" fmla="*/ 634 w 144"/>
                  <a:gd name="T7" fmla="*/ 6426 h 842"/>
                  <a:gd name="T8" fmla="*/ 580 w 144"/>
                  <a:gd name="T9" fmla="*/ 6719 h 842"/>
                  <a:gd name="T10" fmla="*/ 580 w 144"/>
                  <a:gd name="T11" fmla="*/ 7514 h 842"/>
                  <a:gd name="T12" fmla="*/ 580 w 144"/>
                  <a:gd name="T13" fmla="*/ 7880 h 842"/>
                  <a:gd name="T14" fmla="*/ 404 w 144"/>
                  <a:gd name="T15" fmla="*/ 8761 h 842"/>
                  <a:gd name="T16" fmla="*/ 345 w 144"/>
                  <a:gd name="T17" fmla="*/ 8908 h 842"/>
                  <a:gd name="T18" fmla="*/ 289 w 144"/>
                  <a:gd name="T19" fmla="*/ 9132 h 842"/>
                  <a:gd name="T20" fmla="*/ 234 w 144"/>
                  <a:gd name="T21" fmla="*/ 9425 h 842"/>
                  <a:gd name="T22" fmla="*/ 234 w 144"/>
                  <a:gd name="T23" fmla="*/ 9639 h 842"/>
                  <a:gd name="T24" fmla="*/ 55 w 144"/>
                  <a:gd name="T25" fmla="*/ 10291 h 842"/>
                  <a:gd name="T26" fmla="*/ 0 w 144"/>
                  <a:gd name="T27" fmla="*/ 10291 h 842"/>
                  <a:gd name="T28" fmla="*/ 0 w 144"/>
                  <a:gd name="T29" fmla="*/ 9927 h 842"/>
                  <a:gd name="T30" fmla="*/ 55 w 144"/>
                  <a:gd name="T31" fmla="*/ 9207 h 842"/>
                  <a:gd name="T32" fmla="*/ 116 w 144"/>
                  <a:gd name="T33" fmla="*/ 8248 h 842"/>
                  <a:gd name="T34" fmla="*/ 174 w 144"/>
                  <a:gd name="T35" fmla="*/ 7880 h 842"/>
                  <a:gd name="T36" fmla="*/ 234 w 144"/>
                  <a:gd name="T37" fmla="*/ 7441 h 842"/>
                  <a:gd name="T38" fmla="*/ 345 w 144"/>
                  <a:gd name="T39" fmla="*/ 6060 h 842"/>
                  <a:gd name="T40" fmla="*/ 404 w 144"/>
                  <a:gd name="T41" fmla="*/ 5326 h 842"/>
                  <a:gd name="T42" fmla="*/ 345 w 144"/>
                  <a:gd name="T43" fmla="*/ 3582 h 842"/>
                  <a:gd name="T44" fmla="*/ 289 w 144"/>
                  <a:gd name="T45" fmla="*/ 1749 h 842"/>
                  <a:gd name="T46" fmla="*/ 289 w 144"/>
                  <a:gd name="T47" fmla="*/ 1450 h 842"/>
                  <a:gd name="T48" fmla="*/ 289 w 144"/>
                  <a:gd name="T49" fmla="*/ 877 h 842"/>
                  <a:gd name="T50" fmla="*/ 404 w 144"/>
                  <a:gd name="T51" fmla="*/ 436 h 842"/>
                  <a:gd name="T52" fmla="*/ 525 w 144"/>
                  <a:gd name="T53" fmla="*/ 143 h 842"/>
                  <a:gd name="T54" fmla="*/ 752 w 144"/>
                  <a:gd name="T55" fmla="*/ 0 h 842"/>
                  <a:gd name="T56" fmla="*/ 926 w 144"/>
                  <a:gd name="T57" fmla="*/ 292 h 842"/>
                  <a:gd name="T58" fmla="*/ 926 w 144"/>
                  <a:gd name="T59" fmla="*/ 515 h 842"/>
                  <a:gd name="T60" fmla="*/ 981 w 144"/>
                  <a:gd name="T61" fmla="*/ 957 h 842"/>
                  <a:gd name="T62" fmla="*/ 1039 w 144"/>
                  <a:gd name="T63" fmla="*/ 1311 h 842"/>
                  <a:gd name="T64" fmla="*/ 1154 w 144"/>
                  <a:gd name="T65" fmla="*/ 1597 h 842"/>
                  <a:gd name="T66" fmla="*/ 1386 w 144"/>
                  <a:gd name="T67" fmla="*/ 2481 h 842"/>
                  <a:gd name="T68" fmla="*/ 1270 w 144"/>
                  <a:gd name="T69" fmla="*/ 3658 h 8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842"/>
                  <a:gd name="T107" fmla="*/ 144 w 144"/>
                  <a:gd name="T108" fmla="*/ 842 h 8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842">
                    <a:moveTo>
                      <a:pt x="132" y="299"/>
                    </a:moveTo>
                    <a:lnTo>
                      <a:pt x="120" y="340"/>
                    </a:lnTo>
                    <a:lnTo>
                      <a:pt x="108" y="376"/>
                    </a:lnTo>
                    <a:lnTo>
                      <a:pt x="96" y="430"/>
                    </a:lnTo>
                    <a:lnTo>
                      <a:pt x="90" y="460"/>
                    </a:lnTo>
                    <a:lnTo>
                      <a:pt x="78" y="490"/>
                    </a:lnTo>
                    <a:lnTo>
                      <a:pt x="66" y="526"/>
                    </a:lnTo>
                    <a:lnTo>
                      <a:pt x="60" y="550"/>
                    </a:lnTo>
                    <a:lnTo>
                      <a:pt x="60" y="585"/>
                    </a:lnTo>
                    <a:lnTo>
                      <a:pt x="60" y="615"/>
                    </a:lnTo>
                    <a:lnTo>
                      <a:pt x="60" y="645"/>
                    </a:lnTo>
                    <a:lnTo>
                      <a:pt x="48" y="693"/>
                    </a:lnTo>
                    <a:lnTo>
                      <a:pt x="42" y="717"/>
                    </a:lnTo>
                    <a:lnTo>
                      <a:pt x="36" y="729"/>
                    </a:lnTo>
                    <a:lnTo>
                      <a:pt x="30" y="741"/>
                    </a:lnTo>
                    <a:lnTo>
                      <a:pt x="30" y="747"/>
                    </a:lnTo>
                    <a:lnTo>
                      <a:pt x="24" y="759"/>
                    </a:lnTo>
                    <a:lnTo>
                      <a:pt x="24" y="771"/>
                    </a:lnTo>
                    <a:lnTo>
                      <a:pt x="24" y="789"/>
                    </a:lnTo>
                    <a:lnTo>
                      <a:pt x="12" y="824"/>
                    </a:lnTo>
                    <a:lnTo>
                      <a:pt x="6" y="842"/>
                    </a:lnTo>
                    <a:lnTo>
                      <a:pt x="0" y="842"/>
                    </a:lnTo>
                    <a:lnTo>
                      <a:pt x="0" y="830"/>
                    </a:lnTo>
                    <a:lnTo>
                      <a:pt x="0" y="812"/>
                    </a:lnTo>
                    <a:lnTo>
                      <a:pt x="6" y="753"/>
                    </a:lnTo>
                    <a:lnTo>
                      <a:pt x="6" y="711"/>
                    </a:lnTo>
                    <a:lnTo>
                      <a:pt x="12" y="675"/>
                    </a:lnTo>
                    <a:lnTo>
                      <a:pt x="18" y="645"/>
                    </a:lnTo>
                    <a:lnTo>
                      <a:pt x="18" y="627"/>
                    </a:lnTo>
                    <a:lnTo>
                      <a:pt x="24" y="609"/>
                    </a:lnTo>
                    <a:lnTo>
                      <a:pt x="30" y="556"/>
                    </a:lnTo>
                    <a:lnTo>
                      <a:pt x="36" y="496"/>
                    </a:lnTo>
                    <a:lnTo>
                      <a:pt x="42" y="436"/>
                    </a:lnTo>
                    <a:lnTo>
                      <a:pt x="42" y="370"/>
                    </a:lnTo>
                    <a:lnTo>
                      <a:pt x="36" y="293"/>
                    </a:lnTo>
                    <a:lnTo>
                      <a:pt x="36" y="209"/>
                    </a:lnTo>
                    <a:lnTo>
                      <a:pt x="30" y="143"/>
                    </a:lnTo>
                    <a:lnTo>
                      <a:pt x="30" y="119"/>
                    </a:lnTo>
                    <a:lnTo>
                      <a:pt x="30" y="95"/>
                    </a:lnTo>
                    <a:lnTo>
                      <a:pt x="30" y="72"/>
                    </a:lnTo>
                    <a:lnTo>
                      <a:pt x="36" y="54"/>
                    </a:lnTo>
                    <a:lnTo>
                      <a:pt x="42" y="36"/>
                    </a:lnTo>
                    <a:lnTo>
                      <a:pt x="54" y="12"/>
                    </a:lnTo>
                    <a:lnTo>
                      <a:pt x="72" y="0"/>
                    </a:lnTo>
                    <a:lnTo>
                      <a:pt x="78" y="0"/>
                    </a:lnTo>
                    <a:lnTo>
                      <a:pt x="90" y="6"/>
                    </a:lnTo>
                    <a:lnTo>
                      <a:pt x="96" y="24"/>
                    </a:lnTo>
                    <a:lnTo>
                      <a:pt x="96" y="42"/>
                    </a:lnTo>
                    <a:lnTo>
                      <a:pt x="102" y="60"/>
                    </a:lnTo>
                    <a:lnTo>
                      <a:pt x="102" y="78"/>
                    </a:lnTo>
                    <a:lnTo>
                      <a:pt x="108" y="95"/>
                    </a:lnTo>
                    <a:lnTo>
                      <a:pt x="108" y="107"/>
                    </a:lnTo>
                    <a:lnTo>
                      <a:pt x="120" y="131"/>
                    </a:lnTo>
                    <a:lnTo>
                      <a:pt x="132" y="167"/>
                    </a:lnTo>
                    <a:lnTo>
                      <a:pt x="144" y="203"/>
                    </a:lnTo>
                    <a:lnTo>
                      <a:pt x="144" y="251"/>
                    </a:lnTo>
                    <a:lnTo>
                      <a:pt x="132" y="299"/>
                    </a:lnTo>
                    <a:close/>
                  </a:path>
                </a:pathLst>
              </a:custGeom>
              <a:solidFill>
                <a:srgbClr val="FCC19B"/>
              </a:solidFill>
              <a:ln w="9525">
                <a:noFill/>
                <a:round/>
                <a:headEnd/>
                <a:tailEnd/>
              </a:ln>
            </p:spPr>
            <p:txBody>
              <a:bodyPr/>
              <a:lstStyle/>
              <a:p>
                <a:endParaRPr lang="fr-FR"/>
              </a:p>
            </p:txBody>
          </p:sp>
          <p:sp>
            <p:nvSpPr>
              <p:cNvPr id="35901" name="Freeform 83"/>
              <p:cNvSpPr>
                <a:spLocks/>
              </p:cNvSpPr>
              <p:nvPr/>
            </p:nvSpPr>
            <p:spPr bwMode="auto">
              <a:xfrm flipH="1">
                <a:off x="4317" y="2143"/>
                <a:ext cx="166" cy="1103"/>
              </a:xfrm>
              <a:custGeom>
                <a:avLst/>
                <a:gdLst>
                  <a:gd name="T0" fmla="*/ 809 w 120"/>
                  <a:gd name="T1" fmla="*/ 652 h 771"/>
                  <a:gd name="T2" fmla="*/ 877 w 120"/>
                  <a:gd name="T3" fmla="*/ 944 h 771"/>
                  <a:gd name="T4" fmla="*/ 877 w 120"/>
                  <a:gd name="T5" fmla="*/ 1089 h 771"/>
                  <a:gd name="T6" fmla="*/ 934 w 120"/>
                  <a:gd name="T7" fmla="*/ 1236 h 771"/>
                  <a:gd name="T8" fmla="*/ 1165 w 120"/>
                  <a:gd name="T9" fmla="*/ 2049 h 771"/>
                  <a:gd name="T10" fmla="*/ 1109 w 120"/>
                  <a:gd name="T11" fmla="*/ 3227 h 771"/>
                  <a:gd name="T12" fmla="*/ 1043 w 120"/>
                  <a:gd name="T13" fmla="*/ 3522 h 771"/>
                  <a:gd name="T14" fmla="*/ 934 w 120"/>
                  <a:gd name="T15" fmla="*/ 3953 h 771"/>
                  <a:gd name="T16" fmla="*/ 809 w 120"/>
                  <a:gd name="T17" fmla="*/ 4466 h 771"/>
                  <a:gd name="T18" fmla="*/ 754 w 120"/>
                  <a:gd name="T19" fmla="*/ 4901 h 771"/>
                  <a:gd name="T20" fmla="*/ 526 w 120"/>
                  <a:gd name="T21" fmla="*/ 5638 h 771"/>
                  <a:gd name="T22" fmla="*/ 461 w 120"/>
                  <a:gd name="T23" fmla="*/ 5931 h 771"/>
                  <a:gd name="T24" fmla="*/ 408 w 120"/>
                  <a:gd name="T25" fmla="*/ 6807 h 771"/>
                  <a:gd name="T26" fmla="*/ 346 w 120"/>
                  <a:gd name="T27" fmla="*/ 7172 h 771"/>
                  <a:gd name="T28" fmla="*/ 295 w 120"/>
                  <a:gd name="T29" fmla="*/ 7984 h 771"/>
                  <a:gd name="T30" fmla="*/ 235 w 120"/>
                  <a:gd name="T31" fmla="*/ 8126 h 771"/>
                  <a:gd name="T32" fmla="*/ 174 w 120"/>
                  <a:gd name="T33" fmla="*/ 8423 h 771"/>
                  <a:gd name="T34" fmla="*/ 174 w 120"/>
                  <a:gd name="T35" fmla="*/ 8722 h 771"/>
                  <a:gd name="T36" fmla="*/ 174 w 120"/>
                  <a:gd name="T37" fmla="*/ 8940 h 771"/>
                  <a:gd name="T38" fmla="*/ 123 w 120"/>
                  <a:gd name="T39" fmla="*/ 9310 h 771"/>
                  <a:gd name="T40" fmla="*/ 0 w 120"/>
                  <a:gd name="T41" fmla="*/ 9310 h 771"/>
                  <a:gd name="T42" fmla="*/ 0 w 120"/>
                  <a:gd name="T43" fmla="*/ 9016 h 771"/>
                  <a:gd name="T44" fmla="*/ 55 w 120"/>
                  <a:gd name="T45" fmla="*/ 8348 h 771"/>
                  <a:gd name="T46" fmla="*/ 235 w 120"/>
                  <a:gd name="T47" fmla="*/ 7546 h 771"/>
                  <a:gd name="T48" fmla="*/ 295 w 120"/>
                  <a:gd name="T49" fmla="*/ 7247 h 771"/>
                  <a:gd name="T50" fmla="*/ 346 w 120"/>
                  <a:gd name="T51" fmla="*/ 6807 h 771"/>
                  <a:gd name="T52" fmla="*/ 461 w 120"/>
                  <a:gd name="T53" fmla="*/ 5352 h 771"/>
                  <a:gd name="T54" fmla="*/ 461 w 120"/>
                  <a:gd name="T55" fmla="*/ 4617 h 771"/>
                  <a:gd name="T56" fmla="*/ 461 w 120"/>
                  <a:gd name="T57" fmla="*/ 3004 h 771"/>
                  <a:gd name="T58" fmla="*/ 346 w 120"/>
                  <a:gd name="T59" fmla="*/ 1458 h 771"/>
                  <a:gd name="T60" fmla="*/ 346 w 120"/>
                  <a:gd name="T61" fmla="*/ 1169 h 771"/>
                  <a:gd name="T62" fmla="*/ 295 w 120"/>
                  <a:gd name="T63" fmla="*/ 594 h 771"/>
                  <a:gd name="T64" fmla="*/ 408 w 120"/>
                  <a:gd name="T65" fmla="*/ 223 h 771"/>
                  <a:gd name="T66" fmla="*/ 526 w 120"/>
                  <a:gd name="T67" fmla="*/ 0 h 771"/>
                  <a:gd name="T68" fmla="*/ 754 w 120"/>
                  <a:gd name="T69" fmla="*/ 143 h 7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
                  <a:gd name="T106" fmla="*/ 0 h 771"/>
                  <a:gd name="T107" fmla="*/ 120 w 120"/>
                  <a:gd name="T108" fmla="*/ 771 h 7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 h="771">
                    <a:moveTo>
                      <a:pt x="84" y="36"/>
                    </a:moveTo>
                    <a:lnTo>
                      <a:pt x="84" y="53"/>
                    </a:lnTo>
                    <a:lnTo>
                      <a:pt x="90" y="71"/>
                    </a:lnTo>
                    <a:lnTo>
                      <a:pt x="90" y="77"/>
                    </a:lnTo>
                    <a:lnTo>
                      <a:pt x="90" y="83"/>
                    </a:lnTo>
                    <a:lnTo>
                      <a:pt x="90" y="89"/>
                    </a:lnTo>
                    <a:lnTo>
                      <a:pt x="96" y="101"/>
                    </a:lnTo>
                    <a:lnTo>
                      <a:pt x="108" y="131"/>
                    </a:lnTo>
                    <a:lnTo>
                      <a:pt x="120" y="167"/>
                    </a:lnTo>
                    <a:lnTo>
                      <a:pt x="120" y="215"/>
                    </a:lnTo>
                    <a:lnTo>
                      <a:pt x="114" y="263"/>
                    </a:lnTo>
                    <a:lnTo>
                      <a:pt x="108" y="287"/>
                    </a:lnTo>
                    <a:lnTo>
                      <a:pt x="102" y="298"/>
                    </a:lnTo>
                    <a:lnTo>
                      <a:pt x="96" y="322"/>
                    </a:lnTo>
                    <a:lnTo>
                      <a:pt x="90" y="334"/>
                    </a:lnTo>
                    <a:lnTo>
                      <a:pt x="84" y="364"/>
                    </a:lnTo>
                    <a:lnTo>
                      <a:pt x="78" y="400"/>
                    </a:lnTo>
                    <a:lnTo>
                      <a:pt x="66" y="424"/>
                    </a:lnTo>
                    <a:lnTo>
                      <a:pt x="54" y="460"/>
                    </a:lnTo>
                    <a:lnTo>
                      <a:pt x="48" y="484"/>
                    </a:lnTo>
                    <a:lnTo>
                      <a:pt x="42" y="520"/>
                    </a:lnTo>
                    <a:lnTo>
                      <a:pt x="42" y="555"/>
                    </a:lnTo>
                    <a:lnTo>
                      <a:pt x="36" y="585"/>
                    </a:lnTo>
                    <a:lnTo>
                      <a:pt x="30" y="633"/>
                    </a:lnTo>
                    <a:lnTo>
                      <a:pt x="30" y="651"/>
                    </a:lnTo>
                    <a:lnTo>
                      <a:pt x="24" y="663"/>
                    </a:lnTo>
                    <a:lnTo>
                      <a:pt x="18" y="675"/>
                    </a:lnTo>
                    <a:lnTo>
                      <a:pt x="18" y="687"/>
                    </a:lnTo>
                    <a:lnTo>
                      <a:pt x="18" y="699"/>
                    </a:lnTo>
                    <a:lnTo>
                      <a:pt x="18" y="711"/>
                    </a:lnTo>
                    <a:lnTo>
                      <a:pt x="18" y="729"/>
                    </a:lnTo>
                    <a:lnTo>
                      <a:pt x="12" y="747"/>
                    </a:lnTo>
                    <a:lnTo>
                      <a:pt x="12" y="759"/>
                    </a:lnTo>
                    <a:lnTo>
                      <a:pt x="6" y="771"/>
                    </a:lnTo>
                    <a:lnTo>
                      <a:pt x="0" y="759"/>
                    </a:lnTo>
                    <a:lnTo>
                      <a:pt x="0" y="735"/>
                    </a:lnTo>
                    <a:lnTo>
                      <a:pt x="6" y="705"/>
                    </a:lnTo>
                    <a:lnTo>
                      <a:pt x="6" y="681"/>
                    </a:lnTo>
                    <a:lnTo>
                      <a:pt x="12" y="645"/>
                    </a:lnTo>
                    <a:lnTo>
                      <a:pt x="24" y="615"/>
                    </a:lnTo>
                    <a:lnTo>
                      <a:pt x="30" y="591"/>
                    </a:lnTo>
                    <a:lnTo>
                      <a:pt x="30" y="573"/>
                    </a:lnTo>
                    <a:lnTo>
                      <a:pt x="36" y="555"/>
                    </a:lnTo>
                    <a:lnTo>
                      <a:pt x="42" y="502"/>
                    </a:lnTo>
                    <a:lnTo>
                      <a:pt x="48" y="436"/>
                    </a:lnTo>
                    <a:lnTo>
                      <a:pt x="48" y="376"/>
                    </a:lnTo>
                    <a:lnTo>
                      <a:pt x="48" y="316"/>
                    </a:lnTo>
                    <a:lnTo>
                      <a:pt x="48" y="245"/>
                    </a:lnTo>
                    <a:lnTo>
                      <a:pt x="42" y="179"/>
                    </a:lnTo>
                    <a:lnTo>
                      <a:pt x="36" y="119"/>
                    </a:lnTo>
                    <a:lnTo>
                      <a:pt x="36" y="95"/>
                    </a:lnTo>
                    <a:lnTo>
                      <a:pt x="30" y="71"/>
                    </a:lnTo>
                    <a:lnTo>
                      <a:pt x="30" y="48"/>
                    </a:lnTo>
                    <a:lnTo>
                      <a:pt x="36" y="36"/>
                    </a:lnTo>
                    <a:lnTo>
                      <a:pt x="42" y="18"/>
                    </a:lnTo>
                    <a:lnTo>
                      <a:pt x="54" y="0"/>
                    </a:lnTo>
                    <a:lnTo>
                      <a:pt x="66" y="0"/>
                    </a:lnTo>
                    <a:lnTo>
                      <a:pt x="78" y="12"/>
                    </a:lnTo>
                    <a:lnTo>
                      <a:pt x="84" y="36"/>
                    </a:lnTo>
                    <a:close/>
                  </a:path>
                </a:pathLst>
              </a:custGeom>
              <a:solidFill>
                <a:srgbClr val="FFC69E"/>
              </a:solidFill>
              <a:ln w="9525">
                <a:noFill/>
                <a:round/>
                <a:headEnd/>
                <a:tailEnd/>
              </a:ln>
            </p:spPr>
            <p:txBody>
              <a:bodyPr/>
              <a:lstStyle/>
              <a:p>
                <a:endParaRPr lang="fr-FR"/>
              </a:p>
            </p:txBody>
          </p:sp>
          <p:sp>
            <p:nvSpPr>
              <p:cNvPr id="35902" name="Freeform 84"/>
              <p:cNvSpPr>
                <a:spLocks/>
              </p:cNvSpPr>
              <p:nvPr/>
            </p:nvSpPr>
            <p:spPr bwMode="auto">
              <a:xfrm flipH="1">
                <a:off x="4433" y="1758"/>
                <a:ext cx="108" cy="351"/>
              </a:xfrm>
              <a:custGeom>
                <a:avLst/>
                <a:gdLst>
                  <a:gd name="T0" fmla="*/ 353 w 78"/>
                  <a:gd name="T1" fmla="*/ 80 h 245"/>
                  <a:gd name="T2" fmla="*/ 584 w 78"/>
                  <a:gd name="T3" fmla="*/ 294 h 245"/>
                  <a:gd name="T4" fmla="*/ 702 w 78"/>
                  <a:gd name="T5" fmla="*/ 597 h 245"/>
                  <a:gd name="T6" fmla="*/ 764 w 78"/>
                  <a:gd name="T7" fmla="*/ 953 h 245"/>
                  <a:gd name="T8" fmla="*/ 764 w 78"/>
                  <a:gd name="T9" fmla="*/ 1256 h 245"/>
                  <a:gd name="T10" fmla="*/ 764 w 78"/>
                  <a:gd name="T11" fmla="*/ 1256 h 245"/>
                  <a:gd name="T12" fmla="*/ 702 w 78"/>
                  <a:gd name="T13" fmla="*/ 1623 h 245"/>
                  <a:gd name="T14" fmla="*/ 702 w 78"/>
                  <a:gd name="T15" fmla="*/ 1921 h 245"/>
                  <a:gd name="T16" fmla="*/ 640 w 78"/>
                  <a:gd name="T17" fmla="*/ 2291 h 245"/>
                  <a:gd name="T18" fmla="*/ 584 w 78"/>
                  <a:gd name="T19" fmla="*/ 2662 h 245"/>
                  <a:gd name="T20" fmla="*/ 584 w 78"/>
                  <a:gd name="T21" fmla="*/ 2662 h 245"/>
                  <a:gd name="T22" fmla="*/ 462 w 78"/>
                  <a:gd name="T23" fmla="*/ 2957 h 245"/>
                  <a:gd name="T24" fmla="*/ 353 w 78"/>
                  <a:gd name="T25" fmla="*/ 3037 h 245"/>
                  <a:gd name="T26" fmla="*/ 295 w 78"/>
                  <a:gd name="T27" fmla="*/ 2957 h 245"/>
                  <a:gd name="T28" fmla="*/ 235 w 78"/>
                  <a:gd name="T29" fmla="*/ 2582 h 245"/>
                  <a:gd name="T30" fmla="*/ 235 w 78"/>
                  <a:gd name="T31" fmla="*/ 2582 h 245"/>
                  <a:gd name="T32" fmla="*/ 235 w 78"/>
                  <a:gd name="T33" fmla="*/ 2291 h 245"/>
                  <a:gd name="T34" fmla="*/ 123 w 78"/>
                  <a:gd name="T35" fmla="*/ 2064 h 245"/>
                  <a:gd name="T36" fmla="*/ 0 w 78"/>
                  <a:gd name="T37" fmla="*/ 1547 h 245"/>
                  <a:gd name="T38" fmla="*/ 0 w 78"/>
                  <a:gd name="T39" fmla="*/ 1547 h 245"/>
                  <a:gd name="T40" fmla="*/ 0 w 78"/>
                  <a:gd name="T41" fmla="*/ 1400 h 245"/>
                  <a:gd name="T42" fmla="*/ 0 w 78"/>
                  <a:gd name="T43" fmla="*/ 1102 h 245"/>
                  <a:gd name="T44" fmla="*/ 0 w 78"/>
                  <a:gd name="T45" fmla="*/ 597 h 245"/>
                  <a:gd name="T46" fmla="*/ 55 w 78"/>
                  <a:gd name="T47" fmla="*/ 294 h 245"/>
                  <a:gd name="T48" fmla="*/ 123 w 78"/>
                  <a:gd name="T49" fmla="*/ 143 h 245"/>
                  <a:gd name="T50" fmla="*/ 235 w 78"/>
                  <a:gd name="T51" fmla="*/ 0 h 245"/>
                  <a:gd name="T52" fmla="*/ 353 w 78"/>
                  <a:gd name="T53" fmla="*/ 80 h 2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245"/>
                  <a:gd name="T83" fmla="*/ 78 w 78"/>
                  <a:gd name="T84" fmla="*/ 245 h 2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245">
                    <a:moveTo>
                      <a:pt x="36" y="6"/>
                    </a:moveTo>
                    <a:lnTo>
                      <a:pt x="60" y="24"/>
                    </a:lnTo>
                    <a:lnTo>
                      <a:pt x="72" y="48"/>
                    </a:lnTo>
                    <a:lnTo>
                      <a:pt x="78" y="77"/>
                    </a:lnTo>
                    <a:lnTo>
                      <a:pt x="78" y="101"/>
                    </a:lnTo>
                    <a:lnTo>
                      <a:pt x="72" y="131"/>
                    </a:lnTo>
                    <a:lnTo>
                      <a:pt x="72" y="155"/>
                    </a:lnTo>
                    <a:lnTo>
                      <a:pt x="66" y="185"/>
                    </a:lnTo>
                    <a:lnTo>
                      <a:pt x="60" y="215"/>
                    </a:lnTo>
                    <a:lnTo>
                      <a:pt x="48" y="239"/>
                    </a:lnTo>
                    <a:lnTo>
                      <a:pt x="36" y="245"/>
                    </a:lnTo>
                    <a:lnTo>
                      <a:pt x="30" y="239"/>
                    </a:lnTo>
                    <a:lnTo>
                      <a:pt x="24" y="209"/>
                    </a:lnTo>
                    <a:lnTo>
                      <a:pt x="24" y="185"/>
                    </a:lnTo>
                    <a:lnTo>
                      <a:pt x="12" y="167"/>
                    </a:lnTo>
                    <a:lnTo>
                      <a:pt x="0" y="125"/>
                    </a:lnTo>
                    <a:lnTo>
                      <a:pt x="0" y="113"/>
                    </a:lnTo>
                    <a:lnTo>
                      <a:pt x="0" y="89"/>
                    </a:lnTo>
                    <a:lnTo>
                      <a:pt x="0" y="48"/>
                    </a:lnTo>
                    <a:lnTo>
                      <a:pt x="6" y="24"/>
                    </a:lnTo>
                    <a:lnTo>
                      <a:pt x="12" y="12"/>
                    </a:lnTo>
                    <a:lnTo>
                      <a:pt x="24" y="0"/>
                    </a:lnTo>
                    <a:lnTo>
                      <a:pt x="36" y="6"/>
                    </a:lnTo>
                    <a:close/>
                  </a:path>
                </a:pathLst>
              </a:custGeom>
              <a:solidFill>
                <a:srgbClr val="F2AD8C"/>
              </a:solidFill>
              <a:ln w="9525">
                <a:noFill/>
                <a:round/>
                <a:headEnd/>
                <a:tailEnd/>
              </a:ln>
            </p:spPr>
            <p:txBody>
              <a:bodyPr/>
              <a:lstStyle/>
              <a:p>
                <a:endParaRPr lang="fr-FR"/>
              </a:p>
            </p:txBody>
          </p:sp>
          <p:sp>
            <p:nvSpPr>
              <p:cNvPr id="35903" name="Freeform 85"/>
              <p:cNvSpPr>
                <a:spLocks/>
              </p:cNvSpPr>
              <p:nvPr/>
            </p:nvSpPr>
            <p:spPr bwMode="auto">
              <a:xfrm flipH="1">
                <a:off x="4433" y="1784"/>
                <a:ext cx="100" cy="307"/>
              </a:xfrm>
              <a:custGeom>
                <a:avLst/>
                <a:gdLst>
                  <a:gd name="T0" fmla="*/ 0 w 72"/>
                  <a:gd name="T1" fmla="*/ 1362 h 215"/>
                  <a:gd name="T2" fmla="*/ 0 w 72"/>
                  <a:gd name="T3" fmla="*/ 1224 h 215"/>
                  <a:gd name="T4" fmla="*/ 0 w 72"/>
                  <a:gd name="T5" fmla="*/ 1010 h 215"/>
                  <a:gd name="T6" fmla="*/ 0 w 72"/>
                  <a:gd name="T7" fmla="*/ 434 h 215"/>
                  <a:gd name="T8" fmla="*/ 0 w 72"/>
                  <a:gd name="T9" fmla="*/ 223 h 215"/>
                  <a:gd name="T10" fmla="*/ 124 w 72"/>
                  <a:gd name="T11" fmla="*/ 80 h 215"/>
                  <a:gd name="T12" fmla="*/ 182 w 72"/>
                  <a:gd name="T13" fmla="*/ 0 h 215"/>
                  <a:gd name="T14" fmla="*/ 301 w 72"/>
                  <a:gd name="T15" fmla="*/ 80 h 215"/>
                  <a:gd name="T16" fmla="*/ 301 w 72"/>
                  <a:gd name="T17" fmla="*/ 80 h 215"/>
                  <a:gd name="T18" fmla="*/ 536 w 72"/>
                  <a:gd name="T19" fmla="*/ 291 h 215"/>
                  <a:gd name="T20" fmla="*/ 661 w 72"/>
                  <a:gd name="T21" fmla="*/ 511 h 215"/>
                  <a:gd name="T22" fmla="*/ 718 w 72"/>
                  <a:gd name="T23" fmla="*/ 790 h 215"/>
                  <a:gd name="T24" fmla="*/ 661 w 72"/>
                  <a:gd name="T25" fmla="*/ 1071 h 215"/>
                  <a:gd name="T26" fmla="*/ 661 w 72"/>
                  <a:gd name="T27" fmla="*/ 1071 h 215"/>
                  <a:gd name="T28" fmla="*/ 594 w 72"/>
                  <a:gd name="T29" fmla="*/ 1362 h 215"/>
                  <a:gd name="T30" fmla="*/ 661 w 72"/>
                  <a:gd name="T31" fmla="*/ 1662 h 215"/>
                  <a:gd name="T32" fmla="*/ 594 w 72"/>
                  <a:gd name="T33" fmla="*/ 2019 h 215"/>
                  <a:gd name="T34" fmla="*/ 536 w 72"/>
                  <a:gd name="T35" fmla="*/ 2315 h 215"/>
                  <a:gd name="T36" fmla="*/ 536 w 72"/>
                  <a:gd name="T37" fmla="*/ 2315 h 215"/>
                  <a:gd name="T38" fmla="*/ 418 w 72"/>
                  <a:gd name="T39" fmla="*/ 2526 h 215"/>
                  <a:gd name="T40" fmla="*/ 301 w 72"/>
                  <a:gd name="T41" fmla="*/ 2597 h 215"/>
                  <a:gd name="T42" fmla="*/ 239 w 72"/>
                  <a:gd name="T43" fmla="*/ 2526 h 215"/>
                  <a:gd name="T44" fmla="*/ 239 w 72"/>
                  <a:gd name="T45" fmla="*/ 2236 h 215"/>
                  <a:gd name="T46" fmla="*/ 239 w 72"/>
                  <a:gd name="T47" fmla="*/ 2236 h 215"/>
                  <a:gd name="T48" fmla="*/ 182 w 72"/>
                  <a:gd name="T49" fmla="*/ 1945 h 215"/>
                  <a:gd name="T50" fmla="*/ 124 w 72"/>
                  <a:gd name="T51" fmla="*/ 1729 h 215"/>
                  <a:gd name="T52" fmla="*/ 0 w 72"/>
                  <a:gd name="T53" fmla="*/ 1362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
                  <a:gd name="T82" fmla="*/ 0 h 215"/>
                  <a:gd name="T83" fmla="*/ 72 w 72"/>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 h="215">
                    <a:moveTo>
                      <a:pt x="0" y="113"/>
                    </a:moveTo>
                    <a:lnTo>
                      <a:pt x="0" y="101"/>
                    </a:lnTo>
                    <a:lnTo>
                      <a:pt x="0" y="83"/>
                    </a:lnTo>
                    <a:lnTo>
                      <a:pt x="0" y="36"/>
                    </a:lnTo>
                    <a:lnTo>
                      <a:pt x="0" y="18"/>
                    </a:lnTo>
                    <a:lnTo>
                      <a:pt x="12" y="6"/>
                    </a:lnTo>
                    <a:lnTo>
                      <a:pt x="18" y="0"/>
                    </a:lnTo>
                    <a:lnTo>
                      <a:pt x="30" y="6"/>
                    </a:lnTo>
                    <a:lnTo>
                      <a:pt x="54" y="24"/>
                    </a:lnTo>
                    <a:lnTo>
                      <a:pt x="66" y="42"/>
                    </a:lnTo>
                    <a:lnTo>
                      <a:pt x="72" y="65"/>
                    </a:lnTo>
                    <a:lnTo>
                      <a:pt x="66" y="89"/>
                    </a:lnTo>
                    <a:lnTo>
                      <a:pt x="60" y="113"/>
                    </a:lnTo>
                    <a:lnTo>
                      <a:pt x="66" y="137"/>
                    </a:lnTo>
                    <a:lnTo>
                      <a:pt x="60" y="167"/>
                    </a:lnTo>
                    <a:lnTo>
                      <a:pt x="54" y="191"/>
                    </a:lnTo>
                    <a:lnTo>
                      <a:pt x="42" y="209"/>
                    </a:lnTo>
                    <a:lnTo>
                      <a:pt x="30" y="215"/>
                    </a:lnTo>
                    <a:lnTo>
                      <a:pt x="24" y="209"/>
                    </a:lnTo>
                    <a:lnTo>
                      <a:pt x="24" y="185"/>
                    </a:lnTo>
                    <a:lnTo>
                      <a:pt x="18" y="161"/>
                    </a:lnTo>
                    <a:lnTo>
                      <a:pt x="12" y="143"/>
                    </a:lnTo>
                    <a:lnTo>
                      <a:pt x="0" y="113"/>
                    </a:lnTo>
                    <a:close/>
                  </a:path>
                </a:pathLst>
              </a:custGeom>
              <a:solidFill>
                <a:srgbClr val="F4B28E"/>
              </a:solidFill>
              <a:ln w="9525">
                <a:noFill/>
                <a:round/>
                <a:headEnd/>
                <a:tailEnd/>
              </a:ln>
            </p:spPr>
            <p:txBody>
              <a:bodyPr/>
              <a:lstStyle/>
              <a:p>
                <a:endParaRPr lang="fr-FR"/>
              </a:p>
            </p:txBody>
          </p:sp>
          <p:sp>
            <p:nvSpPr>
              <p:cNvPr id="35904" name="Freeform 86"/>
              <p:cNvSpPr>
                <a:spLocks/>
              </p:cNvSpPr>
              <p:nvPr/>
            </p:nvSpPr>
            <p:spPr bwMode="auto">
              <a:xfrm flipH="1">
                <a:off x="4450" y="1792"/>
                <a:ext cx="75" cy="291"/>
              </a:xfrm>
              <a:custGeom>
                <a:avLst/>
                <a:gdLst>
                  <a:gd name="T0" fmla="*/ 56 w 54"/>
                  <a:gd name="T1" fmla="*/ 1257 h 203"/>
                  <a:gd name="T2" fmla="*/ 0 w 54"/>
                  <a:gd name="T3" fmla="*/ 883 h 203"/>
                  <a:gd name="T4" fmla="*/ 0 w 54"/>
                  <a:gd name="T5" fmla="*/ 456 h 203"/>
                  <a:gd name="T6" fmla="*/ 0 w 54"/>
                  <a:gd name="T7" fmla="*/ 224 h 203"/>
                  <a:gd name="T8" fmla="*/ 56 w 54"/>
                  <a:gd name="T9" fmla="*/ 80 h 203"/>
                  <a:gd name="T10" fmla="*/ 124 w 54"/>
                  <a:gd name="T11" fmla="*/ 0 h 203"/>
                  <a:gd name="T12" fmla="*/ 239 w 54"/>
                  <a:gd name="T13" fmla="*/ 80 h 203"/>
                  <a:gd name="T14" fmla="*/ 239 w 54"/>
                  <a:gd name="T15" fmla="*/ 80 h 203"/>
                  <a:gd name="T16" fmla="*/ 421 w 54"/>
                  <a:gd name="T17" fmla="*/ 224 h 203"/>
                  <a:gd name="T18" fmla="*/ 481 w 54"/>
                  <a:gd name="T19" fmla="*/ 517 h 203"/>
                  <a:gd name="T20" fmla="*/ 536 w 54"/>
                  <a:gd name="T21" fmla="*/ 740 h 203"/>
                  <a:gd name="T22" fmla="*/ 481 w 54"/>
                  <a:gd name="T23" fmla="*/ 1034 h 203"/>
                  <a:gd name="T24" fmla="*/ 481 w 54"/>
                  <a:gd name="T25" fmla="*/ 1034 h 203"/>
                  <a:gd name="T26" fmla="*/ 481 w 54"/>
                  <a:gd name="T27" fmla="*/ 1326 h 203"/>
                  <a:gd name="T28" fmla="*/ 481 w 54"/>
                  <a:gd name="T29" fmla="*/ 1630 h 203"/>
                  <a:gd name="T30" fmla="*/ 481 w 54"/>
                  <a:gd name="T31" fmla="*/ 1928 h 203"/>
                  <a:gd name="T32" fmla="*/ 421 w 54"/>
                  <a:gd name="T33" fmla="*/ 2229 h 203"/>
                  <a:gd name="T34" fmla="*/ 421 w 54"/>
                  <a:gd name="T35" fmla="*/ 2229 h 203"/>
                  <a:gd name="T36" fmla="*/ 357 w 54"/>
                  <a:gd name="T37" fmla="*/ 2446 h 203"/>
                  <a:gd name="T38" fmla="*/ 303 w 54"/>
                  <a:gd name="T39" fmla="*/ 2526 h 203"/>
                  <a:gd name="T40" fmla="*/ 239 w 54"/>
                  <a:gd name="T41" fmla="*/ 2378 h 203"/>
                  <a:gd name="T42" fmla="*/ 182 w 54"/>
                  <a:gd name="T43" fmla="*/ 2077 h 203"/>
                  <a:gd name="T44" fmla="*/ 182 w 54"/>
                  <a:gd name="T45" fmla="*/ 2077 h 203"/>
                  <a:gd name="T46" fmla="*/ 182 w 54"/>
                  <a:gd name="T47" fmla="*/ 1779 h 203"/>
                  <a:gd name="T48" fmla="*/ 124 w 54"/>
                  <a:gd name="T49" fmla="*/ 1630 h 203"/>
                  <a:gd name="T50" fmla="*/ 124 w 54"/>
                  <a:gd name="T51" fmla="*/ 1406 h 203"/>
                  <a:gd name="T52" fmla="*/ 56 w 54"/>
                  <a:gd name="T53" fmla="*/ 1257 h 2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203"/>
                  <a:gd name="T83" fmla="*/ 54 w 54"/>
                  <a:gd name="T84" fmla="*/ 203 h 2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203">
                    <a:moveTo>
                      <a:pt x="6" y="101"/>
                    </a:moveTo>
                    <a:lnTo>
                      <a:pt x="0" y="71"/>
                    </a:lnTo>
                    <a:lnTo>
                      <a:pt x="0" y="36"/>
                    </a:lnTo>
                    <a:lnTo>
                      <a:pt x="0" y="18"/>
                    </a:lnTo>
                    <a:lnTo>
                      <a:pt x="6" y="6"/>
                    </a:lnTo>
                    <a:lnTo>
                      <a:pt x="12" y="0"/>
                    </a:lnTo>
                    <a:lnTo>
                      <a:pt x="24" y="6"/>
                    </a:lnTo>
                    <a:lnTo>
                      <a:pt x="42" y="18"/>
                    </a:lnTo>
                    <a:lnTo>
                      <a:pt x="48" y="42"/>
                    </a:lnTo>
                    <a:lnTo>
                      <a:pt x="54" y="59"/>
                    </a:lnTo>
                    <a:lnTo>
                      <a:pt x="48" y="83"/>
                    </a:lnTo>
                    <a:lnTo>
                      <a:pt x="48" y="107"/>
                    </a:lnTo>
                    <a:lnTo>
                      <a:pt x="48" y="131"/>
                    </a:lnTo>
                    <a:lnTo>
                      <a:pt x="48" y="155"/>
                    </a:lnTo>
                    <a:lnTo>
                      <a:pt x="42" y="179"/>
                    </a:lnTo>
                    <a:lnTo>
                      <a:pt x="36" y="197"/>
                    </a:lnTo>
                    <a:lnTo>
                      <a:pt x="30" y="203"/>
                    </a:lnTo>
                    <a:lnTo>
                      <a:pt x="24" y="191"/>
                    </a:lnTo>
                    <a:lnTo>
                      <a:pt x="18" y="167"/>
                    </a:lnTo>
                    <a:lnTo>
                      <a:pt x="18" y="143"/>
                    </a:lnTo>
                    <a:lnTo>
                      <a:pt x="12" y="131"/>
                    </a:lnTo>
                    <a:lnTo>
                      <a:pt x="12" y="113"/>
                    </a:lnTo>
                    <a:lnTo>
                      <a:pt x="6" y="101"/>
                    </a:lnTo>
                    <a:close/>
                  </a:path>
                </a:pathLst>
              </a:custGeom>
              <a:solidFill>
                <a:srgbClr val="F7B791"/>
              </a:solidFill>
              <a:ln w="9525">
                <a:noFill/>
                <a:round/>
                <a:headEnd/>
                <a:tailEnd/>
              </a:ln>
            </p:spPr>
            <p:txBody>
              <a:bodyPr/>
              <a:lstStyle/>
              <a:p>
                <a:endParaRPr lang="fr-FR"/>
              </a:p>
            </p:txBody>
          </p:sp>
          <p:sp>
            <p:nvSpPr>
              <p:cNvPr id="35905" name="Freeform 87"/>
              <p:cNvSpPr>
                <a:spLocks/>
              </p:cNvSpPr>
              <p:nvPr/>
            </p:nvSpPr>
            <p:spPr bwMode="auto">
              <a:xfrm flipH="1">
                <a:off x="4458" y="1818"/>
                <a:ext cx="58" cy="239"/>
              </a:xfrm>
              <a:custGeom>
                <a:avLst/>
                <a:gdLst>
                  <a:gd name="T0" fmla="*/ 55 w 42"/>
                  <a:gd name="T1" fmla="*/ 1020 h 167"/>
                  <a:gd name="T2" fmla="*/ 0 w 42"/>
                  <a:gd name="T3" fmla="*/ 654 h 167"/>
                  <a:gd name="T4" fmla="*/ 0 w 42"/>
                  <a:gd name="T5" fmla="*/ 293 h 167"/>
                  <a:gd name="T6" fmla="*/ 55 w 42"/>
                  <a:gd name="T7" fmla="*/ 0 h 167"/>
                  <a:gd name="T8" fmla="*/ 116 w 42"/>
                  <a:gd name="T9" fmla="*/ 0 h 167"/>
                  <a:gd name="T10" fmla="*/ 232 w 42"/>
                  <a:gd name="T11" fmla="*/ 0 h 167"/>
                  <a:gd name="T12" fmla="*/ 232 w 42"/>
                  <a:gd name="T13" fmla="*/ 0 h 167"/>
                  <a:gd name="T14" fmla="*/ 400 w 42"/>
                  <a:gd name="T15" fmla="*/ 293 h 167"/>
                  <a:gd name="T16" fmla="*/ 400 w 42"/>
                  <a:gd name="T17" fmla="*/ 504 h 167"/>
                  <a:gd name="T18" fmla="*/ 400 w 42"/>
                  <a:gd name="T19" fmla="*/ 797 h 167"/>
                  <a:gd name="T20" fmla="*/ 400 w 42"/>
                  <a:gd name="T21" fmla="*/ 797 h 167"/>
                  <a:gd name="T22" fmla="*/ 400 w 42"/>
                  <a:gd name="T23" fmla="*/ 1089 h 167"/>
                  <a:gd name="T24" fmla="*/ 345 w 42"/>
                  <a:gd name="T25" fmla="*/ 1312 h 167"/>
                  <a:gd name="T26" fmla="*/ 345 w 42"/>
                  <a:gd name="T27" fmla="*/ 1829 h 167"/>
                  <a:gd name="T28" fmla="*/ 345 w 42"/>
                  <a:gd name="T29" fmla="*/ 1829 h 167"/>
                  <a:gd name="T30" fmla="*/ 289 w 42"/>
                  <a:gd name="T31" fmla="*/ 2052 h 167"/>
                  <a:gd name="T32" fmla="*/ 232 w 42"/>
                  <a:gd name="T33" fmla="*/ 2052 h 167"/>
                  <a:gd name="T34" fmla="*/ 174 w 42"/>
                  <a:gd name="T35" fmla="*/ 1976 h 167"/>
                  <a:gd name="T36" fmla="*/ 174 w 42"/>
                  <a:gd name="T37" fmla="*/ 1759 h 167"/>
                  <a:gd name="T38" fmla="*/ 174 w 42"/>
                  <a:gd name="T39" fmla="*/ 1759 h 167"/>
                  <a:gd name="T40" fmla="*/ 174 w 42"/>
                  <a:gd name="T41" fmla="*/ 1460 h 167"/>
                  <a:gd name="T42" fmla="*/ 116 w 42"/>
                  <a:gd name="T43" fmla="*/ 1312 h 167"/>
                  <a:gd name="T44" fmla="*/ 116 w 42"/>
                  <a:gd name="T45" fmla="*/ 1169 h 167"/>
                  <a:gd name="T46" fmla="*/ 55 w 42"/>
                  <a:gd name="T47" fmla="*/ 1020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167"/>
                  <a:gd name="T74" fmla="*/ 42 w 42"/>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167">
                    <a:moveTo>
                      <a:pt x="6" y="83"/>
                    </a:moveTo>
                    <a:lnTo>
                      <a:pt x="0" y="53"/>
                    </a:lnTo>
                    <a:lnTo>
                      <a:pt x="0" y="24"/>
                    </a:lnTo>
                    <a:lnTo>
                      <a:pt x="6" y="0"/>
                    </a:lnTo>
                    <a:lnTo>
                      <a:pt x="12" y="0"/>
                    </a:lnTo>
                    <a:lnTo>
                      <a:pt x="24" y="0"/>
                    </a:lnTo>
                    <a:lnTo>
                      <a:pt x="42" y="24"/>
                    </a:lnTo>
                    <a:lnTo>
                      <a:pt x="42" y="41"/>
                    </a:lnTo>
                    <a:lnTo>
                      <a:pt x="42" y="65"/>
                    </a:lnTo>
                    <a:lnTo>
                      <a:pt x="42" y="89"/>
                    </a:lnTo>
                    <a:lnTo>
                      <a:pt x="36" y="107"/>
                    </a:lnTo>
                    <a:lnTo>
                      <a:pt x="36" y="149"/>
                    </a:lnTo>
                    <a:lnTo>
                      <a:pt x="30" y="167"/>
                    </a:lnTo>
                    <a:lnTo>
                      <a:pt x="24" y="167"/>
                    </a:lnTo>
                    <a:lnTo>
                      <a:pt x="18" y="161"/>
                    </a:lnTo>
                    <a:lnTo>
                      <a:pt x="18" y="143"/>
                    </a:lnTo>
                    <a:lnTo>
                      <a:pt x="18" y="119"/>
                    </a:lnTo>
                    <a:lnTo>
                      <a:pt x="12" y="107"/>
                    </a:lnTo>
                    <a:lnTo>
                      <a:pt x="12" y="95"/>
                    </a:lnTo>
                    <a:lnTo>
                      <a:pt x="6" y="83"/>
                    </a:lnTo>
                    <a:close/>
                  </a:path>
                </a:pathLst>
              </a:custGeom>
              <a:solidFill>
                <a:srgbClr val="FCC199"/>
              </a:solidFill>
              <a:ln w="9525">
                <a:noFill/>
                <a:round/>
                <a:headEnd/>
                <a:tailEnd/>
              </a:ln>
            </p:spPr>
            <p:txBody>
              <a:bodyPr/>
              <a:lstStyle/>
              <a:p>
                <a:endParaRPr lang="fr-FR"/>
              </a:p>
            </p:txBody>
          </p:sp>
          <p:sp>
            <p:nvSpPr>
              <p:cNvPr id="35906" name="Freeform 88"/>
              <p:cNvSpPr>
                <a:spLocks/>
              </p:cNvSpPr>
              <p:nvPr/>
            </p:nvSpPr>
            <p:spPr bwMode="auto">
              <a:xfrm flipH="1">
                <a:off x="4458" y="1827"/>
                <a:ext cx="50" cy="213"/>
              </a:xfrm>
              <a:custGeom>
                <a:avLst/>
                <a:gdLst>
                  <a:gd name="T0" fmla="*/ 182 w 36"/>
                  <a:gd name="T1" fmla="*/ 0 h 149"/>
                  <a:gd name="T2" fmla="*/ 301 w 36"/>
                  <a:gd name="T3" fmla="*/ 143 h 149"/>
                  <a:gd name="T4" fmla="*/ 357 w 36"/>
                  <a:gd name="T5" fmla="*/ 223 h 149"/>
                  <a:gd name="T6" fmla="*/ 357 w 36"/>
                  <a:gd name="T7" fmla="*/ 420 h 149"/>
                  <a:gd name="T8" fmla="*/ 301 w 36"/>
                  <a:gd name="T9" fmla="*/ 719 h 149"/>
                  <a:gd name="T10" fmla="*/ 301 w 36"/>
                  <a:gd name="T11" fmla="*/ 719 h 149"/>
                  <a:gd name="T12" fmla="*/ 301 w 36"/>
                  <a:gd name="T13" fmla="*/ 1014 h 149"/>
                  <a:gd name="T14" fmla="*/ 301 w 36"/>
                  <a:gd name="T15" fmla="*/ 1227 h 149"/>
                  <a:gd name="T16" fmla="*/ 301 w 36"/>
                  <a:gd name="T17" fmla="*/ 1450 h 149"/>
                  <a:gd name="T18" fmla="*/ 301 w 36"/>
                  <a:gd name="T19" fmla="*/ 1671 h 149"/>
                  <a:gd name="T20" fmla="*/ 301 w 36"/>
                  <a:gd name="T21" fmla="*/ 1671 h 149"/>
                  <a:gd name="T22" fmla="*/ 239 w 36"/>
                  <a:gd name="T23" fmla="*/ 1817 h 149"/>
                  <a:gd name="T24" fmla="*/ 239 w 36"/>
                  <a:gd name="T25" fmla="*/ 1817 h 149"/>
                  <a:gd name="T26" fmla="*/ 182 w 36"/>
                  <a:gd name="T27" fmla="*/ 1741 h 149"/>
                  <a:gd name="T28" fmla="*/ 182 w 36"/>
                  <a:gd name="T29" fmla="*/ 1528 h 149"/>
                  <a:gd name="T30" fmla="*/ 182 w 36"/>
                  <a:gd name="T31" fmla="*/ 1528 h 149"/>
                  <a:gd name="T32" fmla="*/ 182 w 36"/>
                  <a:gd name="T33" fmla="*/ 1305 h 149"/>
                  <a:gd name="T34" fmla="*/ 182 w 36"/>
                  <a:gd name="T35" fmla="*/ 1156 h 149"/>
                  <a:gd name="T36" fmla="*/ 124 w 36"/>
                  <a:gd name="T37" fmla="*/ 1088 h 149"/>
                  <a:gd name="T38" fmla="*/ 56 w 36"/>
                  <a:gd name="T39" fmla="*/ 933 h 149"/>
                  <a:gd name="T40" fmla="*/ 56 w 36"/>
                  <a:gd name="T41" fmla="*/ 933 h 149"/>
                  <a:gd name="T42" fmla="*/ 0 w 36"/>
                  <a:gd name="T43" fmla="*/ 572 h 149"/>
                  <a:gd name="T44" fmla="*/ 0 w 36"/>
                  <a:gd name="T45" fmla="*/ 223 h 149"/>
                  <a:gd name="T46" fmla="*/ 56 w 36"/>
                  <a:gd name="T47" fmla="*/ 0 h 149"/>
                  <a:gd name="T48" fmla="*/ 124 w 36"/>
                  <a:gd name="T49" fmla="*/ 0 h 149"/>
                  <a:gd name="T50" fmla="*/ 182 w 36"/>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49"/>
                  <a:gd name="T80" fmla="*/ 36 w 36"/>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49">
                    <a:moveTo>
                      <a:pt x="18" y="0"/>
                    </a:moveTo>
                    <a:lnTo>
                      <a:pt x="30" y="12"/>
                    </a:lnTo>
                    <a:lnTo>
                      <a:pt x="36" y="18"/>
                    </a:lnTo>
                    <a:lnTo>
                      <a:pt x="36" y="35"/>
                    </a:lnTo>
                    <a:lnTo>
                      <a:pt x="30" y="59"/>
                    </a:lnTo>
                    <a:lnTo>
                      <a:pt x="30" y="83"/>
                    </a:lnTo>
                    <a:lnTo>
                      <a:pt x="30" y="101"/>
                    </a:lnTo>
                    <a:lnTo>
                      <a:pt x="30" y="119"/>
                    </a:lnTo>
                    <a:lnTo>
                      <a:pt x="30" y="137"/>
                    </a:lnTo>
                    <a:lnTo>
                      <a:pt x="24" y="149"/>
                    </a:lnTo>
                    <a:lnTo>
                      <a:pt x="18" y="143"/>
                    </a:lnTo>
                    <a:lnTo>
                      <a:pt x="18" y="125"/>
                    </a:lnTo>
                    <a:lnTo>
                      <a:pt x="18" y="107"/>
                    </a:lnTo>
                    <a:lnTo>
                      <a:pt x="18" y="95"/>
                    </a:lnTo>
                    <a:lnTo>
                      <a:pt x="12" y="89"/>
                    </a:lnTo>
                    <a:lnTo>
                      <a:pt x="6" y="77"/>
                    </a:lnTo>
                    <a:lnTo>
                      <a:pt x="0" y="47"/>
                    </a:lnTo>
                    <a:lnTo>
                      <a:pt x="0" y="18"/>
                    </a:lnTo>
                    <a:lnTo>
                      <a:pt x="6" y="0"/>
                    </a:lnTo>
                    <a:lnTo>
                      <a:pt x="12" y="0"/>
                    </a:lnTo>
                    <a:lnTo>
                      <a:pt x="18" y="0"/>
                    </a:lnTo>
                    <a:close/>
                  </a:path>
                </a:pathLst>
              </a:custGeom>
              <a:solidFill>
                <a:srgbClr val="FFC69B"/>
              </a:solidFill>
              <a:ln w="9525">
                <a:noFill/>
                <a:round/>
                <a:headEnd/>
                <a:tailEnd/>
              </a:ln>
            </p:spPr>
            <p:txBody>
              <a:bodyPr/>
              <a:lstStyle/>
              <a:p>
                <a:endParaRPr lang="fr-FR"/>
              </a:p>
            </p:txBody>
          </p:sp>
          <p:sp>
            <p:nvSpPr>
              <p:cNvPr id="35907" name="Freeform 89"/>
              <p:cNvSpPr>
                <a:spLocks/>
              </p:cNvSpPr>
              <p:nvPr/>
            </p:nvSpPr>
            <p:spPr bwMode="auto">
              <a:xfrm flipH="1">
                <a:off x="4219" y="2485"/>
                <a:ext cx="198" cy="819"/>
              </a:xfrm>
              <a:custGeom>
                <a:avLst/>
                <a:gdLst>
                  <a:gd name="T0" fmla="*/ 1394 w 143"/>
                  <a:gd name="T1" fmla="*/ 0 h 573"/>
                  <a:gd name="T2" fmla="*/ 1338 w 143"/>
                  <a:gd name="T3" fmla="*/ 143 h 573"/>
                  <a:gd name="T4" fmla="*/ 1162 w 143"/>
                  <a:gd name="T5" fmla="*/ 795 h 573"/>
                  <a:gd name="T6" fmla="*/ 937 w 143"/>
                  <a:gd name="T7" fmla="*/ 1086 h 573"/>
                  <a:gd name="T8" fmla="*/ 821 w 143"/>
                  <a:gd name="T9" fmla="*/ 1305 h 573"/>
                  <a:gd name="T10" fmla="*/ 821 w 143"/>
                  <a:gd name="T11" fmla="*/ 1817 h 573"/>
                  <a:gd name="T12" fmla="*/ 821 w 143"/>
                  <a:gd name="T13" fmla="*/ 2041 h 573"/>
                  <a:gd name="T14" fmla="*/ 702 w 143"/>
                  <a:gd name="T15" fmla="*/ 2837 h 573"/>
                  <a:gd name="T16" fmla="*/ 529 w 143"/>
                  <a:gd name="T17" fmla="*/ 3851 h 573"/>
                  <a:gd name="T18" fmla="*/ 462 w 143"/>
                  <a:gd name="T19" fmla="*/ 4654 h 573"/>
                  <a:gd name="T20" fmla="*/ 462 w 143"/>
                  <a:gd name="T21" fmla="*/ 4878 h 573"/>
                  <a:gd name="T22" fmla="*/ 408 w 143"/>
                  <a:gd name="T23" fmla="*/ 5902 h 573"/>
                  <a:gd name="T24" fmla="*/ 408 w 143"/>
                  <a:gd name="T25" fmla="*/ 6116 h 573"/>
                  <a:gd name="T26" fmla="*/ 353 w 143"/>
                  <a:gd name="T27" fmla="*/ 6476 h 573"/>
                  <a:gd name="T28" fmla="*/ 174 w 143"/>
                  <a:gd name="T29" fmla="*/ 6695 h 573"/>
                  <a:gd name="T30" fmla="*/ 0 w 143"/>
                  <a:gd name="T31" fmla="*/ 6836 h 573"/>
                  <a:gd name="T32" fmla="*/ 55 w 143"/>
                  <a:gd name="T33" fmla="*/ 6836 h 573"/>
                  <a:gd name="T34" fmla="*/ 235 w 143"/>
                  <a:gd name="T35" fmla="*/ 6756 h 573"/>
                  <a:gd name="T36" fmla="*/ 408 w 143"/>
                  <a:gd name="T37" fmla="*/ 6613 h 573"/>
                  <a:gd name="T38" fmla="*/ 408 w 143"/>
                  <a:gd name="T39" fmla="*/ 6695 h 573"/>
                  <a:gd name="T40" fmla="*/ 408 w 143"/>
                  <a:gd name="T41" fmla="*/ 6987 h 573"/>
                  <a:gd name="T42" fmla="*/ 462 w 143"/>
                  <a:gd name="T43" fmla="*/ 6987 h 573"/>
                  <a:gd name="T44" fmla="*/ 462 w 143"/>
                  <a:gd name="T45" fmla="*/ 6756 h 573"/>
                  <a:gd name="T46" fmla="*/ 462 w 143"/>
                  <a:gd name="T47" fmla="*/ 6415 h 573"/>
                  <a:gd name="T48" fmla="*/ 529 w 143"/>
                  <a:gd name="T49" fmla="*/ 6116 h 573"/>
                  <a:gd name="T50" fmla="*/ 584 w 143"/>
                  <a:gd name="T51" fmla="*/ 5754 h 573"/>
                  <a:gd name="T52" fmla="*/ 640 w 143"/>
                  <a:gd name="T53" fmla="*/ 5310 h 573"/>
                  <a:gd name="T54" fmla="*/ 640 w 143"/>
                  <a:gd name="T55" fmla="*/ 5310 h 573"/>
                  <a:gd name="T56" fmla="*/ 640 w 143"/>
                  <a:gd name="T57" fmla="*/ 5164 h 573"/>
                  <a:gd name="T58" fmla="*/ 640 w 143"/>
                  <a:gd name="T59" fmla="*/ 4654 h 573"/>
                  <a:gd name="T60" fmla="*/ 702 w 143"/>
                  <a:gd name="T61" fmla="*/ 4291 h 573"/>
                  <a:gd name="T62" fmla="*/ 764 w 143"/>
                  <a:gd name="T63" fmla="*/ 3430 h 573"/>
                  <a:gd name="T64" fmla="*/ 764 w 143"/>
                  <a:gd name="T65" fmla="*/ 3130 h 573"/>
                  <a:gd name="T66" fmla="*/ 821 w 143"/>
                  <a:gd name="T67" fmla="*/ 2546 h 573"/>
                  <a:gd name="T68" fmla="*/ 993 w 143"/>
                  <a:gd name="T69" fmla="*/ 1817 h 573"/>
                  <a:gd name="T70" fmla="*/ 1043 w 143"/>
                  <a:gd name="T71" fmla="*/ 1528 h 573"/>
                  <a:gd name="T72" fmla="*/ 1162 w 143"/>
                  <a:gd name="T73" fmla="*/ 1086 h 573"/>
                  <a:gd name="T74" fmla="*/ 1221 w 143"/>
                  <a:gd name="T75" fmla="*/ 933 h 573"/>
                  <a:gd name="T76" fmla="*/ 1394 w 143"/>
                  <a:gd name="T77" fmla="*/ 362 h 5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3"/>
                  <a:gd name="T118" fmla="*/ 0 h 573"/>
                  <a:gd name="T119" fmla="*/ 143 w 143"/>
                  <a:gd name="T120" fmla="*/ 573 h 5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3" h="573">
                    <a:moveTo>
                      <a:pt x="143" y="6"/>
                    </a:moveTo>
                    <a:lnTo>
                      <a:pt x="143" y="0"/>
                    </a:lnTo>
                    <a:lnTo>
                      <a:pt x="143" y="6"/>
                    </a:lnTo>
                    <a:lnTo>
                      <a:pt x="137" y="12"/>
                    </a:lnTo>
                    <a:lnTo>
                      <a:pt x="131" y="30"/>
                    </a:lnTo>
                    <a:lnTo>
                      <a:pt x="119" y="65"/>
                    </a:lnTo>
                    <a:lnTo>
                      <a:pt x="107" y="77"/>
                    </a:lnTo>
                    <a:lnTo>
                      <a:pt x="96" y="89"/>
                    </a:lnTo>
                    <a:lnTo>
                      <a:pt x="84" y="107"/>
                    </a:lnTo>
                    <a:lnTo>
                      <a:pt x="84" y="119"/>
                    </a:lnTo>
                    <a:lnTo>
                      <a:pt x="84" y="149"/>
                    </a:lnTo>
                    <a:lnTo>
                      <a:pt x="84" y="167"/>
                    </a:lnTo>
                    <a:lnTo>
                      <a:pt x="78" y="197"/>
                    </a:lnTo>
                    <a:lnTo>
                      <a:pt x="72" y="233"/>
                    </a:lnTo>
                    <a:lnTo>
                      <a:pt x="60" y="275"/>
                    </a:lnTo>
                    <a:lnTo>
                      <a:pt x="54" y="316"/>
                    </a:lnTo>
                    <a:lnTo>
                      <a:pt x="48" y="352"/>
                    </a:lnTo>
                    <a:lnTo>
                      <a:pt x="48" y="382"/>
                    </a:lnTo>
                    <a:lnTo>
                      <a:pt x="48" y="400"/>
                    </a:lnTo>
                    <a:lnTo>
                      <a:pt x="42" y="460"/>
                    </a:lnTo>
                    <a:lnTo>
                      <a:pt x="42" y="484"/>
                    </a:lnTo>
                    <a:lnTo>
                      <a:pt x="42" y="502"/>
                    </a:lnTo>
                    <a:lnTo>
                      <a:pt x="42" y="520"/>
                    </a:lnTo>
                    <a:lnTo>
                      <a:pt x="36" y="532"/>
                    </a:lnTo>
                    <a:lnTo>
                      <a:pt x="18" y="549"/>
                    </a:lnTo>
                    <a:lnTo>
                      <a:pt x="0" y="561"/>
                    </a:lnTo>
                    <a:lnTo>
                      <a:pt x="6" y="561"/>
                    </a:lnTo>
                    <a:lnTo>
                      <a:pt x="18" y="561"/>
                    </a:lnTo>
                    <a:lnTo>
                      <a:pt x="24" y="555"/>
                    </a:lnTo>
                    <a:lnTo>
                      <a:pt x="36" y="549"/>
                    </a:lnTo>
                    <a:lnTo>
                      <a:pt x="42" y="543"/>
                    </a:lnTo>
                    <a:lnTo>
                      <a:pt x="42" y="549"/>
                    </a:lnTo>
                    <a:lnTo>
                      <a:pt x="42" y="561"/>
                    </a:lnTo>
                    <a:lnTo>
                      <a:pt x="42" y="573"/>
                    </a:lnTo>
                    <a:lnTo>
                      <a:pt x="48" y="573"/>
                    </a:lnTo>
                    <a:lnTo>
                      <a:pt x="48" y="561"/>
                    </a:lnTo>
                    <a:lnTo>
                      <a:pt x="48" y="555"/>
                    </a:lnTo>
                    <a:lnTo>
                      <a:pt x="48" y="538"/>
                    </a:lnTo>
                    <a:lnTo>
                      <a:pt x="48" y="526"/>
                    </a:lnTo>
                    <a:lnTo>
                      <a:pt x="54" y="502"/>
                    </a:lnTo>
                    <a:lnTo>
                      <a:pt x="60" y="472"/>
                    </a:lnTo>
                    <a:lnTo>
                      <a:pt x="66" y="448"/>
                    </a:lnTo>
                    <a:lnTo>
                      <a:pt x="66" y="436"/>
                    </a:lnTo>
                    <a:lnTo>
                      <a:pt x="66" y="424"/>
                    </a:lnTo>
                    <a:lnTo>
                      <a:pt x="66" y="406"/>
                    </a:lnTo>
                    <a:lnTo>
                      <a:pt x="66" y="382"/>
                    </a:lnTo>
                    <a:lnTo>
                      <a:pt x="72" y="352"/>
                    </a:lnTo>
                    <a:lnTo>
                      <a:pt x="78" y="316"/>
                    </a:lnTo>
                    <a:lnTo>
                      <a:pt x="78" y="281"/>
                    </a:lnTo>
                    <a:lnTo>
                      <a:pt x="78" y="257"/>
                    </a:lnTo>
                    <a:lnTo>
                      <a:pt x="84" y="239"/>
                    </a:lnTo>
                    <a:lnTo>
                      <a:pt x="84" y="209"/>
                    </a:lnTo>
                    <a:lnTo>
                      <a:pt x="96" y="179"/>
                    </a:lnTo>
                    <a:lnTo>
                      <a:pt x="102" y="149"/>
                    </a:lnTo>
                    <a:lnTo>
                      <a:pt x="107" y="125"/>
                    </a:lnTo>
                    <a:lnTo>
                      <a:pt x="113" y="113"/>
                    </a:lnTo>
                    <a:lnTo>
                      <a:pt x="119" y="89"/>
                    </a:lnTo>
                    <a:lnTo>
                      <a:pt x="125" y="77"/>
                    </a:lnTo>
                    <a:lnTo>
                      <a:pt x="131" y="59"/>
                    </a:lnTo>
                    <a:lnTo>
                      <a:pt x="143" y="30"/>
                    </a:lnTo>
                    <a:lnTo>
                      <a:pt x="143" y="6"/>
                    </a:lnTo>
                    <a:close/>
                  </a:path>
                </a:pathLst>
              </a:custGeom>
              <a:solidFill>
                <a:srgbClr val="D38266"/>
              </a:solidFill>
              <a:ln w="9525">
                <a:noFill/>
                <a:round/>
                <a:headEnd/>
                <a:tailEnd/>
              </a:ln>
            </p:spPr>
            <p:txBody>
              <a:bodyPr/>
              <a:lstStyle/>
              <a:p>
                <a:endParaRPr lang="fr-FR"/>
              </a:p>
            </p:txBody>
          </p:sp>
          <p:sp>
            <p:nvSpPr>
              <p:cNvPr id="35908" name="Freeform 90"/>
              <p:cNvSpPr>
                <a:spLocks/>
              </p:cNvSpPr>
              <p:nvPr/>
            </p:nvSpPr>
            <p:spPr bwMode="auto">
              <a:xfrm flipH="1">
                <a:off x="4219" y="1126"/>
                <a:ext cx="90" cy="1000"/>
              </a:xfrm>
              <a:custGeom>
                <a:avLst/>
                <a:gdLst>
                  <a:gd name="T0" fmla="*/ 174 w 65"/>
                  <a:gd name="T1" fmla="*/ 7765 h 699"/>
                  <a:gd name="T2" fmla="*/ 174 w 65"/>
                  <a:gd name="T3" fmla="*/ 7765 h 699"/>
                  <a:gd name="T4" fmla="*/ 174 w 65"/>
                  <a:gd name="T5" fmla="*/ 7838 h 699"/>
                  <a:gd name="T6" fmla="*/ 123 w 65"/>
                  <a:gd name="T7" fmla="*/ 8060 h 699"/>
                  <a:gd name="T8" fmla="*/ 123 w 65"/>
                  <a:gd name="T9" fmla="*/ 8060 h 699"/>
                  <a:gd name="T10" fmla="*/ 55 w 65"/>
                  <a:gd name="T11" fmla="*/ 8348 h 699"/>
                  <a:gd name="T12" fmla="*/ 0 w 65"/>
                  <a:gd name="T13" fmla="*/ 8574 h 699"/>
                  <a:gd name="T14" fmla="*/ 0 w 65"/>
                  <a:gd name="T15" fmla="*/ 8574 h 699"/>
                  <a:gd name="T16" fmla="*/ 0 w 65"/>
                  <a:gd name="T17" fmla="*/ 8574 h 699"/>
                  <a:gd name="T18" fmla="*/ 0 w 65"/>
                  <a:gd name="T19" fmla="*/ 8423 h 699"/>
                  <a:gd name="T20" fmla="*/ 0 w 65"/>
                  <a:gd name="T21" fmla="*/ 8207 h 699"/>
                  <a:gd name="T22" fmla="*/ 0 w 65"/>
                  <a:gd name="T23" fmla="*/ 8207 h 699"/>
                  <a:gd name="T24" fmla="*/ 55 w 65"/>
                  <a:gd name="T25" fmla="*/ 7765 h 699"/>
                  <a:gd name="T26" fmla="*/ 55 w 65"/>
                  <a:gd name="T27" fmla="*/ 7403 h 699"/>
                  <a:gd name="T28" fmla="*/ 55 w 65"/>
                  <a:gd name="T29" fmla="*/ 6887 h 699"/>
                  <a:gd name="T30" fmla="*/ 55 w 65"/>
                  <a:gd name="T31" fmla="*/ 6887 h 699"/>
                  <a:gd name="T32" fmla="*/ 55 w 65"/>
                  <a:gd name="T33" fmla="*/ 6664 h 699"/>
                  <a:gd name="T34" fmla="*/ 55 w 65"/>
                  <a:gd name="T35" fmla="*/ 6432 h 699"/>
                  <a:gd name="T36" fmla="*/ 55 w 65"/>
                  <a:gd name="T37" fmla="*/ 5868 h 699"/>
                  <a:gd name="T38" fmla="*/ 123 w 65"/>
                  <a:gd name="T39" fmla="*/ 5275 h 699"/>
                  <a:gd name="T40" fmla="*/ 123 w 65"/>
                  <a:gd name="T41" fmla="*/ 5052 h 699"/>
                  <a:gd name="T42" fmla="*/ 123 w 65"/>
                  <a:gd name="T43" fmla="*/ 4901 h 699"/>
                  <a:gd name="T44" fmla="*/ 123 w 65"/>
                  <a:gd name="T45" fmla="*/ 4901 h 699"/>
                  <a:gd name="T46" fmla="*/ 174 w 65"/>
                  <a:gd name="T47" fmla="*/ 4758 h 699"/>
                  <a:gd name="T48" fmla="*/ 235 w 65"/>
                  <a:gd name="T49" fmla="*/ 4535 h 699"/>
                  <a:gd name="T50" fmla="*/ 334 w 65"/>
                  <a:gd name="T51" fmla="*/ 3880 h 699"/>
                  <a:gd name="T52" fmla="*/ 400 w 65"/>
                  <a:gd name="T53" fmla="*/ 3155 h 699"/>
                  <a:gd name="T54" fmla="*/ 460 w 65"/>
                  <a:gd name="T55" fmla="*/ 2851 h 699"/>
                  <a:gd name="T56" fmla="*/ 460 w 65"/>
                  <a:gd name="T57" fmla="*/ 2644 h 699"/>
                  <a:gd name="T58" fmla="*/ 460 w 65"/>
                  <a:gd name="T59" fmla="*/ 2644 h 699"/>
                  <a:gd name="T60" fmla="*/ 460 w 65"/>
                  <a:gd name="T61" fmla="*/ 2196 h 699"/>
                  <a:gd name="T62" fmla="*/ 515 w 65"/>
                  <a:gd name="T63" fmla="*/ 1605 h 699"/>
                  <a:gd name="T64" fmla="*/ 515 w 65"/>
                  <a:gd name="T65" fmla="*/ 1019 h 699"/>
                  <a:gd name="T66" fmla="*/ 515 w 65"/>
                  <a:gd name="T67" fmla="*/ 574 h 699"/>
                  <a:gd name="T68" fmla="*/ 515 w 65"/>
                  <a:gd name="T69" fmla="*/ 574 h 699"/>
                  <a:gd name="T70" fmla="*/ 515 w 65"/>
                  <a:gd name="T71" fmla="*/ 293 h 699"/>
                  <a:gd name="T72" fmla="*/ 515 w 65"/>
                  <a:gd name="T73" fmla="*/ 80 h 699"/>
                  <a:gd name="T74" fmla="*/ 515 w 65"/>
                  <a:gd name="T75" fmla="*/ 0 h 699"/>
                  <a:gd name="T76" fmla="*/ 582 w 65"/>
                  <a:gd name="T77" fmla="*/ 80 h 699"/>
                  <a:gd name="T78" fmla="*/ 582 w 65"/>
                  <a:gd name="T79" fmla="*/ 223 h 699"/>
                  <a:gd name="T80" fmla="*/ 582 w 65"/>
                  <a:gd name="T81" fmla="*/ 504 h 699"/>
                  <a:gd name="T82" fmla="*/ 582 w 65"/>
                  <a:gd name="T83" fmla="*/ 504 h 699"/>
                  <a:gd name="T84" fmla="*/ 582 w 65"/>
                  <a:gd name="T85" fmla="*/ 797 h 699"/>
                  <a:gd name="T86" fmla="*/ 582 w 65"/>
                  <a:gd name="T87" fmla="*/ 1019 h 699"/>
                  <a:gd name="T88" fmla="*/ 637 w 65"/>
                  <a:gd name="T89" fmla="*/ 1392 h 699"/>
                  <a:gd name="T90" fmla="*/ 637 w 65"/>
                  <a:gd name="T91" fmla="*/ 1681 h 699"/>
                  <a:gd name="T92" fmla="*/ 637 w 65"/>
                  <a:gd name="T93" fmla="*/ 2049 h 699"/>
                  <a:gd name="T94" fmla="*/ 637 w 65"/>
                  <a:gd name="T95" fmla="*/ 2049 h 699"/>
                  <a:gd name="T96" fmla="*/ 582 w 65"/>
                  <a:gd name="T97" fmla="*/ 2565 h 699"/>
                  <a:gd name="T98" fmla="*/ 515 w 65"/>
                  <a:gd name="T99" fmla="*/ 3007 h 699"/>
                  <a:gd name="T100" fmla="*/ 460 w 65"/>
                  <a:gd name="T101" fmla="*/ 3441 h 699"/>
                  <a:gd name="T102" fmla="*/ 400 w 65"/>
                  <a:gd name="T103" fmla="*/ 3649 h 699"/>
                  <a:gd name="T104" fmla="*/ 400 w 65"/>
                  <a:gd name="T105" fmla="*/ 3649 h 699"/>
                  <a:gd name="T106" fmla="*/ 400 w 65"/>
                  <a:gd name="T107" fmla="*/ 3880 h 699"/>
                  <a:gd name="T108" fmla="*/ 334 w 65"/>
                  <a:gd name="T109" fmla="*/ 4243 h 699"/>
                  <a:gd name="T110" fmla="*/ 278 w 65"/>
                  <a:gd name="T111" fmla="*/ 4678 h 699"/>
                  <a:gd name="T112" fmla="*/ 278 w 65"/>
                  <a:gd name="T113" fmla="*/ 5052 h 699"/>
                  <a:gd name="T114" fmla="*/ 278 w 65"/>
                  <a:gd name="T115" fmla="*/ 5052 h 699"/>
                  <a:gd name="T116" fmla="*/ 235 w 65"/>
                  <a:gd name="T117" fmla="*/ 5495 h 699"/>
                  <a:gd name="T118" fmla="*/ 174 w 65"/>
                  <a:gd name="T119" fmla="*/ 6092 h 699"/>
                  <a:gd name="T120" fmla="*/ 174 w 65"/>
                  <a:gd name="T121" fmla="*/ 6807 h 699"/>
                  <a:gd name="T122" fmla="*/ 174 w 65"/>
                  <a:gd name="T123" fmla="*/ 7765 h 6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
                  <a:gd name="T187" fmla="*/ 0 h 699"/>
                  <a:gd name="T188" fmla="*/ 65 w 65"/>
                  <a:gd name="T189" fmla="*/ 699 h 6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 h="699">
                    <a:moveTo>
                      <a:pt x="18" y="633"/>
                    </a:moveTo>
                    <a:lnTo>
                      <a:pt x="18" y="633"/>
                    </a:lnTo>
                    <a:lnTo>
                      <a:pt x="18" y="639"/>
                    </a:lnTo>
                    <a:lnTo>
                      <a:pt x="12" y="657"/>
                    </a:lnTo>
                    <a:lnTo>
                      <a:pt x="6" y="681"/>
                    </a:lnTo>
                    <a:lnTo>
                      <a:pt x="0" y="699"/>
                    </a:lnTo>
                    <a:lnTo>
                      <a:pt x="0" y="687"/>
                    </a:lnTo>
                    <a:lnTo>
                      <a:pt x="0" y="669"/>
                    </a:lnTo>
                    <a:lnTo>
                      <a:pt x="6" y="633"/>
                    </a:lnTo>
                    <a:lnTo>
                      <a:pt x="6" y="603"/>
                    </a:lnTo>
                    <a:lnTo>
                      <a:pt x="6" y="561"/>
                    </a:lnTo>
                    <a:lnTo>
                      <a:pt x="6" y="543"/>
                    </a:lnTo>
                    <a:lnTo>
                      <a:pt x="6" y="525"/>
                    </a:lnTo>
                    <a:lnTo>
                      <a:pt x="6" y="478"/>
                    </a:lnTo>
                    <a:lnTo>
                      <a:pt x="12" y="430"/>
                    </a:lnTo>
                    <a:lnTo>
                      <a:pt x="12" y="412"/>
                    </a:lnTo>
                    <a:lnTo>
                      <a:pt x="12" y="400"/>
                    </a:lnTo>
                    <a:lnTo>
                      <a:pt x="18" y="388"/>
                    </a:lnTo>
                    <a:lnTo>
                      <a:pt x="24" y="370"/>
                    </a:lnTo>
                    <a:lnTo>
                      <a:pt x="35" y="316"/>
                    </a:lnTo>
                    <a:lnTo>
                      <a:pt x="41" y="257"/>
                    </a:lnTo>
                    <a:lnTo>
                      <a:pt x="47" y="233"/>
                    </a:lnTo>
                    <a:lnTo>
                      <a:pt x="47" y="215"/>
                    </a:lnTo>
                    <a:lnTo>
                      <a:pt x="47" y="179"/>
                    </a:lnTo>
                    <a:lnTo>
                      <a:pt x="53" y="131"/>
                    </a:lnTo>
                    <a:lnTo>
                      <a:pt x="53" y="83"/>
                    </a:lnTo>
                    <a:lnTo>
                      <a:pt x="53" y="47"/>
                    </a:lnTo>
                    <a:lnTo>
                      <a:pt x="53" y="24"/>
                    </a:lnTo>
                    <a:lnTo>
                      <a:pt x="53" y="6"/>
                    </a:lnTo>
                    <a:lnTo>
                      <a:pt x="53" y="0"/>
                    </a:lnTo>
                    <a:lnTo>
                      <a:pt x="59" y="6"/>
                    </a:lnTo>
                    <a:lnTo>
                      <a:pt x="59" y="18"/>
                    </a:lnTo>
                    <a:lnTo>
                      <a:pt x="59" y="41"/>
                    </a:lnTo>
                    <a:lnTo>
                      <a:pt x="59" y="65"/>
                    </a:lnTo>
                    <a:lnTo>
                      <a:pt x="59" y="83"/>
                    </a:lnTo>
                    <a:lnTo>
                      <a:pt x="65" y="113"/>
                    </a:lnTo>
                    <a:lnTo>
                      <a:pt x="65" y="137"/>
                    </a:lnTo>
                    <a:lnTo>
                      <a:pt x="65" y="167"/>
                    </a:lnTo>
                    <a:lnTo>
                      <a:pt x="59" y="209"/>
                    </a:lnTo>
                    <a:lnTo>
                      <a:pt x="53" y="245"/>
                    </a:lnTo>
                    <a:lnTo>
                      <a:pt x="47" y="280"/>
                    </a:lnTo>
                    <a:lnTo>
                      <a:pt x="41" y="298"/>
                    </a:lnTo>
                    <a:lnTo>
                      <a:pt x="41" y="316"/>
                    </a:lnTo>
                    <a:lnTo>
                      <a:pt x="35" y="346"/>
                    </a:lnTo>
                    <a:lnTo>
                      <a:pt x="29" y="382"/>
                    </a:lnTo>
                    <a:lnTo>
                      <a:pt x="29" y="412"/>
                    </a:lnTo>
                    <a:lnTo>
                      <a:pt x="24" y="448"/>
                    </a:lnTo>
                    <a:lnTo>
                      <a:pt x="18" y="496"/>
                    </a:lnTo>
                    <a:lnTo>
                      <a:pt x="18" y="555"/>
                    </a:lnTo>
                    <a:lnTo>
                      <a:pt x="18" y="633"/>
                    </a:lnTo>
                    <a:close/>
                  </a:path>
                </a:pathLst>
              </a:custGeom>
              <a:solidFill>
                <a:srgbClr val="D38266"/>
              </a:solidFill>
              <a:ln w="9525">
                <a:noFill/>
                <a:round/>
                <a:headEnd/>
                <a:tailEnd/>
              </a:ln>
            </p:spPr>
            <p:txBody>
              <a:bodyPr/>
              <a:lstStyle/>
              <a:p>
                <a:endParaRPr lang="fr-FR"/>
              </a:p>
            </p:txBody>
          </p:sp>
          <p:sp>
            <p:nvSpPr>
              <p:cNvPr id="35909" name="Freeform 91"/>
              <p:cNvSpPr>
                <a:spLocks/>
              </p:cNvSpPr>
              <p:nvPr/>
            </p:nvSpPr>
            <p:spPr bwMode="auto">
              <a:xfrm flipH="1">
                <a:off x="4359" y="3502"/>
                <a:ext cx="340" cy="221"/>
              </a:xfrm>
              <a:custGeom>
                <a:avLst/>
                <a:gdLst>
                  <a:gd name="T0" fmla="*/ 2370 w 246"/>
                  <a:gd name="T1" fmla="*/ 0 h 155"/>
                  <a:gd name="T2" fmla="*/ 2370 w 246"/>
                  <a:gd name="T3" fmla="*/ 77 h 155"/>
                  <a:gd name="T4" fmla="*/ 2314 w 246"/>
                  <a:gd name="T5" fmla="*/ 220 h 155"/>
                  <a:gd name="T6" fmla="*/ 2195 w 246"/>
                  <a:gd name="T7" fmla="*/ 649 h 155"/>
                  <a:gd name="T8" fmla="*/ 2023 w 246"/>
                  <a:gd name="T9" fmla="*/ 1132 h 155"/>
                  <a:gd name="T10" fmla="*/ 1968 w 246"/>
                  <a:gd name="T11" fmla="*/ 1285 h 155"/>
                  <a:gd name="T12" fmla="*/ 1845 w 246"/>
                  <a:gd name="T13" fmla="*/ 1424 h 155"/>
                  <a:gd name="T14" fmla="*/ 1845 w 246"/>
                  <a:gd name="T15" fmla="*/ 1424 h 155"/>
                  <a:gd name="T16" fmla="*/ 1735 w 246"/>
                  <a:gd name="T17" fmla="*/ 1496 h 155"/>
                  <a:gd name="T18" fmla="*/ 1621 w 246"/>
                  <a:gd name="T19" fmla="*/ 1574 h 155"/>
                  <a:gd name="T20" fmla="*/ 1211 w 246"/>
                  <a:gd name="T21" fmla="*/ 1715 h 155"/>
                  <a:gd name="T22" fmla="*/ 634 w 246"/>
                  <a:gd name="T23" fmla="*/ 1856 h 155"/>
                  <a:gd name="T24" fmla="*/ 55 w 246"/>
                  <a:gd name="T25" fmla="*/ 1715 h 155"/>
                  <a:gd name="T26" fmla="*/ 55 w 246"/>
                  <a:gd name="T27" fmla="*/ 1715 h 155"/>
                  <a:gd name="T28" fmla="*/ 0 w 246"/>
                  <a:gd name="T29" fmla="*/ 1715 h 155"/>
                  <a:gd name="T30" fmla="*/ 0 w 246"/>
                  <a:gd name="T31" fmla="*/ 1638 h 155"/>
                  <a:gd name="T32" fmla="*/ 55 w 246"/>
                  <a:gd name="T33" fmla="*/ 1496 h 155"/>
                  <a:gd name="T34" fmla="*/ 55 w 246"/>
                  <a:gd name="T35" fmla="*/ 1496 h 155"/>
                  <a:gd name="T36" fmla="*/ 116 w 246"/>
                  <a:gd name="T37" fmla="*/ 1356 h 155"/>
                  <a:gd name="T38" fmla="*/ 234 w 246"/>
                  <a:gd name="T39" fmla="*/ 1206 h 155"/>
                  <a:gd name="T40" fmla="*/ 634 w 246"/>
                  <a:gd name="T41" fmla="*/ 925 h 155"/>
                  <a:gd name="T42" fmla="*/ 634 w 246"/>
                  <a:gd name="T43" fmla="*/ 925 h 155"/>
                  <a:gd name="T44" fmla="*/ 634 w 246"/>
                  <a:gd name="T45" fmla="*/ 846 h 155"/>
                  <a:gd name="T46" fmla="*/ 753 w 246"/>
                  <a:gd name="T47" fmla="*/ 788 h 155"/>
                  <a:gd name="T48" fmla="*/ 753 w 246"/>
                  <a:gd name="T49" fmla="*/ 788 h 155"/>
                  <a:gd name="T50" fmla="*/ 753 w 246"/>
                  <a:gd name="T51" fmla="*/ 724 h 155"/>
                  <a:gd name="T52" fmla="*/ 806 w 246"/>
                  <a:gd name="T53" fmla="*/ 572 h 155"/>
                  <a:gd name="T54" fmla="*/ 806 w 246"/>
                  <a:gd name="T55" fmla="*/ 429 h 155"/>
                  <a:gd name="T56" fmla="*/ 861 w 246"/>
                  <a:gd name="T57" fmla="*/ 359 h 155"/>
                  <a:gd name="T58" fmla="*/ 861 w 246"/>
                  <a:gd name="T59" fmla="*/ 359 h 155"/>
                  <a:gd name="T60" fmla="*/ 861 w 246"/>
                  <a:gd name="T61" fmla="*/ 429 h 155"/>
                  <a:gd name="T62" fmla="*/ 806 w 246"/>
                  <a:gd name="T63" fmla="*/ 572 h 155"/>
                  <a:gd name="T64" fmla="*/ 806 w 246"/>
                  <a:gd name="T65" fmla="*/ 788 h 155"/>
                  <a:gd name="T66" fmla="*/ 861 w 246"/>
                  <a:gd name="T67" fmla="*/ 788 h 155"/>
                  <a:gd name="T68" fmla="*/ 861 w 246"/>
                  <a:gd name="T69" fmla="*/ 788 h 155"/>
                  <a:gd name="T70" fmla="*/ 926 w 246"/>
                  <a:gd name="T71" fmla="*/ 724 h 155"/>
                  <a:gd name="T72" fmla="*/ 1099 w 246"/>
                  <a:gd name="T73" fmla="*/ 649 h 155"/>
                  <a:gd name="T74" fmla="*/ 1507 w 246"/>
                  <a:gd name="T75" fmla="*/ 359 h 155"/>
                  <a:gd name="T76" fmla="*/ 1968 w 246"/>
                  <a:gd name="T77" fmla="*/ 77 h 155"/>
                  <a:gd name="T78" fmla="*/ 2195 w 246"/>
                  <a:gd name="T79" fmla="*/ 0 h 155"/>
                  <a:gd name="T80" fmla="*/ 2370 w 246"/>
                  <a:gd name="T81" fmla="*/ 0 h 1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155"/>
                  <a:gd name="T125" fmla="*/ 246 w 246"/>
                  <a:gd name="T126" fmla="*/ 155 h 1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155">
                    <a:moveTo>
                      <a:pt x="246" y="0"/>
                    </a:moveTo>
                    <a:lnTo>
                      <a:pt x="246" y="6"/>
                    </a:lnTo>
                    <a:lnTo>
                      <a:pt x="240" y="18"/>
                    </a:lnTo>
                    <a:lnTo>
                      <a:pt x="228" y="54"/>
                    </a:lnTo>
                    <a:lnTo>
                      <a:pt x="210" y="95"/>
                    </a:lnTo>
                    <a:lnTo>
                      <a:pt x="204" y="107"/>
                    </a:lnTo>
                    <a:lnTo>
                      <a:pt x="192" y="119"/>
                    </a:lnTo>
                    <a:lnTo>
                      <a:pt x="180" y="125"/>
                    </a:lnTo>
                    <a:lnTo>
                      <a:pt x="168" y="131"/>
                    </a:lnTo>
                    <a:lnTo>
                      <a:pt x="126" y="143"/>
                    </a:lnTo>
                    <a:lnTo>
                      <a:pt x="66" y="155"/>
                    </a:lnTo>
                    <a:lnTo>
                      <a:pt x="6" y="143"/>
                    </a:lnTo>
                    <a:lnTo>
                      <a:pt x="0" y="143"/>
                    </a:lnTo>
                    <a:lnTo>
                      <a:pt x="0" y="137"/>
                    </a:lnTo>
                    <a:lnTo>
                      <a:pt x="6" y="125"/>
                    </a:lnTo>
                    <a:lnTo>
                      <a:pt x="12" y="113"/>
                    </a:lnTo>
                    <a:lnTo>
                      <a:pt x="24" y="101"/>
                    </a:lnTo>
                    <a:lnTo>
                      <a:pt x="66" y="77"/>
                    </a:lnTo>
                    <a:lnTo>
                      <a:pt x="66" y="71"/>
                    </a:lnTo>
                    <a:lnTo>
                      <a:pt x="78" y="66"/>
                    </a:lnTo>
                    <a:lnTo>
                      <a:pt x="78" y="60"/>
                    </a:lnTo>
                    <a:lnTo>
                      <a:pt x="84" y="48"/>
                    </a:lnTo>
                    <a:lnTo>
                      <a:pt x="84" y="36"/>
                    </a:lnTo>
                    <a:lnTo>
                      <a:pt x="90" y="30"/>
                    </a:lnTo>
                    <a:lnTo>
                      <a:pt x="90" y="36"/>
                    </a:lnTo>
                    <a:lnTo>
                      <a:pt x="84" y="48"/>
                    </a:lnTo>
                    <a:lnTo>
                      <a:pt x="84" y="66"/>
                    </a:lnTo>
                    <a:lnTo>
                      <a:pt x="90" y="66"/>
                    </a:lnTo>
                    <a:lnTo>
                      <a:pt x="96" y="60"/>
                    </a:lnTo>
                    <a:lnTo>
                      <a:pt x="114" y="54"/>
                    </a:lnTo>
                    <a:lnTo>
                      <a:pt x="156" y="30"/>
                    </a:lnTo>
                    <a:lnTo>
                      <a:pt x="204" y="6"/>
                    </a:lnTo>
                    <a:lnTo>
                      <a:pt x="228" y="0"/>
                    </a:lnTo>
                    <a:lnTo>
                      <a:pt x="246" y="0"/>
                    </a:lnTo>
                    <a:close/>
                  </a:path>
                </a:pathLst>
              </a:custGeom>
              <a:solidFill>
                <a:srgbClr val="FFCC19"/>
              </a:solidFill>
              <a:ln w="9525">
                <a:noFill/>
                <a:round/>
                <a:headEnd/>
                <a:tailEnd/>
              </a:ln>
            </p:spPr>
            <p:txBody>
              <a:bodyPr/>
              <a:lstStyle/>
              <a:p>
                <a:endParaRPr lang="fr-FR"/>
              </a:p>
            </p:txBody>
          </p:sp>
          <p:sp>
            <p:nvSpPr>
              <p:cNvPr id="35910" name="Freeform 92"/>
              <p:cNvSpPr>
                <a:spLocks/>
              </p:cNvSpPr>
              <p:nvPr/>
            </p:nvSpPr>
            <p:spPr bwMode="auto">
              <a:xfrm flipH="1">
                <a:off x="4359" y="3502"/>
                <a:ext cx="340" cy="221"/>
              </a:xfrm>
              <a:custGeom>
                <a:avLst/>
                <a:gdLst>
                  <a:gd name="T0" fmla="*/ 2370 w 246"/>
                  <a:gd name="T1" fmla="*/ 0 h 155"/>
                  <a:gd name="T2" fmla="*/ 2370 w 246"/>
                  <a:gd name="T3" fmla="*/ 77 h 155"/>
                  <a:gd name="T4" fmla="*/ 2314 w 246"/>
                  <a:gd name="T5" fmla="*/ 220 h 155"/>
                  <a:gd name="T6" fmla="*/ 2195 w 246"/>
                  <a:gd name="T7" fmla="*/ 649 h 155"/>
                  <a:gd name="T8" fmla="*/ 2023 w 246"/>
                  <a:gd name="T9" fmla="*/ 1132 h 155"/>
                  <a:gd name="T10" fmla="*/ 1968 w 246"/>
                  <a:gd name="T11" fmla="*/ 1285 h 155"/>
                  <a:gd name="T12" fmla="*/ 1845 w 246"/>
                  <a:gd name="T13" fmla="*/ 1424 h 155"/>
                  <a:gd name="T14" fmla="*/ 1845 w 246"/>
                  <a:gd name="T15" fmla="*/ 1424 h 155"/>
                  <a:gd name="T16" fmla="*/ 1735 w 246"/>
                  <a:gd name="T17" fmla="*/ 1496 h 155"/>
                  <a:gd name="T18" fmla="*/ 1621 w 246"/>
                  <a:gd name="T19" fmla="*/ 1574 h 155"/>
                  <a:gd name="T20" fmla="*/ 1211 w 246"/>
                  <a:gd name="T21" fmla="*/ 1715 h 155"/>
                  <a:gd name="T22" fmla="*/ 634 w 246"/>
                  <a:gd name="T23" fmla="*/ 1856 h 155"/>
                  <a:gd name="T24" fmla="*/ 55 w 246"/>
                  <a:gd name="T25" fmla="*/ 1715 h 155"/>
                  <a:gd name="T26" fmla="*/ 55 w 246"/>
                  <a:gd name="T27" fmla="*/ 1715 h 155"/>
                  <a:gd name="T28" fmla="*/ 0 w 246"/>
                  <a:gd name="T29" fmla="*/ 1715 h 155"/>
                  <a:gd name="T30" fmla="*/ 0 w 246"/>
                  <a:gd name="T31" fmla="*/ 1638 h 155"/>
                  <a:gd name="T32" fmla="*/ 55 w 246"/>
                  <a:gd name="T33" fmla="*/ 1496 h 155"/>
                  <a:gd name="T34" fmla="*/ 55 w 246"/>
                  <a:gd name="T35" fmla="*/ 1496 h 155"/>
                  <a:gd name="T36" fmla="*/ 116 w 246"/>
                  <a:gd name="T37" fmla="*/ 1356 h 155"/>
                  <a:gd name="T38" fmla="*/ 234 w 246"/>
                  <a:gd name="T39" fmla="*/ 1206 h 155"/>
                  <a:gd name="T40" fmla="*/ 634 w 246"/>
                  <a:gd name="T41" fmla="*/ 925 h 155"/>
                  <a:gd name="T42" fmla="*/ 634 w 246"/>
                  <a:gd name="T43" fmla="*/ 925 h 155"/>
                  <a:gd name="T44" fmla="*/ 634 w 246"/>
                  <a:gd name="T45" fmla="*/ 846 h 155"/>
                  <a:gd name="T46" fmla="*/ 753 w 246"/>
                  <a:gd name="T47" fmla="*/ 788 h 155"/>
                  <a:gd name="T48" fmla="*/ 753 w 246"/>
                  <a:gd name="T49" fmla="*/ 788 h 155"/>
                  <a:gd name="T50" fmla="*/ 753 w 246"/>
                  <a:gd name="T51" fmla="*/ 724 h 155"/>
                  <a:gd name="T52" fmla="*/ 806 w 246"/>
                  <a:gd name="T53" fmla="*/ 572 h 155"/>
                  <a:gd name="T54" fmla="*/ 806 w 246"/>
                  <a:gd name="T55" fmla="*/ 429 h 155"/>
                  <a:gd name="T56" fmla="*/ 861 w 246"/>
                  <a:gd name="T57" fmla="*/ 359 h 155"/>
                  <a:gd name="T58" fmla="*/ 861 w 246"/>
                  <a:gd name="T59" fmla="*/ 359 h 155"/>
                  <a:gd name="T60" fmla="*/ 861 w 246"/>
                  <a:gd name="T61" fmla="*/ 429 h 155"/>
                  <a:gd name="T62" fmla="*/ 806 w 246"/>
                  <a:gd name="T63" fmla="*/ 572 h 155"/>
                  <a:gd name="T64" fmla="*/ 806 w 246"/>
                  <a:gd name="T65" fmla="*/ 788 h 155"/>
                  <a:gd name="T66" fmla="*/ 861 w 246"/>
                  <a:gd name="T67" fmla="*/ 788 h 155"/>
                  <a:gd name="T68" fmla="*/ 861 w 246"/>
                  <a:gd name="T69" fmla="*/ 788 h 155"/>
                  <a:gd name="T70" fmla="*/ 926 w 246"/>
                  <a:gd name="T71" fmla="*/ 724 h 155"/>
                  <a:gd name="T72" fmla="*/ 1099 w 246"/>
                  <a:gd name="T73" fmla="*/ 649 h 155"/>
                  <a:gd name="T74" fmla="*/ 1507 w 246"/>
                  <a:gd name="T75" fmla="*/ 359 h 155"/>
                  <a:gd name="T76" fmla="*/ 1968 w 246"/>
                  <a:gd name="T77" fmla="*/ 77 h 155"/>
                  <a:gd name="T78" fmla="*/ 2195 w 246"/>
                  <a:gd name="T79" fmla="*/ 0 h 155"/>
                  <a:gd name="T80" fmla="*/ 2370 w 246"/>
                  <a:gd name="T81" fmla="*/ 0 h 1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
                  <a:gd name="T124" fmla="*/ 0 h 155"/>
                  <a:gd name="T125" fmla="*/ 246 w 246"/>
                  <a:gd name="T126" fmla="*/ 155 h 1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 h="155">
                    <a:moveTo>
                      <a:pt x="246" y="0"/>
                    </a:moveTo>
                    <a:lnTo>
                      <a:pt x="246" y="6"/>
                    </a:lnTo>
                    <a:lnTo>
                      <a:pt x="240" y="18"/>
                    </a:lnTo>
                    <a:lnTo>
                      <a:pt x="228" y="54"/>
                    </a:lnTo>
                    <a:lnTo>
                      <a:pt x="210" y="95"/>
                    </a:lnTo>
                    <a:lnTo>
                      <a:pt x="204" y="107"/>
                    </a:lnTo>
                    <a:lnTo>
                      <a:pt x="192" y="119"/>
                    </a:lnTo>
                    <a:lnTo>
                      <a:pt x="180" y="125"/>
                    </a:lnTo>
                    <a:lnTo>
                      <a:pt x="168" y="131"/>
                    </a:lnTo>
                    <a:lnTo>
                      <a:pt x="126" y="143"/>
                    </a:lnTo>
                    <a:lnTo>
                      <a:pt x="66" y="155"/>
                    </a:lnTo>
                    <a:lnTo>
                      <a:pt x="6" y="143"/>
                    </a:lnTo>
                    <a:lnTo>
                      <a:pt x="0" y="143"/>
                    </a:lnTo>
                    <a:lnTo>
                      <a:pt x="0" y="137"/>
                    </a:lnTo>
                    <a:lnTo>
                      <a:pt x="6" y="125"/>
                    </a:lnTo>
                    <a:lnTo>
                      <a:pt x="12" y="113"/>
                    </a:lnTo>
                    <a:lnTo>
                      <a:pt x="24" y="101"/>
                    </a:lnTo>
                    <a:lnTo>
                      <a:pt x="66" y="77"/>
                    </a:lnTo>
                    <a:lnTo>
                      <a:pt x="66" y="71"/>
                    </a:lnTo>
                    <a:lnTo>
                      <a:pt x="78" y="66"/>
                    </a:lnTo>
                    <a:lnTo>
                      <a:pt x="78" y="60"/>
                    </a:lnTo>
                    <a:lnTo>
                      <a:pt x="84" y="48"/>
                    </a:lnTo>
                    <a:lnTo>
                      <a:pt x="84" y="36"/>
                    </a:lnTo>
                    <a:lnTo>
                      <a:pt x="90" y="30"/>
                    </a:lnTo>
                    <a:lnTo>
                      <a:pt x="90" y="36"/>
                    </a:lnTo>
                    <a:lnTo>
                      <a:pt x="84" y="48"/>
                    </a:lnTo>
                    <a:lnTo>
                      <a:pt x="84" y="66"/>
                    </a:lnTo>
                    <a:lnTo>
                      <a:pt x="90" y="66"/>
                    </a:lnTo>
                    <a:lnTo>
                      <a:pt x="96" y="60"/>
                    </a:lnTo>
                    <a:lnTo>
                      <a:pt x="114" y="54"/>
                    </a:lnTo>
                    <a:lnTo>
                      <a:pt x="156" y="30"/>
                    </a:lnTo>
                    <a:lnTo>
                      <a:pt x="204" y="6"/>
                    </a:lnTo>
                    <a:lnTo>
                      <a:pt x="228" y="0"/>
                    </a:lnTo>
                    <a:lnTo>
                      <a:pt x="246" y="0"/>
                    </a:lnTo>
                  </a:path>
                </a:pathLst>
              </a:custGeom>
              <a:noFill/>
              <a:ln w="0">
                <a:solidFill>
                  <a:srgbClr val="000000"/>
                </a:solidFill>
                <a:prstDash val="solid"/>
                <a:round/>
                <a:headEnd/>
                <a:tailEnd/>
              </a:ln>
            </p:spPr>
            <p:txBody>
              <a:bodyPr/>
              <a:lstStyle/>
              <a:p>
                <a:endParaRPr lang="fr-FR"/>
              </a:p>
            </p:txBody>
          </p:sp>
          <p:sp>
            <p:nvSpPr>
              <p:cNvPr id="35911" name="Freeform 93"/>
              <p:cNvSpPr>
                <a:spLocks/>
              </p:cNvSpPr>
              <p:nvPr/>
            </p:nvSpPr>
            <p:spPr bwMode="auto">
              <a:xfrm flipH="1">
                <a:off x="4269" y="3356"/>
                <a:ext cx="65" cy="299"/>
              </a:xfrm>
              <a:custGeom>
                <a:avLst/>
                <a:gdLst>
                  <a:gd name="T0" fmla="*/ 174 w 47"/>
                  <a:gd name="T1" fmla="*/ 738 h 209"/>
                  <a:gd name="T2" fmla="*/ 174 w 47"/>
                  <a:gd name="T3" fmla="*/ 660 h 209"/>
                  <a:gd name="T4" fmla="*/ 235 w 47"/>
                  <a:gd name="T5" fmla="*/ 443 h 209"/>
                  <a:gd name="T6" fmla="*/ 289 w 47"/>
                  <a:gd name="T7" fmla="*/ 223 h 209"/>
                  <a:gd name="T8" fmla="*/ 451 w 47"/>
                  <a:gd name="T9" fmla="*/ 0 h 209"/>
                  <a:gd name="T10" fmla="*/ 451 w 47"/>
                  <a:gd name="T11" fmla="*/ 0 h 209"/>
                  <a:gd name="T12" fmla="*/ 451 w 47"/>
                  <a:gd name="T13" fmla="*/ 80 h 209"/>
                  <a:gd name="T14" fmla="*/ 408 w 47"/>
                  <a:gd name="T15" fmla="*/ 372 h 209"/>
                  <a:gd name="T16" fmla="*/ 408 w 47"/>
                  <a:gd name="T17" fmla="*/ 738 h 209"/>
                  <a:gd name="T18" fmla="*/ 346 w 47"/>
                  <a:gd name="T19" fmla="*/ 1175 h 209"/>
                  <a:gd name="T20" fmla="*/ 289 w 47"/>
                  <a:gd name="T21" fmla="*/ 1617 h 209"/>
                  <a:gd name="T22" fmla="*/ 235 w 47"/>
                  <a:gd name="T23" fmla="*/ 1991 h 209"/>
                  <a:gd name="T24" fmla="*/ 174 w 47"/>
                  <a:gd name="T25" fmla="*/ 2342 h 209"/>
                  <a:gd name="T26" fmla="*/ 123 w 47"/>
                  <a:gd name="T27" fmla="*/ 2565 h 209"/>
                  <a:gd name="T28" fmla="*/ 0 w 47"/>
                  <a:gd name="T29" fmla="*/ 2489 h 209"/>
                  <a:gd name="T30" fmla="*/ 174 w 47"/>
                  <a:gd name="T31" fmla="*/ 738 h 209"/>
                  <a:gd name="T32" fmla="*/ 174 w 47"/>
                  <a:gd name="T33" fmla="*/ 738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209"/>
                  <a:gd name="T53" fmla="*/ 47 w 47"/>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209">
                    <a:moveTo>
                      <a:pt x="18" y="60"/>
                    </a:moveTo>
                    <a:lnTo>
                      <a:pt x="18" y="54"/>
                    </a:lnTo>
                    <a:lnTo>
                      <a:pt x="24" y="36"/>
                    </a:lnTo>
                    <a:lnTo>
                      <a:pt x="30" y="18"/>
                    </a:lnTo>
                    <a:lnTo>
                      <a:pt x="47" y="0"/>
                    </a:lnTo>
                    <a:lnTo>
                      <a:pt x="47" y="6"/>
                    </a:lnTo>
                    <a:lnTo>
                      <a:pt x="42" y="30"/>
                    </a:lnTo>
                    <a:lnTo>
                      <a:pt x="42" y="60"/>
                    </a:lnTo>
                    <a:lnTo>
                      <a:pt x="36" y="96"/>
                    </a:lnTo>
                    <a:lnTo>
                      <a:pt x="30" y="132"/>
                    </a:lnTo>
                    <a:lnTo>
                      <a:pt x="24" y="162"/>
                    </a:lnTo>
                    <a:lnTo>
                      <a:pt x="18" y="191"/>
                    </a:lnTo>
                    <a:lnTo>
                      <a:pt x="12" y="209"/>
                    </a:lnTo>
                    <a:lnTo>
                      <a:pt x="0" y="203"/>
                    </a:lnTo>
                    <a:lnTo>
                      <a:pt x="18" y="60"/>
                    </a:lnTo>
                    <a:close/>
                  </a:path>
                </a:pathLst>
              </a:custGeom>
              <a:solidFill>
                <a:srgbClr val="BF8C00"/>
              </a:solidFill>
              <a:ln w="9525">
                <a:noFill/>
                <a:round/>
                <a:headEnd/>
                <a:tailEnd/>
              </a:ln>
            </p:spPr>
            <p:txBody>
              <a:bodyPr/>
              <a:lstStyle/>
              <a:p>
                <a:endParaRPr lang="fr-FR"/>
              </a:p>
            </p:txBody>
          </p:sp>
          <p:sp>
            <p:nvSpPr>
              <p:cNvPr id="35912" name="Freeform 94"/>
              <p:cNvSpPr>
                <a:spLocks/>
              </p:cNvSpPr>
              <p:nvPr/>
            </p:nvSpPr>
            <p:spPr bwMode="auto">
              <a:xfrm flipH="1">
                <a:off x="4269" y="3356"/>
                <a:ext cx="32" cy="51"/>
              </a:xfrm>
              <a:custGeom>
                <a:avLst/>
                <a:gdLst>
                  <a:gd name="T0" fmla="*/ 237 w 23"/>
                  <a:gd name="T1" fmla="*/ 0 h 36"/>
                  <a:gd name="T2" fmla="*/ 237 w 23"/>
                  <a:gd name="T3" fmla="*/ 0 h 36"/>
                  <a:gd name="T4" fmla="*/ 184 w 23"/>
                  <a:gd name="T5" fmla="*/ 74 h 36"/>
                  <a:gd name="T6" fmla="*/ 56 w 23"/>
                  <a:gd name="T7" fmla="*/ 211 h 36"/>
                  <a:gd name="T8" fmla="*/ 0 w 23"/>
                  <a:gd name="T9" fmla="*/ 409 h 36"/>
                  <a:gd name="T10" fmla="*/ 0 60000 65536"/>
                  <a:gd name="T11" fmla="*/ 0 60000 65536"/>
                  <a:gd name="T12" fmla="*/ 0 60000 65536"/>
                  <a:gd name="T13" fmla="*/ 0 60000 65536"/>
                  <a:gd name="T14" fmla="*/ 0 60000 65536"/>
                  <a:gd name="T15" fmla="*/ 0 w 23"/>
                  <a:gd name="T16" fmla="*/ 0 h 36"/>
                  <a:gd name="T17" fmla="*/ 23 w 23"/>
                  <a:gd name="T18" fmla="*/ 36 h 36"/>
                </a:gdLst>
                <a:ahLst/>
                <a:cxnLst>
                  <a:cxn ang="T10">
                    <a:pos x="T0" y="T1"/>
                  </a:cxn>
                  <a:cxn ang="T11">
                    <a:pos x="T2" y="T3"/>
                  </a:cxn>
                  <a:cxn ang="T12">
                    <a:pos x="T4" y="T5"/>
                  </a:cxn>
                  <a:cxn ang="T13">
                    <a:pos x="T6" y="T7"/>
                  </a:cxn>
                  <a:cxn ang="T14">
                    <a:pos x="T8" y="T9"/>
                  </a:cxn>
                </a:cxnLst>
                <a:rect l="T15" t="T16" r="T17" b="T18"/>
                <a:pathLst>
                  <a:path w="23" h="36">
                    <a:moveTo>
                      <a:pt x="23" y="0"/>
                    </a:moveTo>
                    <a:lnTo>
                      <a:pt x="23" y="0"/>
                    </a:lnTo>
                    <a:lnTo>
                      <a:pt x="18" y="6"/>
                    </a:lnTo>
                    <a:lnTo>
                      <a:pt x="6" y="18"/>
                    </a:lnTo>
                    <a:lnTo>
                      <a:pt x="0" y="36"/>
                    </a:lnTo>
                  </a:path>
                </a:pathLst>
              </a:custGeom>
              <a:noFill/>
              <a:ln w="0">
                <a:solidFill>
                  <a:srgbClr val="000000"/>
                </a:solidFill>
                <a:prstDash val="solid"/>
                <a:round/>
                <a:headEnd/>
                <a:tailEnd/>
              </a:ln>
            </p:spPr>
            <p:txBody>
              <a:bodyPr/>
              <a:lstStyle/>
              <a:p>
                <a:endParaRPr lang="fr-FR"/>
              </a:p>
            </p:txBody>
          </p:sp>
          <p:sp>
            <p:nvSpPr>
              <p:cNvPr id="35913" name="Freeform 95"/>
              <p:cNvSpPr>
                <a:spLocks/>
              </p:cNvSpPr>
              <p:nvPr/>
            </p:nvSpPr>
            <p:spPr bwMode="auto">
              <a:xfrm flipH="1">
                <a:off x="4301" y="3407"/>
                <a:ext cx="16" cy="52"/>
              </a:xfrm>
              <a:custGeom>
                <a:avLst/>
                <a:gdLst>
                  <a:gd name="T0" fmla="*/ 87 w 12"/>
                  <a:gd name="T1" fmla="*/ 0 h 36"/>
                  <a:gd name="T2" fmla="*/ 0 w 12"/>
                  <a:gd name="T3" fmla="*/ 469 h 36"/>
                  <a:gd name="T4" fmla="*/ 0 w 12"/>
                  <a:gd name="T5" fmla="*/ 469 h 36"/>
                  <a:gd name="T6" fmla="*/ 0 60000 65536"/>
                  <a:gd name="T7" fmla="*/ 0 60000 65536"/>
                  <a:gd name="T8" fmla="*/ 0 60000 65536"/>
                  <a:gd name="T9" fmla="*/ 0 w 12"/>
                  <a:gd name="T10" fmla="*/ 0 h 36"/>
                  <a:gd name="T11" fmla="*/ 12 w 12"/>
                  <a:gd name="T12" fmla="*/ 36 h 36"/>
                </a:gdLst>
                <a:ahLst/>
                <a:cxnLst>
                  <a:cxn ang="T6">
                    <a:pos x="T0" y="T1"/>
                  </a:cxn>
                  <a:cxn ang="T7">
                    <a:pos x="T2" y="T3"/>
                  </a:cxn>
                  <a:cxn ang="T8">
                    <a:pos x="T4" y="T5"/>
                  </a:cxn>
                </a:cxnLst>
                <a:rect l="T9" t="T10" r="T11" b="T12"/>
                <a:pathLst>
                  <a:path w="12" h="36">
                    <a:moveTo>
                      <a:pt x="12" y="0"/>
                    </a:moveTo>
                    <a:lnTo>
                      <a:pt x="0" y="36"/>
                    </a:lnTo>
                  </a:path>
                </a:pathLst>
              </a:custGeom>
              <a:noFill/>
              <a:ln w="0">
                <a:solidFill>
                  <a:srgbClr val="000000"/>
                </a:solidFill>
                <a:prstDash val="solid"/>
                <a:round/>
                <a:headEnd/>
                <a:tailEnd/>
              </a:ln>
            </p:spPr>
            <p:txBody>
              <a:bodyPr/>
              <a:lstStyle/>
              <a:p>
                <a:endParaRPr lang="fr-FR"/>
              </a:p>
            </p:txBody>
          </p:sp>
          <p:sp>
            <p:nvSpPr>
              <p:cNvPr id="35914" name="Freeform 96"/>
              <p:cNvSpPr>
                <a:spLocks/>
              </p:cNvSpPr>
              <p:nvPr/>
            </p:nvSpPr>
            <p:spPr bwMode="auto">
              <a:xfrm flipH="1">
                <a:off x="4392" y="1356"/>
                <a:ext cx="265" cy="462"/>
              </a:xfrm>
              <a:custGeom>
                <a:avLst/>
                <a:gdLst>
                  <a:gd name="T0" fmla="*/ 286 w 192"/>
                  <a:gd name="T1" fmla="*/ 293 h 323"/>
                  <a:gd name="T2" fmla="*/ 400 w 192"/>
                  <a:gd name="T3" fmla="*/ 594 h 323"/>
                  <a:gd name="T4" fmla="*/ 524 w 192"/>
                  <a:gd name="T5" fmla="*/ 878 h 323"/>
                  <a:gd name="T6" fmla="*/ 802 w 192"/>
                  <a:gd name="T7" fmla="*/ 1598 h 323"/>
                  <a:gd name="T8" fmla="*/ 1147 w 192"/>
                  <a:gd name="T9" fmla="*/ 2412 h 323"/>
                  <a:gd name="T10" fmla="*/ 1314 w 192"/>
                  <a:gd name="T11" fmla="*/ 2782 h 323"/>
                  <a:gd name="T12" fmla="*/ 1488 w 192"/>
                  <a:gd name="T13" fmla="*/ 3004 h 323"/>
                  <a:gd name="T14" fmla="*/ 1488 w 192"/>
                  <a:gd name="T15" fmla="*/ 3004 h 323"/>
                  <a:gd name="T16" fmla="*/ 1713 w 192"/>
                  <a:gd name="T17" fmla="*/ 3366 h 323"/>
                  <a:gd name="T18" fmla="*/ 1833 w 192"/>
                  <a:gd name="T19" fmla="*/ 3737 h 323"/>
                  <a:gd name="T20" fmla="*/ 1713 w 192"/>
                  <a:gd name="T21" fmla="*/ 3956 h 323"/>
                  <a:gd name="T22" fmla="*/ 1604 w 192"/>
                  <a:gd name="T23" fmla="*/ 3956 h 323"/>
                  <a:gd name="T24" fmla="*/ 1488 w 192"/>
                  <a:gd name="T25" fmla="*/ 3956 h 323"/>
                  <a:gd name="T26" fmla="*/ 1488 w 192"/>
                  <a:gd name="T27" fmla="*/ 3956 h 323"/>
                  <a:gd name="T28" fmla="*/ 1314 w 192"/>
                  <a:gd name="T29" fmla="*/ 3737 h 323"/>
                  <a:gd name="T30" fmla="*/ 1147 w 192"/>
                  <a:gd name="T31" fmla="*/ 3521 h 323"/>
                  <a:gd name="T32" fmla="*/ 922 w 192"/>
                  <a:gd name="T33" fmla="*/ 3366 h 323"/>
                  <a:gd name="T34" fmla="*/ 857 w 192"/>
                  <a:gd name="T35" fmla="*/ 3366 h 323"/>
                  <a:gd name="T36" fmla="*/ 747 w 192"/>
                  <a:gd name="T37" fmla="*/ 3441 h 323"/>
                  <a:gd name="T38" fmla="*/ 747 w 192"/>
                  <a:gd name="T39" fmla="*/ 3441 h 323"/>
                  <a:gd name="T40" fmla="*/ 747 w 192"/>
                  <a:gd name="T41" fmla="*/ 3521 h 323"/>
                  <a:gd name="T42" fmla="*/ 631 w 192"/>
                  <a:gd name="T43" fmla="*/ 3521 h 323"/>
                  <a:gd name="T44" fmla="*/ 524 w 192"/>
                  <a:gd name="T45" fmla="*/ 3441 h 323"/>
                  <a:gd name="T46" fmla="*/ 457 w 192"/>
                  <a:gd name="T47" fmla="*/ 3298 h 323"/>
                  <a:gd name="T48" fmla="*/ 400 w 192"/>
                  <a:gd name="T49" fmla="*/ 3072 h 323"/>
                  <a:gd name="T50" fmla="*/ 400 w 192"/>
                  <a:gd name="T51" fmla="*/ 3072 h 323"/>
                  <a:gd name="T52" fmla="*/ 345 w 192"/>
                  <a:gd name="T53" fmla="*/ 2706 h 323"/>
                  <a:gd name="T54" fmla="*/ 229 w 192"/>
                  <a:gd name="T55" fmla="*/ 2114 h 323"/>
                  <a:gd name="T56" fmla="*/ 116 w 192"/>
                  <a:gd name="T57" fmla="*/ 1532 h 323"/>
                  <a:gd name="T58" fmla="*/ 55 w 192"/>
                  <a:gd name="T59" fmla="*/ 878 h 323"/>
                  <a:gd name="T60" fmla="*/ 0 w 192"/>
                  <a:gd name="T61" fmla="*/ 436 h 323"/>
                  <a:gd name="T62" fmla="*/ 55 w 192"/>
                  <a:gd name="T63" fmla="*/ 80 h 323"/>
                  <a:gd name="T64" fmla="*/ 55 w 192"/>
                  <a:gd name="T65" fmla="*/ 0 h 323"/>
                  <a:gd name="T66" fmla="*/ 116 w 192"/>
                  <a:gd name="T67" fmla="*/ 0 h 323"/>
                  <a:gd name="T68" fmla="*/ 174 w 192"/>
                  <a:gd name="T69" fmla="*/ 143 h 323"/>
                  <a:gd name="T70" fmla="*/ 286 w 192"/>
                  <a:gd name="T71" fmla="*/ 293 h 3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2"/>
                  <a:gd name="T109" fmla="*/ 0 h 323"/>
                  <a:gd name="T110" fmla="*/ 192 w 192"/>
                  <a:gd name="T111" fmla="*/ 323 h 3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2" h="323">
                    <a:moveTo>
                      <a:pt x="30" y="24"/>
                    </a:moveTo>
                    <a:lnTo>
                      <a:pt x="42" y="48"/>
                    </a:lnTo>
                    <a:lnTo>
                      <a:pt x="54" y="72"/>
                    </a:lnTo>
                    <a:lnTo>
                      <a:pt x="84" y="131"/>
                    </a:lnTo>
                    <a:lnTo>
                      <a:pt x="120" y="197"/>
                    </a:lnTo>
                    <a:lnTo>
                      <a:pt x="138" y="227"/>
                    </a:lnTo>
                    <a:lnTo>
                      <a:pt x="156" y="245"/>
                    </a:lnTo>
                    <a:lnTo>
                      <a:pt x="180" y="275"/>
                    </a:lnTo>
                    <a:lnTo>
                      <a:pt x="192" y="305"/>
                    </a:lnTo>
                    <a:lnTo>
                      <a:pt x="180" y="323"/>
                    </a:lnTo>
                    <a:lnTo>
                      <a:pt x="168" y="323"/>
                    </a:lnTo>
                    <a:lnTo>
                      <a:pt x="156" y="323"/>
                    </a:lnTo>
                    <a:lnTo>
                      <a:pt x="138" y="305"/>
                    </a:lnTo>
                    <a:lnTo>
                      <a:pt x="120" y="287"/>
                    </a:lnTo>
                    <a:lnTo>
                      <a:pt x="96" y="275"/>
                    </a:lnTo>
                    <a:lnTo>
                      <a:pt x="90" y="275"/>
                    </a:lnTo>
                    <a:lnTo>
                      <a:pt x="78" y="281"/>
                    </a:lnTo>
                    <a:lnTo>
                      <a:pt x="78" y="287"/>
                    </a:lnTo>
                    <a:lnTo>
                      <a:pt x="66" y="287"/>
                    </a:lnTo>
                    <a:lnTo>
                      <a:pt x="54" y="281"/>
                    </a:lnTo>
                    <a:lnTo>
                      <a:pt x="48" y="269"/>
                    </a:lnTo>
                    <a:lnTo>
                      <a:pt x="42" y="251"/>
                    </a:lnTo>
                    <a:lnTo>
                      <a:pt x="36" y="221"/>
                    </a:lnTo>
                    <a:lnTo>
                      <a:pt x="24" y="173"/>
                    </a:lnTo>
                    <a:lnTo>
                      <a:pt x="12" y="125"/>
                    </a:lnTo>
                    <a:lnTo>
                      <a:pt x="6" y="72"/>
                    </a:lnTo>
                    <a:lnTo>
                      <a:pt x="0" y="36"/>
                    </a:lnTo>
                    <a:lnTo>
                      <a:pt x="6" y="6"/>
                    </a:lnTo>
                    <a:lnTo>
                      <a:pt x="6" y="0"/>
                    </a:lnTo>
                    <a:lnTo>
                      <a:pt x="12" y="0"/>
                    </a:lnTo>
                    <a:lnTo>
                      <a:pt x="18" y="12"/>
                    </a:lnTo>
                    <a:lnTo>
                      <a:pt x="30" y="24"/>
                    </a:lnTo>
                    <a:close/>
                  </a:path>
                </a:pathLst>
              </a:custGeom>
              <a:solidFill>
                <a:srgbClr val="F2AD8C"/>
              </a:solidFill>
              <a:ln w="9525">
                <a:noFill/>
                <a:round/>
                <a:headEnd/>
                <a:tailEnd/>
              </a:ln>
            </p:spPr>
            <p:txBody>
              <a:bodyPr/>
              <a:lstStyle/>
              <a:p>
                <a:endParaRPr lang="fr-FR"/>
              </a:p>
            </p:txBody>
          </p:sp>
          <p:sp>
            <p:nvSpPr>
              <p:cNvPr id="35915" name="Freeform 97"/>
              <p:cNvSpPr>
                <a:spLocks/>
              </p:cNvSpPr>
              <p:nvPr/>
            </p:nvSpPr>
            <p:spPr bwMode="auto">
              <a:xfrm flipH="1">
                <a:off x="4392" y="1391"/>
                <a:ext cx="257" cy="427"/>
              </a:xfrm>
              <a:custGeom>
                <a:avLst/>
                <a:gdLst>
                  <a:gd name="T0" fmla="*/ 289 w 186"/>
                  <a:gd name="T1" fmla="*/ 361 h 299"/>
                  <a:gd name="T2" fmla="*/ 403 w 186"/>
                  <a:gd name="T3" fmla="*/ 586 h 299"/>
                  <a:gd name="T4" fmla="*/ 459 w 186"/>
                  <a:gd name="T5" fmla="*/ 873 h 299"/>
                  <a:gd name="T6" fmla="*/ 752 w 186"/>
                  <a:gd name="T7" fmla="*/ 1524 h 299"/>
                  <a:gd name="T8" fmla="*/ 1039 w 186"/>
                  <a:gd name="T9" fmla="*/ 2176 h 299"/>
                  <a:gd name="T10" fmla="*/ 1440 w 186"/>
                  <a:gd name="T11" fmla="*/ 2749 h 299"/>
                  <a:gd name="T12" fmla="*/ 1440 w 186"/>
                  <a:gd name="T13" fmla="*/ 2749 h 299"/>
                  <a:gd name="T14" fmla="*/ 1672 w 186"/>
                  <a:gd name="T15" fmla="*/ 3190 h 299"/>
                  <a:gd name="T16" fmla="*/ 1789 w 186"/>
                  <a:gd name="T17" fmla="*/ 3482 h 299"/>
                  <a:gd name="T18" fmla="*/ 1672 w 186"/>
                  <a:gd name="T19" fmla="*/ 3625 h 299"/>
                  <a:gd name="T20" fmla="*/ 1560 w 186"/>
                  <a:gd name="T21" fmla="*/ 3625 h 299"/>
                  <a:gd name="T22" fmla="*/ 1440 w 186"/>
                  <a:gd name="T23" fmla="*/ 3546 h 299"/>
                  <a:gd name="T24" fmla="*/ 1440 w 186"/>
                  <a:gd name="T25" fmla="*/ 3546 h 299"/>
                  <a:gd name="T26" fmla="*/ 1264 w 186"/>
                  <a:gd name="T27" fmla="*/ 3402 h 299"/>
                  <a:gd name="T28" fmla="*/ 1097 w 186"/>
                  <a:gd name="T29" fmla="*/ 3190 h 299"/>
                  <a:gd name="T30" fmla="*/ 859 w 186"/>
                  <a:gd name="T31" fmla="*/ 3039 h 299"/>
                  <a:gd name="T32" fmla="*/ 804 w 186"/>
                  <a:gd name="T33" fmla="*/ 3039 h 299"/>
                  <a:gd name="T34" fmla="*/ 689 w 186"/>
                  <a:gd name="T35" fmla="*/ 3110 h 299"/>
                  <a:gd name="T36" fmla="*/ 689 w 186"/>
                  <a:gd name="T37" fmla="*/ 3110 h 299"/>
                  <a:gd name="T38" fmla="*/ 689 w 186"/>
                  <a:gd name="T39" fmla="*/ 3190 h 299"/>
                  <a:gd name="T40" fmla="*/ 634 w 186"/>
                  <a:gd name="T41" fmla="*/ 3190 h 299"/>
                  <a:gd name="T42" fmla="*/ 525 w 186"/>
                  <a:gd name="T43" fmla="*/ 3110 h 299"/>
                  <a:gd name="T44" fmla="*/ 459 w 186"/>
                  <a:gd name="T45" fmla="*/ 2972 h 299"/>
                  <a:gd name="T46" fmla="*/ 403 w 186"/>
                  <a:gd name="T47" fmla="*/ 2749 h 299"/>
                  <a:gd name="T48" fmla="*/ 403 w 186"/>
                  <a:gd name="T49" fmla="*/ 2749 h 299"/>
                  <a:gd name="T50" fmla="*/ 289 w 186"/>
                  <a:gd name="T51" fmla="*/ 2315 h 299"/>
                  <a:gd name="T52" fmla="*/ 234 w 186"/>
                  <a:gd name="T53" fmla="*/ 1805 h 299"/>
                  <a:gd name="T54" fmla="*/ 116 w 186"/>
                  <a:gd name="T55" fmla="*/ 1292 h 299"/>
                  <a:gd name="T56" fmla="*/ 0 w 186"/>
                  <a:gd name="T57" fmla="*/ 795 h 299"/>
                  <a:gd name="T58" fmla="*/ 0 w 186"/>
                  <a:gd name="T59" fmla="*/ 361 h 299"/>
                  <a:gd name="T60" fmla="*/ 0 w 186"/>
                  <a:gd name="T61" fmla="*/ 80 h 299"/>
                  <a:gd name="T62" fmla="*/ 55 w 186"/>
                  <a:gd name="T63" fmla="*/ 0 h 299"/>
                  <a:gd name="T64" fmla="*/ 116 w 186"/>
                  <a:gd name="T65" fmla="*/ 80 h 299"/>
                  <a:gd name="T66" fmla="*/ 174 w 186"/>
                  <a:gd name="T67" fmla="*/ 143 h 299"/>
                  <a:gd name="T68" fmla="*/ 289 w 186"/>
                  <a:gd name="T69" fmla="*/ 361 h 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299"/>
                  <a:gd name="T107" fmla="*/ 186 w 186"/>
                  <a:gd name="T108" fmla="*/ 299 h 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299">
                    <a:moveTo>
                      <a:pt x="30" y="30"/>
                    </a:moveTo>
                    <a:lnTo>
                      <a:pt x="42" y="48"/>
                    </a:lnTo>
                    <a:lnTo>
                      <a:pt x="48" y="72"/>
                    </a:lnTo>
                    <a:lnTo>
                      <a:pt x="78" y="125"/>
                    </a:lnTo>
                    <a:lnTo>
                      <a:pt x="108" y="179"/>
                    </a:lnTo>
                    <a:lnTo>
                      <a:pt x="150" y="227"/>
                    </a:lnTo>
                    <a:lnTo>
                      <a:pt x="174" y="263"/>
                    </a:lnTo>
                    <a:lnTo>
                      <a:pt x="186" y="287"/>
                    </a:lnTo>
                    <a:lnTo>
                      <a:pt x="174" y="299"/>
                    </a:lnTo>
                    <a:lnTo>
                      <a:pt x="162" y="299"/>
                    </a:lnTo>
                    <a:lnTo>
                      <a:pt x="150" y="293"/>
                    </a:lnTo>
                    <a:lnTo>
                      <a:pt x="132" y="281"/>
                    </a:lnTo>
                    <a:lnTo>
                      <a:pt x="114" y="263"/>
                    </a:lnTo>
                    <a:lnTo>
                      <a:pt x="90" y="251"/>
                    </a:lnTo>
                    <a:lnTo>
                      <a:pt x="84" y="251"/>
                    </a:lnTo>
                    <a:lnTo>
                      <a:pt x="72" y="257"/>
                    </a:lnTo>
                    <a:lnTo>
                      <a:pt x="72" y="263"/>
                    </a:lnTo>
                    <a:lnTo>
                      <a:pt x="66" y="263"/>
                    </a:lnTo>
                    <a:lnTo>
                      <a:pt x="54" y="257"/>
                    </a:lnTo>
                    <a:lnTo>
                      <a:pt x="48" y="245"/>
                    </a:lnTo>
                    <a:lnTo>
                      <a:pt x="42" y="227"/>
                    </a:lnTo>
                    <a:lnTo>
                      <a:pt x="30" y="191"/>
                    </a:lnTo>
                    <a:lnTo>
                      <a:pt x="24" y="149"/>
                    </a:lnTo>
                    <a:lnTo>
                      <a:pt x="12" y="107"/>
                    </a:lnTo>
                    <a:lnTo>
                      <a:pt x="0" y="66"/>
                    </a:lnTo>
                    <a:lnTo>
                      <a:pt x="0" y="30"/>
                    </a:lnTo>
                    <a:lnTo>
                      <a:pt x="0" y="6"/>
                    </a:lnTo>
                    <a:lnTo>
                      <a:pt x="6" y="0"/>
                    </a:lnTo>
                    <a:lnTo>
                      <a:pt x="12" y="6"/>
                    </a:lnTo>
                    <a:lnTo>
                      <a:pt x="18" y="12"/>
                    </a:lnTo>
                    <a:lnTo>
                      <a:pt x="30" y="30"/>
                    </a:lnTo>
                    <a:close/>
                  </a:path>
                </a:pathLst>
              </a:custGeom>
              <a:solidFill>
                <a:srgbClr val="EAA584"/>
              </a:solidFill>
              <a:ln w="9525">
                <a:noFill/>
                <a:round/>
                <a:headEnd/>
                <a:tailEnd/>
              </a:ln>
            </p:spPr>
            <p:txBody>
              <a:bodyPr/>
              <a:lstStyle/>
              <a:p>
                <a:endParaRPr lang="fr-FR"/>
              </a:p>
            </p:txBody>
          </p:sp>
          <p:sp>
            <p:nvSpPr>
              <p:cNvPr id="35916" name="Freeform 98"/>
              <p:cNvSpPr>
                <a:spLocks/>
              </p:cNvSpPr>
              <p:nvPr/>
            </p:nvSpPr>
            <p:spPr bwMode="auto">
              <a:xfrm flipH="1">
                <a:off x="4400" y="1433"/>
                <a:ext cx="249" cy="377"/>
              </a:xfrm>
              <a:custGeom>
                <a:avLst/>
                <a:gdLst>
                  <a:gd name="T0" fmla="*/ 235 w 180"/>
                  <a:gd name="T1" fmla="*/ 224 h 263"/>
                  <a:gd name="T2" fmla="*/ 461 w 180"/>
                  <a:gd name="T3" fmla="*/ 740 h 263"/>
                  <a:gd name="T4" fmla="*/ 699 w 180"/>
                  <a:gd name="T5" fmla="*/ 1326 h 263"/>
                  <a:gd name="T6" fmla="*/ 989 w 180"/>
                  <a:gd name="T7" fmla="*/ 2000 h 263"/>
                  <a:gd name="T8" fmla="*/ 1338 w 180"/>
                  <a:gd name="T9" fmla="*/ 2445 h 263"/>
                  <a:gd name="T10" fmla="*/ 1338 w 180"/>
                  <a:gd name="T11" fmla="*/ 2445 h 263"/>
                  <a:gd name="T12" fmla="*/ 1624 w 180"/>
                  <a:gd name="T13" fmla="*/ 2901 h 263"/>
                  <a:gd name="T14" fmla="*/ 1742 w 180"/>
                  <a:gd name="T15" fmla="*/ 3195 h 263"/>
                  <a:gd name="T16" fmla="*/ 1624 w 180"/>
                  <a:gd name="T17" fmla="*/ 3267 h 263"/>
                  <a:gd name="T18" fmla="*/ 1393 w 180"/>
                  <a:gd name="T19" fmla="*/ 3195 h 263"/>
                  <a:gd name="T20" fmla="*/ 1393 w 180"/>
                  <a:gd name="T21" fmla="*/ 3195 h 263"/>
                  <a:gd name="T22" fmla="*/ 1221 w 180"/>
                  <a:gd name="T23" fmla="*/ 3045 h 263"/>
                  <a:gd name="T24" fmla="*/ 1043 w 180"/>
                  <a:gd name="T25" fmla="*/ 2821 h 263"/>
                  <a:gd name="T26" fmla="*/ 877 w 180"/>
                  <a:gd name="T27" fmla="*/ 2678 h 263"/>
                  <a:gd name="T28" fmla="*/ 754 w 180"/>
                  <a:gd name="T29" fmla="*/ 2678 h 263"/>
                  <a:gd name="T30" fmla="*/ 638 w 180"/>
                  <a:gd name="T31" fmla="*/ 2748 h 263"/>
                  <a:gd name="T32" fmla="*/ 638 w 180"/>
                  <a:gd name="T33" fmla="*/ 2748 h 263"/>
                  <a:gd name="T34" fmla="*/ 638 w 180"/>
                  <a:gd name="T35" fmla="*/ 2821 h 263"/>
                  <a:gd name="T36" fmla="*/ 582 w 180"/>
                  <a:gd name="T37" fmla="*/ 2821 h 263"/>
                  <a:gd name="T38" fmla="*/ 526 w 180"/>
                  <a:gd name="T39" fmla="*/ 2748 h 263"/>
                  <a:gd name="T40" fmla="*/ 461 w 180"/>
                  <a:gd name="T41" fmla="*/ 2602 h 263"/>
                  <a:gd name="T42" fmla="*/ 408 w 180"/>
                  <a:gd name="T43" fmla="*/ 2378 h 263"/>
                  <a:gd name="T44" fmla="*/ 408 w 180"/>
                  <a:gd name="T45" fmla="*/ 2378 h 263"/>
                  <a:gd name="T46" fmla="*/ 346 w 180"/>
                  <a:gd name="T47" fmla="*/ 2000 h 263"/>
                  <a:gd name="T48" fmla="*/ 235 w 180"/>
                  <a:gd name="T49" fmla="*/ 1555 h 263"/>
                  <a:gd name="T50" fmla="*/ 123 w 180"/>
                  <a:gd name="T51" fmla="*/ 1034 h 263"/>
                  <a:gd name="T52" fmla="*/ 55 w 180"/>
                  <a:gd name="T53" fmla="*/ 601 h 263"/>
                  <a:gd name="T54" fmla="*/ 0 w 180"/>
                  <a:gd name="T55" fmla="*/ 224 h 263"/>
                  <a:gd name="T56" fmla="*/ 0 w 180"/>
                  <a:gd name="T57" fmla="*/ 0 h 263"/>
                  <a:gd name="T58" fmla="*/ 123 w 180"/>
                  <a:gd name="T59" fmla="*/ 0 h 263"/>
                  <a:gd name="T60" fmla="*/ 174 w 180"/>
                  <a:gd name="T61" fmla="*/ 80 h 263"/>
                  <a:gd name="T62" fmla="*/ 235 w 180"/>
                  <a:gd name="T63" fmla="*/ 224 h 2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263"/>
                  <a:gd name="T98" fmla="*/ 180 w 180"/>
                  <a:gd name="T99" fmla="*/ 263 h 2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263">
                    <a:moveTo>
                      <a:pt x="24" y="18"/>
                    </a:moveTo>
                    <a:lnTo>
                      <a:pt x="48" y="59"/>
                    </a:lnTo>
                    <a:lnTo>
                      <a:pt x="72" y="107"/>
                    </a:lnTo>
                    <a:lnTo>
                      <a:pt x="102" y="161"/>
                    </a:lnTo>
                    <a:lnTo>
                      <a:pt x="138" y="197"/>
                    </a:lnTo>
                    <a:lnTo>
                      <a:pt x="168" y="233"/>
                    </a:lnTo>
                    <a:lnTo>
                      <a:pt x="180" y="257"/>
                    </a:lnTo>
                    <a:lnTo>
                      <a:pt x="168" y="263"/>
                    </a:lnTo>
                    <a:lnTo>
                      <a:pt x="144" y="257"/>
                    </a:lnTo>
                    <a:lnTo>
                      <a:pt x="126" y="245"/>
                    </a:lnTo>
                    <a:lnTo>
                      <a:pt x="108" y="227"/>
                    </a:lnTo>
                    <a:lnTo>
                      <a:pt x="90" y="215"/>
                    </a:lnTo>
                    <a:lnTo>
                      <a:pt x="78" y="215"/>
                    </a:lnTo>
                    <a:lnTo>
                      <a:pt x="66" y="221"/>
                    </a:lnTo>
                    <a:lnTo>
                      <a:pt x="66" y="227"/>
                    </a:lnTo>
                    <a:lnTo>
                      <a:pt x="60" y="227"/>
                    </a:lnTo>
                    <a:lnTo>
                      <a:pt x="54" y="221"/>
                    </a:lnTo>
                    <a:lnTo>
                      <a:pt x="48" y="209"/>
                    </a:lnTo>
                    <a:lnTo>
                      <a:pt x="42" y="191"/>
                    </a:lnTo>
                    <a:lnTo>
                      <a:pt x="36" y="161"/>
                    </a:lnTo>
                    <a:lnTo>
                      <a:pt x="24" y="125"/>
                    </a:lnTo>
                    <a:lnTo>
                      <a:pt x="12" y="83"/>
                    </a:lnTo>
                    <a:lnTo>
                      <a:pt x="6" y="48"/>
                    </a:lnTo>
                    <a:lnTo>
                      <a:pt x="0" y="18"/>
                    </a:lnTo>
                    <a:lnTo>
                      <a:pt x="0" y="0"/>
                    </a:lnTo>
                    <a:lnTo>
                      <a:pt x="12" y="0"/>
                    </a:lnTo>
                    <a:lnTo>
                      <a:pt x="18" y="6"/>
                    </a:lnTo>
                    <a:lnTo>
                      <a:pt x="24" y="18"/>
                    </a:lnTo>
                    <a:close/>
                  </a:path>
                </a:pathLst>
              </a:custGeom>
              <a:solidFill>
                <a:srgbClr val="E09B7A"/>
              </a:solidFill>
              <a:ln w="9525">
                <a:noFill/>
                <a:round/>
                <a:headEnd/>
                <a:tailEnd/>
              </a:ln>
            </p:spPr>
            <p:txBody>
              <a:bodyPr/>
              <a:lstStyle/>
              <a:p>
                <a:endParaRPr lang="fr-FR"/>
              </a:p>
            </p:txBody>
          </p:sp>
          <p:sp>
            <p:nvSpPr>
              <p:cNvPr id="35917" name="Freeform 99"/>
              <p:cNvSpPr>
                <a:spLocks/>
              </p:cNvSpPr>
              <p:nvPr/>
            </p:nvSpPr>
            <p:spPr bwMode="auto">
              <a:xfrm flipH="1">
                <a:off x="4409" y="1468"/>
                <a:ext cx="232" cy="342"/>
              </a:xfrm>
              <a:custGeom>
                <a:avLst/>
                <a:gdLst>
                  <a:gd name="T0" fmla="*/ 174 w 168"/>
                  <a:gd name="T1" fmla="*/ 293 h 239"/>
                  <a:gd name="T2" fmla="*/ 345 w 168"/>
                  <a:gd name="T3" fmla="*/ 721 h 239"/>
                  <a:gd name="T4" fmla="*/ 580 w 168"/>
                  <a:gd name="T5" fmla="*/ 1244 h 239"/>
                  <a:gd name="T6" fmla="*/ 858 w 168"/>
                  <a:gd name="T7" fmla="*/ 1759 h 239"/>
                  <a:gd name="T8" fmla="*/ 1203 w 168"/>
                  <a:gd name="T9" fmla="*/ 2197 h 239"/>
                  <a:gd name="T10" fmla="*/ 1203 w 168"/>
                  <a:gd name="T11" fmla="*/ 2197 h 239"/>
                  <a:gd name="T12" fmla="*/ 1491 w 168"/>
                  <a:gd name="T13" fmla="*/ 2567 h 239"/>
                  <a:gd name="T14" fmla="*/ 1606 w 168"/>
                  <a:gd name="T15" fmla="*/ 2862 h 239"/>
                  <a:gd name="T16" fmla="*/ 1491 w 168"/>
                  <a:gd name="T17" fmla="*/ 2936 h 239"/>
                  <a:gd name="T18" fmla="*/ 1261 w 168"/>
                  <a:gd name="T19" fmla="*/ 2789 h 239"/>
                  <a:gd name="T20" fmla="*/ 1261 w 168"/>
                  <a:gd name="T21" fmla="*/ 2789 h 239"/>
                  <a:gd name="T22" fmla="*/ 1091 w 168"/>
                  <a:gd name="T23" fmla="*/ 2646 h 239"/>
                  <a:gd name="T24" fmla="*/ 976 w 168"/>
                  <a:gd name="T25" fmla="*/ 2423 h 239"/>
                  <a:gd name="T26" fmla="*/ 747 w 168"/>
                  <a:gd name="T27" fmla="*/ 2347 h 239"/>
                  <a:gd name="T28" fmla="*/ 686 w 168"/>
                  <a:gd name="T29" fmla="*/ 2347 h 239"/>
                  <a:gd name="T30" fmla="*/ 580 w 168"/>
                  <a:gd name="T31" fmla="*/ 2423 h 239"/>
                  <a:gd name="T32" fmla="*/ 580 w 168"/>
                  <a:gd name="T33" fmla="*/ 2423 h 239"/>
                  <a:gd name="T34" fmla="*/ 580 w 168"/>
                  <a:gd name="T35" fmla="*/ 2423 h 239"/>
                  <a:gd name="T36" fmla="*/ 525 w 168"/>
                  <a:gd name="T37" fmla="*/ 2490 h 239"/>
                  <a:gd name="T38" fmla="*/ 457 w 168"/>
                  <a:gd name="T39" fmla="*/ 2347 h 239"/>
                  <a:gd name="T40" fmla="*/ 400 w 168"/>
                  <a:gd name="T41" fmla="*/ 2197 h 239"/>
                  <a:gd name="T42" fmla="*/ 345 w 168"/>
                  <a:gd name="T43" fmla="*/ 1973 h 239"/>
                  <a:gd name="T44" fmla="*/ 345 w 168"/>
                  <a:gd name="T45" fmla="*/ 1973 h 239"/>
                  <a:gd name="T46" fmla="*/ 289 w 168"/>
                  <a:gd name="T47" fmla="*/ 1606 h 239"/>
                  <a:gd name="T48" fmla="*/ 174 w 168"/>
                  <a:gd name="T49" fmla="*/ 1244 h 239"/>
                  <a:gd name="T50" fmla="*/ 116 w 168"/>
                  <a:gd name="T51" fmla="*/ 797 h 239"/>
                  <a:gd name="T52" fmla="*/ 0 w 168"/>
                  <a:gd name="T53" fmla="*/ 431 h 239"/>
                  <a:gd name="T54" fmla="*/ 0 w 168"/>
                  <a:gd name="T55" fmla="*/ 143 h 239"/>
                  <a:gd name="T56" fmla="*/ 0 w 168"/>
                  <a:gd name="T57" fmla="*/ 0 h 239"/>
                  <a:gd name="T58" fmla="*/ 55 w 168"/>
                  <a:gd name="T59" fmla="*/ 0 h 239"/>
                  <a:gd name="T60" fmla="*/ 174 w 168"/>
                  <a:gd name="T61" fmla="*/ 293 h 2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239"/>
                  <a:gd name="T95" fmla="*/ 168 w 168"/>
                  <a:gd name="T96" fmla="*/ 239 h 2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239">
                    <a:moveTo>
                      <a:pt x="18" y="24"/>
                    </a:moveTo>
                    <a:lnTo>
                      <a:pt x="36" y="59"/>
                    </a:lnTo>
                    <a:lnTo>
                      <a:pt x="60" y="101"/>
                    </a:lnTo>
                    <a:lnTo>
                      <a:pt x="90" y="143"/>
                    </a:lnTo>
                    <a:lnTo>
                      <a:pt x="126" y="179"/>
                    </a:lnTo>
                    <a:lnTo>
                      <a:pt x="156" y="209"/>
                    </a:lnTo>
                    <a:lnTo>
                      <a:pt x="168" y="233"/>
                    </a:lnTo>
                    <a:lnTo>
                      <a:pt x="156" y="239"/>
                    </a:lnTo>
                    <a:lnTo>
                      <a:pt x="132" y="227"/>
                    </a:lnTo>
                    <a:lnTo>
                      <a:pt x="114" y="215"/>
                    </a:lnTo>
                    <a:lnTo>
                      <a:pt x="102" y="197"/>
                    </a:lnTo>
                    <a:lnTo>
                      <a:pt x="78" y="191"/>
                    </a:lnTo>
                    <a:lnTo>
                      <a:pt x="72" y="191"/>
                    </a:lnTo>
                    <a:lnTo>
                      <a:pt x="60" y="197"/>
                    </a:lnTo>
                    <a:lnTo>
                      <a:pt x="54" y="203"/>
                    </a:lnTo>
                    <a:lnTo>
                      <a:pt x="48" y="191"/>
                    </a:lnTo>
                    <a:lnTo>
                      <a:pt x="42" y="179"/>
                    </a:lnTo>
                    <a:lnTo>
                      <a:pt x="36" y="161"/>
                    </a:lnTo>
                    <a:lnTo>
                      <a:pt x="30" y="131"/>
                    </a:lnTo>
                    <a:lnTo>
                      <a:pt x="18" y="101"/>
                    </a:lnTo>
                    <a:lnTo>
                      <a:pt x="12" y="65"/>
                    </a:lnTo>
                    <a:lnTo>
                      <a:pt x="0" y="35"/>
                    </a:lnTo>
                    <a:lnTo>
                      <a:pt x="0" y="12"/>
                    </a:lnTo>
                    <a:lnTo>
                      <a:pt x="0" y="0"/>
                    </a:lnTo>
                    <a:lnTo>
                      <a:pt x="6" y="0"/>
                    </a:lnTo>
                    <a:lnTo>
                      <a:pt x="18" y="24"/>
                    </a:lnTo>
                    <a:close/>
                  </a:path>
                </a:pathLst>
              </a:custGeom>
              <a:solidFill>
                <a:srgbClr val="D89372"/>
              </a:solidFill>
              <a:ln w="9525">
                <a:noFill/>
                <a:round/>
                <a:headEnd/>
                <a:tailEnd/>
              </a:ln>
            </p:spPr>
            <p:txBody>
              <a:bodyPr/>
              <a:lstStyle/>
              <a:p>
                <a:endParaRPr lang="fr-FR"/>
              </a:p>
            </p:txBody>
          </p:sp>
          <p:sp>
            <p:nvSpPr>
              <p:cNvPr id="35918" name="Freeform 100"/>
              <p:cNvSpPr>
                <a:spLocks/>
              </p:cNvSpPr>
              <p:nvPr/>
            </p:nvSpPr>
            <p:spPr bwMode="auto">
              <a:xfrm flipH="1">
                <a:off x="4417" y="1502"/>
                <a:ext cx="224" cy="308"/>
              </a:xfrm>
              <a:custGeom>
                <a:avLst/>
                <a:gdLst>
                  <a:gd name="T0" fmla="*/ 174 w 162"/>
                  <a:gd name="T1" fmla="*/ 284 h 215"/>
                  <a:gd name="T2" fmla="*/ 346 w 162"/>
                  <a:gd name="T3" fmla="*/ 739 h 215"/>
                  <a:gd name="T4" fmla="*/ 525 w 162"/>
                  <a:gd name="T5" fmla="*/ 1176 h 215"/>
                  <a:gd name="T6" fmla="*/ 754 w 162"/>
                  <a:gd name="T7" fmla="*/ 1623 h 215"/>
                  <a:gd name="T8" fmla="*/ 1099 w 162"/>
                  <a:gd name="T9" fmla="*/ 2064 h 215"/>
                  <a:gd name="T10" fmla="*/ 1099 w 162"/>
                  <a:gd name="T11" fmla="*/ 2064 h 215"/>
                  <a:gd name="T12" fmla="*/ 1444 w 162"/>
                  <a:gd name="T13" fmla="*/ 2438 h 215"/>
                  <a:gd name="T14" fmla="*/ 1568 w 162"/>
                  <a:gd name="T15" fmla="*/ 2660 h 215"/>
                  <a:gd name="T16" fmla="*/ 1510 w 162"/>
                  <a:gd name="T17" fmla="*/ 2660 h 215"/>
                  <a:gd name="T18" fmla="*/ 1215 w 162"/>
                  <a:gd name="T19" fmla="*/ 2514 h 215"/>
                  <a:gd name="T20" fmla="*/ 1215 w 162"/>
                  <a:gd name="T21" fmla="*/ 2514 h 215"/>
                  <a:gd name="T22" fmla="*/ 1099 w 162"/>
                  <a:gd name="T23" fmla="*/ 2372 h 215"/>
                  <a:gd name="T24" fmla="*/ 986 w 162"/>
                  <a:gd name="T25" fmla="*/ 2143 h 215"/>
                  <a:gd name="T26" fmla="*/ 809 w 162"/>
                  <a:gd name="T27" fmla="*/ 2064 h 215"/>
                  <a:gd name="T28" fmla="*/ 698 w 162"/>
                  <a:gd name="T29" fmla="*/ 2064 h 215"/>
                  <a:gd name="T30" fmla="*/ 581 w 162"/>
                  <a:gd name="T31" fmla="*/ 2143 h 215"/>
                  <a:gd name="T32" fmla="*/ 581 w 162"/>
                  <a:gd name="T33" fmla="*/ 2143 h 215"/>
                  <a:gd name="T34" fmla="*/ 581 w 162"/>
                  <a:gd name="T35" fmla="*/ 2216 h 215"/>
                  <a:gd name="T36" fmla="*/ 525 w 162"/>
                  <a:gd name="T37" fmla="*/ 2216 h 215"/>
                  <a:gd name="T38" fmla="*/ 460 w 162"/>
                  <a:gd name="T39" fmla="*/ 2064 h 215"/>
                  <a:gd name="T40" fmla="*/ 405 w 162"/>
                  <a:gd name="T41" fmla="*/ 1918 h 215"/>
                  <a:gd name="T42" fmla="*/ 346 w 162"/>
                  <a:gd name="T43" fmla="*/ 1698 h 215"/>
                  <a:gd name="T44" fmla="*/ 346 w 162"/>
                  <a:gd name="T45" fmla="*/ 1698 h 215"/>
                  <a:gd name="T46" fmla="*/ 289 w 162"/>
                  <a:gd name="T47" fmla="*/ 1324 h 215"/>
                  <a:gd name="T48" fmla="*/ 234 w 162"/>
                  <a:gd name="T49" fmla="*/ 953 h 215"/>
                  <a:gd name="T50" fmla="*/ 122 w 162"/>
                  <a:gd name="T51" fmla="*/ 583 h 215"/>
                  <a:gd name="T52" fmla="*/ 55 w 162"/>
                  <a:gd name="T53" fmla="*/ 284 h 215"/>
                  <a:gd name="T54" fmla="*/ 0 w 162"/>
                  <a:gd name="T55" fmla="*/ 80 h 215"/>
                  <a:gd name="T56" fmla="*/ 0 w 162"/>
                  <a:gd name="T57" fmla="*/ 0 h 215"/>
                  <a:gd name="T58" fmla="*/ 55 w 162"/>
                  <a:gd name="T59" fmla="*/ 0 h 215"/>
                  <a:gd name="T60" fmla="*/ 174 w 162"/>
                  <a:gd name="T61" fmla="*/ 284 h 2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2"/>
                  <a:gd name="T94" fmla="*/ 0 h 215"/>
                  <a:gd name="T95" fmla="*/ 162 w 162"/>
                  <a:gd name="T96" fmla="*/ 215 h 2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2" h="215">
                    <a:moveTo>
                      <a:pt x="18" y="23"/>
                    </a:moveTo>
                    <a:lnTo>
                      <a:pt x="36" y="59"/>
                    </a:lnTo>
                    <a:lnTo>
                      <a:pt x="54" y="95"/>
                    </a:lnTo>
                    <a:lnTo>
                      <a:pt x="78" y="131"/>
                    </a:lnTo>
                    <a:lnTo>
                      <a:pt x="114" y="167"/>
                    </a:lnTo>
                    <a:lnTo>
                      <a:pt x="150" y="197"/>
                    </a:lnTo>
                    <a:lnTo>
                      <a:pt x="162" y="215"/>
                    </a:lnTo>
                    <a:lnTo>
                      <a:pt x="156" y="215"/>
                    </a:lnTo>
                    <a:lnTo>
                      <a:pt x="126" y="203"/>
                    </a:lnTo>
                    <a:lnTo>
                      <a:pt x="114" y="191"/>
                    </a:lnTo>
                    <a:lnTo>
                      <a:pt x="102" y="173"/>
                    </a:lnTo>
                    <a:lnTo>
                      <a:pt x="84" y="167"/>
                    </a:lnTo>
                    <a:lnTo>
                      <a:pt x="72" y="167"/>
                    </a:lnTo>
                    <a:lnTo>
                      <a:pt x="60" y="173"/>
                    </a:lnTo>
                    <a:lnTo>
                      <a:pt x="60" y="179"/>
                    </a:lnTo>
                    <a:lnTo>
                      <a:pt x="54" y="179"/>
                    </a:lnTo>
                    <a:lnTo>
                      <a:pt x="48" y="167"/>
                    </a:lnTo>
                    <a:lnTo>
                      <a:pt x="42" y="155"/>
                    </a:lnTo>
                    <a:lnTo>
                      <a:pt x="36" y="137"/>
                    </a:lnTo>
                    <a:lnTo>
                      <a:pt x="30" y="107"/>
                    </a:lnTo>
                    <a:lnTo>
                      <a:pt x="24" y="77"/>
                    </a:lnTo>
                    <a:lnTo>
                      <a:pt x="12" y="47"/>
                    </a:lnTo>
                    <a:lnTo>
                      <a:pt x="6" y="23"/>
                    </a:lnTo>
                    <a:lnTo>
                      <a:pt x="0" y="6"/>
                    </a:lnTo>
                    <a:lnTo>
                      <a:pt x="0" y="0"/>
                    </a:lnTo>
                    <a:lnTo>
                      <a:pt x="6" y="0"/>
                    </a:lnTo>
                    <a:lnTo>
                      <a:pt x="18" y="23"/>
                    </a:lnTo>
                    <a:close/>
                  </a:path>
                </a:pathLst>
              </a:custGeom>
              <a:solidFill>
                <a:srgbClr val="D18C6B"/>
              </a:solidFill>
              <a:ln w="9525">
                <a:noFill/>
                <a:round/>
                <a:headEnd/>
                <a:tailEnd/>
              </a:ln>
            </p:spPr>
            <p:txBody>
              <a:bodyPr/>
              <a:lstStyle/>
              <a:p>
                <a:endParaRPr lang="fr-FR"/>
              </a:p>
            </p:txBody>
          </p:sp>
          <p:sp>
            <p:nvSpPr>
              <p:cNvPr id="35919" name="Freeform 101"/>
              <p:cNvSpPr>
                <a:spLocks/>
              </p:cNvSpPr>
              <p:nvPr/>
            </p:nvSpPr>
            <p:spPr bwMode="auto">
              <a:xfrm flipH="1">
                <a:off x="4384" y="3545"/>
                <a:ext cx="207" cy="84"/>
              </a:xfrm>
              <a:custGeom>
                <a:avLst/>
                <a:gdLst>
                  <a:gd name="T0" fmla="*/ 1432 w 150"/>
                  <a:gd name="T1" fmla="*/ 0 h 59"/>
                  <a:gd name="T2" fmla="*/ 1314 w 150"/>
                  <a:gd name="T3" fmla="*/ 0 h 59"/>
                  <a:gd name="T4" fmla="*/ 1202 w 150"/>
                  <a:gd name="T5" fmla="*/ 0 h 59"/>
                  <a:gd name="T6" fmla="*/ 1031 w 150"/>
                  <a:gd name="T7" fmla="*/ 77 h 59"/>
                  <a:gd name="T8" fmla="*/ 857 w 150"/>
                  <a:gd name="T9" fmla="*/ 216 h 59"/>
                  <a:gd name="T10" fmla="*/ 747 w 150"/>
                  <a:gd name="T11" fmla="*/ 279 h 59"/>
                  <a:gd name="T12" fmla="*/ 631 w 150"/>
                  <a:gd name="T13" fmla="*/ 359 h 59"/>
                  <a:gd name="T14" fmla="*/ 400 w 150"/>
                  <a:gd name="T15" fmla="*/ 484 h 59"/>
                  <a:gd name="T16" fmla="*/ 229 w 150"/>
                  <a:gd name="T17" fmla="*/ 554 h 59"/>
                  <a:gd name="T18" fmla="*/ 171 w 150"/>
                  <a:gd name="T19" fmla="*/ 625 h 59"/>
                  <a:gd name="T20" fmla="*/ 55 w 150"/>
                  <a:gd name="T21" fmla="*/ 702 h 59"/>
                  <a:gd name="T22" fmla="*/ 0 w 150"/>
                  <a:gd name="T23" fmla="*/ 702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59"/>
                  <a:gd name="T38" fmla="*/ 150 w 150"/>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59">
                    <a:moveTo>
                      <a:pt x="150" y="0"/>
                    </a:moveTo>
                    <a:lnTo>
                      <a:pt x="138" y="0"/>
                    </a:lnTo>
                    <a:lnTo>
                      <a:pt x="126" y="0"/>
                    </a:lnTo>
                    <a:lnTo>
                      <a:pt x="108" y="6"/>
                    </a:lnTo>
                    <a:lnTo>
                      <a:pt x="90" y="18"/>
                    </a:lnTo>
                    <a:lnTo>
                      <a:pt x="78" y="24"/>
                    </a:lnTo>
                    <a:lnTo>
                      <a:pt x="66" y="30"/>
                    </a:lnTo>
                    <a:lnTo>
                      <a:pt x="42" y="41"/>
                    </a:lnTo>
                    <a:lnTo>
                      <a:pt x="24" y="47"/>
                    </a:lnTo>
                    <a:lnTo>
                      <a:pt x="18" y="53"/>
                    </a:lnTo>
                    <a:lnTo>
                      <a:pt x="6" y="59"/>
                    </a:lnTo>
                    <a:lnTo>
                      <a:pt x="0" y="59"/>
                    </a:lnTo>
                  </a:path>
                </a:pathLst>
              </a:custGeom>
              <a:noFill/>
              <a:ln w="0">
                <a:solidFill>
                  <a:srgbClr val="FFE57F"/>
                </a:solidFill>
                <a:prstDash val="solid"/>
                <a:round/>
                <a:headEnd/>
                <a:tailEnd/>
              </a:ln>
            </p:spPr>
            <p:txBody>
              <a:bodyPr/>
              <a:lstStyle/>
              <a:p>
                <a:endParaRPr lang="fr-FR"/>
              </a:p>
            </p:txBody>
          </p:sp>
          <p:sp>
            <p:nvSpPr>
              <p:cNvPr id="35920" name="Freeform 102"/>
              <p:cNvSpPr>
                <a:spLocks/>
              </p:cNvSpPr>
              <p:nvPr/>
            </p:nvSpPr>
            <p:spPr bwMode="auto">
              <a:xfrm flipH="1">
                <a:off x="4384" y="3562"/>
                <a:ext cx="215" cy="84"/>
              </a:xfrm>
              <a:custGeom>
                <a:avLst/>
                <a:gdLst>
                  <a:gd name="T0" fmla="*/ 1472 w 156"/>
                  <a:gd name="T1" fmla="*/ 0 h 59"/>
                  <a:gd name="T2" fmla="*/ 1356 w 156"/>
                  <a:gd name="T3" fmla="*/ 0 h 59"/>
                  <a:gd name="T4" fmla="*/ 1247 w 156"/>
                  <a:gd name="T5" fmla="*/ 77 h 59"/>
                  <a:gd name="T6" fmla="*/ 1075 w 156"/>
                  <a:gd name="T7" fmla="*/ 77 h 59"/>
                  <a:gd name="T8" fmla="*/ 905 w 156"/>
                  <a:gd name="T9" fmla="*/ 216 h 59"/>
                  <a:gd name="T10" fmla="*/ 798 w 156"/>
                  <a:gd name="T11" fmla="*/ 279 h 59"/>
                  <a:gd name="T12" fmla="*/ 622 w 156"/>
                  <a:gd name="T13" fmla="*/ 340 h 59"/>
                  <a:gd name="T14" fmla="*/ 397 w 156"/>
                  <a:gd name="T15" fmla="*/ 484 h 59"/>
                  <a:gd name="T16" fmla="*/ 285 w 156"/>
                  <a:gd name="T17" fmla="*/ 554 h 59"/>
                  <a:gd name="T18" fmla="*/ 171 w 156"/>
                  <a:gd name="T19" fmla="*/ 625 h 59"/>
                  <a:gd name="T20" fmla="*/ 55 w 156"/>
                  <a:gd name="T21" fmla="*/ 702 h 59"/>
                  <a:gd name="T22" fmla="*/ 0 w 156"/>
                  <a:gd name="T23" fmla="*/ 702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59"/>
                  <a:gd name="T38" fmla="*/ 156 w 156"/>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59">
                    <a:moveTo>
                      <a:pt x="156" y="0"/>
                    </a:moveTo>
                    <a:lnTo>
                      <a:pt x="144" y="0"/>
                    </a:lnTo>
                    <a:lnTo>
                      <a:pt x="132" y="6"/>
                    </a:lnTo>
                    <a:lnTo>
                      <a:pt x="114" y="6"/>
                    </a:lnTo>
                    <a:lnTo>
                      <a:pt x="96" y="18"/>
                    </a:lnTo>
                    <a:lnTo>
                      <a:pt x="84" y="24"/>
                    </a:lnTo>
                    <a:lnTo>
                      <a:pt x="66" y="29"/>
                    </a:lnTo>
                    <a:lnTo>
                      <a:pt x="42" y="41"/>
                    </a:lnTo>
                    <a:lnTo>
                      <a:pt x="30" y="47"/>
                    </a:lnTo>
                    <a:lnTo>
                      <a:pt x="18" y="53"/>
                    </a:lnTo>
                    <a:lnTo>
                      <a:pt x="6" y="59"/>
                    </a:lnTo>
                    <a:lnTo>
                      <a:pt x="0" y="59"/>
                    </a:lnTo>
                  </a:path>
                </a:pathLst>
              </a:custGeom>
              <a:noFill/>
              <a:ln w="0">
                <a:solidFill>
                  <a:srgbClr val="FFE57F"/>
                </a:solidFill>
                <a:prstDash val="solid"/>
                <a:round/>
                <a:headEnd/>
                <a:tailEnd/>
              </a:ln>
            </p:spPr>
            <p:txBody>
              <a:bodyPr/>
              <a:lstStyle/>
              <a:p>
                <a:endParaRPr lang="fr-FR"/>
              </a:p>
            </p:txBody>
          </p:sp>
          <p:sp>
            <p:nvSpPr>
              <p:cNvPr id="35921" name="Freeform 103"/>
              <p:cNvSpPr>
                <a:spLocks/>
              </p:cNvSpPr>
              <p:nvPr/>
            </p:nvSpPr>
            <p:spPr bwMode="auto">
              <a:xfrm flipH="1">
                <a:off x="4467" y="3638"/>
                <a:ext cx="223" cy="60"/>
              </a:xfrm>
              <a:custGeom>
                <a:avLst/>
                <a:gdLst>
                  <a:gd name="T0" fmla="*/ 1518 w 162"/>
                  <a:gd name="T1" fmla="*/ 80 h 42"/>
                  <a:gd name="T2" fmla="*/ 1461 w 162"/>
                  <a:gd name="T3" fmla="*/ 223 h 42"/>
                  <a:gd name="T4" fmla="*/ 1350 w 162"/>
                  <a:gd name="T5" fmla="*/ 223 h 42"/>
                  <a:gd name="T6" fmla="*/ 1242 w 162"/>
                  <a:gd name="T7" fmla="*/ 291 h 42"/>
                  <a:gd name="T8" fmla="*/ 1242 w 162"/>
                  <a:gd name="T9" fmla="*/ 291 h 42"/>
                  <a:gd name="T10" fmla="*/ 1012 w 162"/>
                  <a:gd name="T11" fmla="*/ 361 h 42"/>
                  <a:gd name="T12" fmla="*/ 725 w 162"/>
                  <a:gd name="T13" fmla="*/ 434 h 42"/>
                  <a:gd name="T14" fmla="*/ 394 w 162"/>
                  <a:gd name="T15" fmla="*/ 513 h 42"/>
                  <a:gd name="T16" fmla="*/ 55 w 162"/>
                  <a:gd name="T17" fmla="*/ 434 h 42"/>
                  <a:gd name="T18" fmla="*/ 55 w 162"/>
                  <a:gd name="T19" fmla="*/ 434 h 42"/>
                  <a:gd name="T20" fmla="*/ 0 w 162"/>
                  <a:gd name="T21" fmla="*/ 434 h 42"/>
                  <a:gd name="T22" fmla="*/ 0 w 162"/>
                  <a:gd name="T23" fmla="*/ 434 h 42"/>
                  <a:gd name="T24" fmla="*/ 55 w 162"/>
                  <a:gd name="T25" fmla="*/ 361 h 42"/>
                  <a:gd name="T26" fmla="*/ 55 w 162"/>
                  <a:gd name="T27" fmla="*/ 361 h 42"/>
                  <a:gd name="T28" fmla="*/ 169 w 162"/>
                  <a:gd name="T29" fmla="*/ 361 h 42"/>
                  <a:gd name="T30" fmla="*/ 341 w 162"/>
                  <a:gd name="T31" fmla="*/ 361 h 42"/>
                  <a:gd name="T32" fmla="*/ 504 w 162"/>
                  <a:gd name="T33" fmla="*/ 434 h 42"/>
                  <a:gd name="T34" fmla="*/ 790 w 162"/>
                  <a:gd name="T35" fmla="*/ 361 h 42"/>
                  <a:gd name="T36" fmla="*/ 790 w 162"/>
                  <a:gd name="T37" fmla="*/ 361 h 42"/>
                  <a:gd name="T38" fmla="*/ 1012 w 162"/>
                  <a:gd name="T39" fmla="*/ 291 h 42"/>
                  <a:gd name="T40" fmla="*/ 1121 w 162"/>
                  <a:gd name="T41" fmla="*/ 291 h 42"/>
                  <a:gd name="T42" fmla="*/ 1297 w 162"/>
                  <a:gd name="T43" fmla="*/ 223 h 42"/>
                  <a:gd name="T44" fmla="*/ 1297 w 162"/>
                  <a:gd name="T45" fmla="*/ 223 h 42"/>
                  <a:gd name="T46" fmla="*/ 1518 w 162"/>
                  <a:gd name="T47" fmla="*/ 80 h 42"/>
                  <a:gd name="T48" fmla="*/ 1518 w 162"/>
                  <a:gd name="T49" fmla="*/ 0 h 42"/>
                  <a:gd name="T50" fmla="*/ 1518 w 162"/>
                  <a:gd name="T51" fmla="*/ 8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2"/>
                  <a:gd name="T79" fmla="*/ 0 h 42"/>
                  <a:gd name="T80" fmla="*/ 162 w 162"/>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2" h="42">
                    <a:moveTo>
                      <a:pt x="162" y="6"/>
                    </a:moveTo>
                    <a:lnTo>
                      <a:pt x="156" y="18"/>
                    </a:lnTo>
                    <a:lnTo>
                      <a:pt x="144" y="18"/>
                    </a:lnTo>
                    <a:lnTo>
                      <a:pt x="132" y="24"/>
                    </a:lnTo>
                    <a:lnTo>
                      <a:pt x="108" y="30"/>
                    </a:lnTo>
                    <a:lnTo>
                      <a:pt x="78" y="36"/>
                    </a:lnTo>
                    <a:lnTo>
                      <a:pt x="42" y="42"/>
                    </a:lnTo>
                    <a:lnTo>
                      <a:pt x="6" y="36"/>
                    </a:lnTo>
                    <a:lnTo>
                      <a:pt x="0" y="36"/>
                    </a:lnTo>
                    <a:lnTo>
                      <a:pt x="6" y="30"/>
                    </a:lnTo>
                    <a:lnTo>
                      <a:pt x="18" y="30"/>
                    </a:lnTo>
                    <a:lnTo>
                      <a:pt x="36" y="30"/>
                    </a:lnTo>
                    <a:lnTo>
                      <a:pt x="54" y="36"/>
                    </a:lnTo>
                    <a:lnTo>
                      <a:pt x="84" y="30"/>
                    </a:lnTo>
                    <a:lnTo>
                      <a:pt x="108" y="24"/>
                    </a:lnTo>
                    <a:lnTo>
                      <a:pt x="120" y="24"/>
                    </a:lnTo>
                    <a:lnTo>
                      <a:pt x="138" y="18"/>
                    </a:lnTo>
                    <a:lnTo>
                      <a:pt x="162" y="6"/>
                    </a:lnTo>
                    <a:lnTo>
                      <a:pt x="162" y="0"/>
                    </a:lnTo>
                    <a:lnTo>
                      <a:pt x="162" y="6"/>
                    </a:lnTo>
                    <a:close/>
                  </a:path>
                </a:pathLst>
              </a:custGeom>
              <a:solidFill>
                <a:srgbClr val="FFD832"/>
              </a:solidFill>
              <a:ln w="9525">
                <a:noFill/>
                <a:round/>
                <a:headEnd/>
                <a:tailEnd/>
              </a:ln>
            </p:spPr>
            <p:txBody>
              <a:bodyPr/>
              <a:lstStyle/>
              <a:p>
                <a:endParaRPr lang="fr-FR"/>
              </a:p>
            </p:txBody>
          </p:sp>
          <p:sp>
            <p:nvSpPr>
              <p:cNvPr id="35922" name="Freeform 104"/>
              <p:cNvSpPr>
                <a:spLocks/>
              </p:cNvSpPr>
              <p:nvPr/>
            </p:nvSpPr>
            <p:spPr bwMode="auto">
              <a:xfrm flipH="1">
                <a:off x="4491" y="2109"/>
                <a:ext cx="42" cy="103"/>
              </a:xfrm>
              <a:custGeom>
                <a:avLst/>
                <a:gdLst>
                  <a:gd name="T0" fmla="*/ 0 w 30"/>
                  <a:gd name="T1" fmla="*/ 293 h 72"/>
                  <a:gd name="T2" fmla="*/ 0 w 30"/>
                  <a:gd name="T3" fmla="*/ 293 h 72"/>
                  <a:gd name="T4" fmla="*/ 57 w 30"/>
                  <a:gd name="T5" fmla="*/ 223 h 72"/>
                  <a:gd name="T6" fmla="*/ 190 w 30"/>
                  <a:gd name="T7" fmla="*/ 223 h 72"/>
                  <a:gd name="T8" fmla="*/ 259 w 30"/>
                  <a:gd name="T9" fmla="*/ 80 h 72"/>
                  <a:gd name="T10" fmla="*/ 259 w 30"/>
                  <a:gd name="T11" fmla="*/ 80 h 72"/>
                  <a:gd name="T12" fmla="*/ 318 w 30"/>
                  <a:gd name="T13" fmla="*/ 0 h 72"/>
                  <a:gd name="T14" fmla="*/ 318 w 30"/>
                  <a:gd name="T15" fmla="*/ 143 h 72"/>
                  <a:gd name="T16" fmla="*/ 259 w 30"/>
                  <a:gd name="T17" fmla="*/ 372 h 72"/>
                  <a:gd name="T18" fmla="*/ 259 w 30"/>
                  <a:gd name="T19" fmla="*/ 372 h 72"/>
                  <a:gd name="T20" fmla="*/ 259 w 30"/>
                  <a:gd name="T21" fmla="*/ 515 h 72"/>
                  <a:gd name="T22" fmla="*/ 259 w 30"/>
                  <a:gd name="T23" fmla="*/ 659 h 72"/>
                  <a:gd name="T24" fmla="*/ 190 w 30"/>
                  <a:gd name="T25" fmla="*/ 804 h 72"/>
                  <a:gd name="T26" fmla="*/ 132 w 30"/>
                  <a:gd name="T27" fmla="*/ 878 h 72"/>
                  <a:gd name="T28" fmla="*/ 132 w 30"/>
                  <a:gd name="T29" fmla="*/ 878 h 72"/>
                  <a:gd name="T30" fmla="*/ 132 w 30"/>
                  <a:gd name="T31" fmla="*/ 804 h 72"/>
                  <a:gd name="T32" fmla="*/ 57 w 30"/>
                  <a:gd name="T33" fmla="*/ 659 h 72"/>
                  <a:gd name="T34" fmla="*/ 57 w 30"/>
                  <a:gd name="T35" fmla="*/ 443 h 72"/>
                  <a:gd name="T36" fmla="*/ 0 w 30"/>
                  <a:gd name="T37" fmla="*/ 293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72"/>
                  <a:gd name="T59" fmla="*/ 30 w 30"/>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72">
                    <a:moveTo>
                      <a:pt x="0" y="24"/>
                    </a:moveTo>
                    <a:lnTo>
                      <a:pt x="0" y="24"/>
                    </a:lnTo>
                    <a:lnTo>
                      <a:pt x="6" y="18"/>
                    </a:lnTo>
                    <a:lnTo>
                      <a:pt x="18" y="18"/>
                    </a:lnTo>
                    <a:lnTo>
                      <a:pt x="24" y="6"/>
                    </a:lnTo>
                    <a:lnTo>
                      <a:pt x="30" y="0"/>
                    </a:lnTo>
                    <a:lnTo>
                      <a:pt x="30" y="12"/>
                    </a:lnTo>
                    <a:lnTo>
                      <a:pt x="24" y="30"/>
                    </a:lnTo>
                    <a:lnTo>
                      <a:pt x="24" y="42"/>
                    </a:lnTo>
                    <a:lnTo>
                      <a:pt x="24" y="54"/>
                    </a:lnTo>
                    <a:lnTo>
                      <a:pt x="18" y="66"/>
                    </a:lnTo>
                    <a:lnTo>
                      <a:pt x="12" y="72"/>
                    </a:lnTo>
                    <a:lnTo>
                      <a:pt x="12" y="66"/>
                    </a:lnTo>
                    <a:lnTo>
                      <a:pt x="6" y="54"/>
                    </a:lnTo>
                    <a:lnTo>
                      <a:pt x="6" y="36"/>
                    </a:lnTo>
                    <a:lnTo>
                      <a:pt x="0" y="24"/>
                    </a:lnTo>
                    <a:close/>
                  </a:path>
                </a:pathLst>
              </a:custGeom>
              <a:solidFill>
                <a:srgbClr val="DD8C70"/>
              </a:solidFill>
              <a:ln w="9525">
                <a:noFill/>
                <a:round/>
                <a:headEnd/>
                <a:tailEnd/>
              </a:ln>
            </p:spPr>
            <p:txBody>
              <a:bodyPr/>
              <a:lstStyle/>
              <a:p>
                <a:endParaRPr lang="fr-FR"/>
              </a:p>
            </p:txBody>
          </p:sp>
          <p:sp>
            <p:nvSpPr>
              <p:cNvPr id="35923" name="Freeform 105"/>
              <p:cNvSpPr>
                <a:spLocks/>
              </p:cNvSpPr>
              <p:nvPr/>
            </p:nvSpPr>
            <p:spPr bwMode="auto">
              <a:xfrm flipH="1">
                <a:off x="4282" y="576"/>
                <a:ext cx="331" cy="744"/>
              </a:xfrm>
              <a:custGeom>
                <a:avLst/>
                <a:gdLst>
                  <a:gd name="T0" fmla="*/ 1191 w 216"/>
                  <a:gd name="T1" fmla="*/ 0 h 520"/>
                  <a:gd name="T2" fmla="*/ 2020 w 216"/>
                  <a:gd name="T3" fmla="*/ 80 h 520"/>
                  <a:gd name="T4" fmla="*/ 2731 w 216"/>
                  <a:gd name="T5" fmla="*/ 293 h 520"/>
                  <a:gd name="T6" fmla="*/ 3210 w 216"/>
                  <a:gd name="T7" fmla="*/ 517 h 520"/>
                  <a:gd name="T8" fmla="*/ 3696 w 216"/>
                  <a:gd name="T9" fmla="*/ 878 h 520"/>
                  <a:gd name="T10" fmla="*/ 4164 w 216"/>
                  <a:gd name="T11" fmla="*/ 1691 h 520"/>
                  <a:gd name="T12" fmla="*/ 4286 w 216"/>
                  <a:gd name="T13" fmla="*/ 2645 h 520"/>
                  <a:gd name="T14" fmla="*/ 4164 w 216"/>
                  <a:gd name="T15" fmla="*/ 3670 h 520"/>
                  <a:gd name="T16" fmla="*/ 3811 w 216"/>
                  <a:gd name="T17" fmla="*/ 4700 h 520"/>
                  <a:gd name="T18" fmla="*/ 3459 w 216"/>
                  <a:gd name="T19" fmla="*/ 5498 h 520"/>
                  <a:gd name="T20" fmla="*/ 3210 w 216"/>
                  <a:gd name="T21" fmla="*/ 5873 h 520"/>
                  <a:gd name="T22" fmla="*/ 2973 w 216"/>
                  <a:gd name="T23" fmla="*/ 6092 h 520"/>
                  <a:gd name="T24" fmla="*/ 2973 w 216"/>
                  <a:gd name="T25" fmla="*/ 6092 h 520"/>
                  <a:gd name="T26" fmla="*/ 2620 w 216"/>
                  <a:gd name="T27" fmla="*/ 6305 h 520"/>
                  <a:gd name="T28" fmla="*/ 2266 w 216"/>
                  <a:gd name="T29" fmla="*/ 6378 h 520"/>
                  <a:gd name="T30" fmla="*/ 1905 w 216"/>
                  <a:gd name="T31" fmla="*/ 6235 h 520"/>
                  <a:gd name="T32" fmla="*/ 1554 w 216"/>
                  <a:gd name="T33" fmla="*/ 5935 h 520"/>
                  <a:gd name="T34" fmla="*/ 1076 w 216"/>
                  <a:gd name="T35" fmla="*/ 5498 h 520"/>
                  <a:gd name="T36" fmla="*/ 826 w 216"/>
                  <a:gd name="T37" fmla="*/ 4993 h 520"/>
                  <a:gd name="T38" fmla="*/ 480 w 216"/>
                  <a:gd name="T39" fmla="*/ 4407 h 520"/>
                  <a:gd name="T40" fmla="*/ 238 w 216"/>
                  <a:gd name="T41" fmla="*/ 3744 h 520"/>
                  <a:gd name="T42" fmla="*/ 0 w 216"/>
                  <a:gd name="T43" fmla="*/ 2425 h 520"/>
                  <a:gd name="T44" fmla="*/ 0 w 216"/>
                  <a:gd name="T45" fmla="*/ 1768 h 520"/>
                  <a:gd name="T46" fmla="*/ 0 w 216"/>
                  <a:gd name="T47" fmla="*/ 1175 h 520"/>
                  <a:gd name="T48" fmla="*/ 115 w 216"/>
                  <a:gd name="T49" fmla="*/ 740 h 520"/>
                  <a:gd name="T50" fmla="*/ 365 w 216"/>
                  <a:gd name="T51" fmla="*/ 293 h 520"/>
                  <a:gd name="T52" fmla="*/ 711 w 216"/>
                  <a:gd name="T53" fmla="*/ 80 h 520"/>
                  <a:gd name="T54" fmla="*/ 1191 w 216"/>
                  <a:gd name="T55" fmla="*/ 0 h 5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520"/>
                  <a:gd name="T86" fmla="*/ 216 w 216"/>
                  <a:gd name="T87" fmla="*/ 520 h 5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520">
                    <a:moveTo>
                      <a:pt x="60" y="0"/>
                    </a:moveTo>
                    <a:lnTo>
                      <a:pt x="102" y="6"/>
                    </a:lnTo>
                    <a:lnTo>
                      <a:pt x="138" y="24"/>
                    </a:lnTo>
                    <a:lnTo>
                      <a:pt x="162" y="42"/>
                    </a:lnTo>
                    <a:lnTo>
                      <a:pt x="186" y="72"/>
                    </a:lnTo>
                    <a:lnTo>
                      <a:pt x="210" y="138"/>
                    </a:lnTo>
                    <a:lnTo>
                      <a:pt x="216" y="215"/>
                    </a:lnTo>
                    <a:lnTo>
                      <a:pt x="210" y="299"/>
                    </a:lnTo>
                    <a:lnTo>
                      <a:pt x="192" y="383"/>
                    </a:lnTo>
                    <a:lnTo>
                      <a:pt x="174" y="448"/>
                    </a:lnTo>
                    <a:lnTo>
                      <a:pt x="162" y="478"/>
                    </a:lnTo>
                    <a:lnTo>
                      <a:pt x="150" y="496"/>
                    </a:lnTo>
                    <a:lnTo>
                      <a:pt x="132" y="514"/>
                    </a:lnTo>
                    <a:lnTo>
                      <a:pt x="114" y="520"/>
                    </a:lnTo>
                    <a:lnTo>
                      <a:pt x="96" y="508"/>
                    </a:lnTo>
                    <a:lnTo>
                      <a:pt x="78" y="484"/>
                    </a:lnTo>
                    <a:lnTo>
                      <a:pt x="54" y="448"/>
                    </a:lnTo>
                    <a:lnTo>
                      <a:pt x="42" y="407"/>
                    </a:lnTo>
                    <a:lnTo>
                      <a:pt x="24" y="359"/>
                    </a:lnTo>
                    <a:lnTo>
                      <a:pt x="12" y="305"/>
                    </a:lnTo>
                    <a:lnTo>
                      <a:pt x="0" y="198"/>
                    </a:lnTo>
                    <a:lnTo>
                      <a:pt x="0" y="144"/>
                    </a:lnTo>
                    <a:lnTo>
                      <a:pt x="0" y="96"/>
                    </a:lnTo>
                    <a:lnTo>
                      <a:pt x="6" y="60"/>
                    </a:lnTo>
                    <a:lnTo>
                      <a:pt x="18" y="24"/>
                    </a:lnTo>
                    <a:lnTo>
                      <a:pt x="36" y="6"/>
                    </a:lnTo>
                    <a:lnTo>
                      <a:pt x="60" y="0"/>
                    </a:lnTo>
                    <a:close/>
                  </a:path>
                </a:pathLst>
              </a:custGeom>
              <a:solidFill>
                <a:srgbClr val="FCC19B"/>
              </a:solidFill>
              <a:ln w="12700" cmpd="sng">
                <a:noFill/>
                <a:round/>
                <a:headEnd/>
                <a:tailEnd/>
              </a:ln>
            </p:spPr>
            <p:txBody>
              <a:bodyPr/>
              <a:lstStyle/>
              <a:p>
                <a:endParaRPr lang="fr-FR"/>
              </a:p>
            </p:txBody>
          </p:sp>
          <p:sp>
            <p:nvSpPr>
              <p:cNvPr id="35924" name="Freeform 106"/>
              <p:cNvSpPr>
                <a:spLocks/>
              </p:cNvSpPr>
              <p:nvPr/>
            </p:nvSpPr>
            <p:spPr bwMode="auto">
              <a:xfrm flipH="1">
                <a:off x="4272" y="2149"/>
                <a:ext cx="432" cy="1605"/>
              </a:xfrm>
              <a:custGeom>
                <a:avLst/>
                <a:gdLst>
                  <a:gd name="T0" fmla="*/ 14 w 726"/>
                  <a:gd name="T1" fmla="*/ 0 h 1605"/>
                  <a:gd name="T2" fmla="*/ 14 w 726"/>
                  <a:gd name="T3" fmla="*/ 126 h 1605"/>
                  <a:gd name="T4" fmla="*/ 18 w 726"/>
                  <a:gd name="T5" fmla="*/ 205 h 1605"/>
                  <a:gd name="T6" fmla="*/ 17 w 726"/>
                  <a:gd name="T7" fmla="*/ 394 h 1605"/>
                  <a:gd name="T8" fmla="*/ 17 w 726"/>
                  <a:gd name="T9" fmla="*/ 442 h 1605"/>
                  <a:gd name="T10" fmla="*/ 18 w 726"/>
                  <a:gd name="T11" fmla="*/ 489 h 1605"/>
                  <a:gd name="T12" fmla="*/ 19 w 726"/>
                  <a:gd name="T13" fmla="*/ 584 h 1605"/>
                  <a:gd name="T14" fmla="*/ 14 w 726"/>
                  <a:gd name="T15" fmla="*/ 710 h 1605"/>
                  <a:gd name="T16" fmla="*/ 14 w 726"/>
                  <a:gd name="T17" fmla="*/ 915 h 1605"/>
                  <a:gd name="T18" fmla="*/ 12 w 726"/>
                  <a:gd name="T19" fmla="*/ 1010 h 1605"/>
                  <a:gd name="T20" fmla="*/ 15 w 726"/>
                  <a:gd name="T21" fmla="*/ 994 h 1605"/>
                  <a:gd name="T22" fmla="*/ 16 w 726"/>
                  <a:gd name="T23" fmla="*/ 978 h 1605"/>
                  <a:gd name="T24" fmla="*/ 16 w 726"/>
                  <a:gd name="T25" fmla="*/ 1042 h 1605"/>
                  <a:gd name="T26" fmla="*/ 15 w 726"/>
                  <a:gd name="T27" fmla="*/ 1152 h 1605"/>
                  <a:gd name="T28" fmla="*/ 12 w 726"/>
                  <a:gd name="T29" fmla="*/ 1199 h 1605"/>
                  <a:gd name="T30" fmla="*/ 12 w 726"/>
                  <a:gd name="T31" fmla="*/ 1342 h 1605"/>
                  <a:gd name="T32" fmla="*/ 10 w 726"/>
                  <a:gd name="T33" fmla="*/ 1373 h 1605"/>
                  <a:gd name="T34" fmla="*/ 5 w 726"/>
                  <a:gd name="T35" fmla="*/ 1452 h 1605"/>
                  <a:gd name="T36" fmla="*/ 4 w 726"/>
                  <a:gd name="T37" fmla="*/ 1499 h 1605"/>
                  <a:gd name="T38" fmla="*/ 4 w 726"/>
                  <a:gd name="T39" fmla="*/ 1547 h 1605"/>
                  <a:gd name="T40" fmla="*/ 3 w 726"/>
                  <a:gd name="T41" fmla="*/ 1563 h 1605"/>
                  <a:gd name="T42" fmla="*/ 0 w 726"/>
                  <a:gd name="T43" fmla="*/ 1547 h 1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6"/>
                  <a:gd name="T67" fmla="*/ 0 h 1605"/>
                  <a:gd name="T68" fmla="*/ 726 w 726"/>
                  <a:gd name="T69" fmla="*/ 1605 h 1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6" h="1605">
                    <a:moveTo>
                      <a:pt x="521" y="0"/>
                    </a:moveTo>
                    <a:cubicBezTo>
                      <a:pt x="531" y="42"/>
                      <a:pt x="542" y="84"/>
                      <a:pt x="552" y="126"/>
                    </a:cubicBezTo>
                    <a:cubicBezTo>
                      <a:pt x="561" y="164"/>
                      <a:pt x="654" y="191"/>
                      <a:pt x="694" y="205"/>
                    </a:cubicBezTo>
                    <a:cubicBezTo>
                      <a:pt x="722" y="288"/>
                      <a:pt x="689" y="330"/>
                      <a:pt x="647" y="394"/>
                    </a:cubicBezTo>
                    <a:cubicBezTo>
                      <a:pt x="652" y="410"/>
                      <a:pt x="656" y="427"/>
                      <a:pt x="663" y="442"/>
                    </a:cubicBezTo>
                    <a:cubicBezTo>
                      <a:pt x="671" y="459"/>
                      <a:pt x="686" y="472"/>
                      <a:pt x="694" y="489"/>
                    </a:cubicBezTo>
                    <a:cubicBezTo>
                      <a:pt x="708" y="520"/>
                      <a:pt x="726" y="584"/>
                      <a:pt x="726" y="584"/>
                    </a:cubicBezTo>
                    <a:cubicBezTo>
                      <a:pt x="687" y="697"/>
                      <a:pt x="664" y="687"/>
                      <a:pt x="552" y="710"/>
                    </a:cubicBezTo>
                    <a:cubicBezTo>
                      <a:pt x="469" y="964"/>
                      <a:pt x="571" y="634"/>
                      <a:pt x="505" y="915"/>
                    </a:cubicBezTo>
                    <a:cubicBezTo>
                      <a:pt x="497" y="948"/>
                      <a:pt x="440" y="1016"/>
                      <a:pt x="473" y="1010"/>
                    </a:cubicBezTo>
                    <a:cubicBezTo>
                      <a:pt x="505" y="1005"/>
                      <a:pt x="536" y="999"/>
                      <a:pt x="568" y="994"/>
                    </a:cubicBezTo>
                    <a:cubicBezTo>
                      <a:pt x="584" y="989"/>
                      <a:pt x="606" y="964"/>
                      <a:pt x="615" y="978"/>
                    </a:cubicBezTo>
                    <a:cubicBezTo>
                      <a:pt x="627" y="996"/>
                      <a:pt x="606" y="1021"/>
                      <a:pt x="600" y="1042"/>
                    </a:cubicBezTo>
                    <a:cubicBezTo>
                      <a:pt x="590" y="1079"/>
                      <a:pt x="589" y="1120"/>
                      <a:pt x="568" y="1152"/>
                    </a:cubicBezTo>
                    <a:cubicBezTo>
                      <a:pt x="549" y="1180"/>
                      <a:pt x="502" y="1190"/>
                      <a:pt x="473" y="1199"/>
                    </a:cubicBezTo>
                    <a:cubicBezTo>
                      <a:pt x="478" y="1213"/>
                      <a:pt x="532" y="1311"/>
                      <a:pt x="489" y="1342"/>
                    </a:cubicBezTo>
                    <a:cubicBezTo>
                      <a:pt x="462" y="1361"/>
                      <a:pt x="394" y="1373"/>
                      <a:pt x="394" y="1373"/>
                    </a:cubicBezTo>
                    <a:cubicBezTo>
                      <a:pt x="273" y="1454"/>
                      <a:pt x="337" y="1430"/>
                      <a:pt x="205" y="1452"/>
                    </a:cubicBezTo>
                    <a:cubicBezTo>
                      <a:pt x="194" y="1468"/>
                      <a:pt x="182" y="1482"/>
                      <a:pt x="173" y="1499"/>
                    </a:cubicBezTo>
                    <a:cubicBezTo>
                      <a:pt x="165" y="1514"/>
                      <a:pt x="169" y="1535"/>
                      <a:pt x="157" y="1547"/>
                    </a:cubicBezTo>
                    <a:cubicBezTo>
                      <a:pt x="145" y="1559"/>
                      <a:pt x="126" y="1559"/>
                      <a:pt x="110" y="1563"/>
                    </a:cubicBezTo>
                    <a:cubicBezTo>
                      <a:pt x="6" y="1586"/>
                      <a:pt x="28" y="1605"/>
                      <a:pt x="0" y="1547"/>
                    </a:cubicBezTo>
                  </a:path>
                </a:pathLst>
              </a:custGeom>
              <a:noFill/>
              <a:ln w="12700" cmpd="sng">
                <a:solidFill>
                  <a:schemeClr val="accent2"/>
                </a:solidFill>
                <a:round/>
                <a:headEnd/>
                <a:tailEnd/>
              </a:ln>
            </p:spPr>
            <p:txBody>
              <a:bodyPr wrap="none" anchor="ctr"/>
              <a:lstStyle/>
              <a:p>
                <a:endParaRPr lang="fr-FR"/>
              </a:p>
            </p:txBody>
          </p:sp>
          <p:sp>
            <p:nvSpPr>
              <p:cNvPr id="35925" name="Freeform 107"/>
              <p:cNvSpPr>
                <a:spLocks/>
              </p:cNvSpPr>
              <p:nvPr/>
            </p:nvSpPr>
            <p:spPr bwMode="auto">
              <a:xfrm>
                <a:off x="4425" y="1104"/>
                <a:ext cx="31" cy="215"/>
              </a:xfrm>
              <a:custGeom>
                <a:avLst/>
                <a:gdLst>
                  <a:gd name="T0" fmla="*/ 1 w 52"/>
                  <a:gd name="T1" fmla="*/ 215 h 215"/>
                  <a:gd name="T2" fmla="*/ 1 w 52"/>
                  <a:gd name="T3" fmla="*/ 172 h 215"/>
                  <a:gd name="T4" fmla="*/ 1 w 52"/>
                  <a:gd name="T5" fmla="*/ 0 h 215"/>
                  <a:gd name="T6" fmla="*/ 0 60000 65536"/>
                  <a:gd name="T7" fmla="*/ 0 60000 65536"/>
                  <a:gd name="T8" fmla="*/ 0 60000 65536"/>
                  <a:gd name="T9" fmla="*/ 0 w 52"/>
                  <a:gd name="T10" fmla="*/ 0 h 215"/>
                  <a:gd name="T11" fmla="*/ 52 w 52"/>
                  <a:gd name="T12" fmla="*/ 215 h 215"/>
                </a:gdLst>
                <a:ahLst/>
                <a:cxnLst>
                  <a:cxn ang="T6">
                    <a:pos x="T0" y="T1"/>
                  </a:cxn>
                  <a:cxn ang="T7">
                    <a:pos x="T2" y="T3"/>
                  </a:cxn>
                  <a:cxn ang="T8">
                    <a:pos x="T4" y="T5"/>
                  </a:cxn>
                </a:cxnLst>
                <a:rect l="T9" t="T10" r="T11" b="T12"/>
                <a:pathLst>
                  <a:path w="52" h="215">
                    <a:moveTo>
                      <a:pt x="10" y="215"/>
                    </a:moveTo>
                    <a:cubicBezTo>
                      <a:pt x="19" y="201"/>
                      <a:pt x="36" y="189"/>
                      <a:pt x="38" y="172"/>
                    </a:cubicBezTo>
                    <a:cubicBezTo>
                      <a:pt x="45" y="105"/>
                      <a:pt x="0" y="56"/>
                      <a:pt x="52" y="0"/>
                    </a:cubicBezTo>
                  </a:path>
                </a:pathLst>
              </a:custGeom>
              <a:noFill/>
              <a:ln w="12700" cmpd="sng">
                <a:solidFill>
                  <a:schemeClr val="accent2"/>
                </a:solidFill>
                <a:round/>
                <a:headEnd/>
                <a:tailEnd/>
              </a:ln>
            </p:spPr>
            <p:txBody>
              <a:bodyPr wrap="none" anchor="ctr"/>
              <a:lstStyle/>
              <a:p>
                <a:endParaRPr lang="fr-FR"/>
              </a:p>
            </p:txBody>
          </p:sp>
          <p:sp>
            <p:nvSpPr>
              <p:cNvPr id="35926" name="Freeform 108"/>
              <p:cNvSpPr>
                <a:spLocks/>
              </p:cNvSpPr>
              <p:nvPr/>
            </p:nvSpPr>
            <p:spPr bwMode="auto">
              <a:xfrm flipH="1">
                <a:off x="4368" y="1296"/>
                <a:ext cx="288" cy="658"/>
              </a:xfrm>
              <a:custGeom>
                <a:avLst/>
                <a:gdLst>
                  <a:gd name="T0" fmla="*/ 913 w 198"/>
                  <a:gd name="T1" fmla="*/ 0 h 460"/>
                  <a:gd name="T2" fmla="*/ 1328 w 198"/>
                  <a:gd name="T3" fmla="*/ 80 h 460"/>
                  <a:gd name="T4" fmla="*/ 1732 w 198"/>
                  <a:gd name="T5" fmla="*/ 223 h 460"/>
                  <a:gd name="T6" fmla="*/ 2310 w 198"/>
                  <a:gd name="T7" fmla="*/ 737 h 460"/>
                  <a:gd name="T8" fmla="*/ 2647 w 198"/>
                  <a:gd name="T9" fmla="*/ 1475 h 460"/>
                  <a:gd name="T10" fmla="*/ 2727 w 198"/>
                  <a:gd name="T11" fmla="*/ 2269 h 460"/>
                  <a:gd name="T12" fmla="*/ 2647 w 198"/>
                  <a:gd name="T13" fmla="*/ 3148 h 460"/>
                  <a:gd name="T14" fmla="*/ 2480 w 198"/>
                  <a:gd name="T15" fmla="*/ 4037 h 460"/>
                  <a:gd name="T16" fmla="*/ 2234 w 198"/>
                  <a:gd name="T17" fmla="*/ 4759 h 460"/>
                  <a:gd name="T18" fmla="*/ 1903 w 198"/>
                  <a:gd name="T19" fmla="*/ 5347 h 460"/>
                  <a:gd name="T20" fmla="*/ 1903 w 198"/>
                  <a:gd name="T21" fmla="*/ 5347 h 460"/>
                  <a:gd name="T22" fmla="*/ 1661 w 198"/>
                  <a:gd name="T23" fmla="*/ 5556 h 460"/>
                  <a:gd name="T24" fmla="*/ 1401 w 198"/>
                  <a:gd name="T25" fmla="*/ 5634 h 460"/>
                  <a:gd name="T26" fmla="*/ 1244 w 198"/>
                  <a:gd name="T27" fmla="*/ 5494 h 460"/>
                  <a:gd name="T28" fmla="*/ 996 w 198"/>
                  <a:gd name="T29" fmla="*/ 5271 h 460"/>
                  <a:gd name="T30" fmla="*/ 746 w 198"/>
                  <a:gd name="T31" fmla="*/ 4915 h 460"/>
                  <a:gd name="T32" fmla="*/ 577 w 198"/>
                  <a:gd name="T33" fmla="*/ 4474 h 460"/>
                  <a:gd name="T34" fmla="*/ 246 w 198"/>
                  <a:gd name="T35" fmla="*/ 3366 h 460"/>
                  <a:gd name="T36" fmla="*/ 87 w 198"/>
                  <a:gd name="T37" fmla="*/ 2130 h 460"/>
                  <a:gd name="T38" fmla="*/ 0 w 198"/>
                  <a:gd name="T39" fmla="*/ 1616 h 460"/>
                  <a:gd name="T40" fmla="*/ 87 w 198"/>
                  <a:gd name="T41" fmla="*/ 1109 h 460"/>
                  <a:gd name="T42" fmla="*/ 161 w 198"/>
                  <a:gd name="T43" fmla="*/ 659 h 460"/>
                  <a:gd name="T44" fmla="*/ 332 w 198"/>
                  <a:gd name="T45" fmla="*/ 293 h 460"/>
                  <a:gd name="T46" fmla="*/ 577 w 198"/>
                  <a:gd name="T47" fmla="*/ 80 h 460"/>
                  <a:gd name="T48" fmla="*/ 913 w 198"/>
                  <a:gd name="T49" fmla="*/ 0 h 4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460"/>
                  <a:gd name="T77" fmla="*/ 198 w 198"/>
                  <a:gd name="T78" fmla="*/ 460 h 4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460">
                    <a:moveTo>
                      <a:pt x="66" y="0"/>
                    </a:moveTo>
                    <a:lnTo>
                      <a:pt x="96" y="6"/>
                    </a:lnTo>
                    <a:lnTo>
                      <a:pt x="126" y="18"/>
                    </a:lnTo>
                    <a:lnTo>
                      <a:pt x="168" y="60"/>
                    </a:lnTo>
                    <a:lnTo>
                      <a:pt x="192" y="120"/>
                    </a:lnTo>
                    <a:lnTo>
                      <a:pt x="198" y="185"/>
                    </a:lnTo>
                    <a:lnTo>
                      <a:pt x="192" y="257"/>
                    </a:lnTo>
                    <a:lnTo>
                      <a:pt x="180" y="329"/>
                    </a:lnTo>
                    <a:lnTo>
                      <a:pt x="162" y="389"/>
                    </a:lnTo>
                    <a:lnTo>
                      <a:pt x="138" y="436"/>
                    </a:lnTo>
                    <a:lnTo>
                      <a:pt x="120" y="454"/>
                    </a:lnTo>
                    <a:lnTo>
                      <a:pt x="102" y="460"/>
                    </a:lnTo>
                    <a:lnTo>
                      <a:pt x="90" y="448"/>
                    </a:lnTo>
                    <a:lnTo>
                      <a:pt x="72" y="430"/>
                    </a:lnTo>
                    <a:lnTo>
                      <a:pt x="54" y="401"/>
                    </a:lnTo>
                    <a:lnTo>
                      <a:pt x="42" y="365"/>
                    </a:lnTo>
                    <a:lnTo>
                      <a:pt x="18" y="275"/>
                    </a:lnTo>
                    <a:lnTo>
                      <a:pt x="6" y="174"/>
                    </a:lnTo>
                    <a:lnTo>
                      <a:pt x="0" y="132"/>
                    </a:lnTo>
                    <a:lnTo>
                      <a:pt x="6" y="90"/>
                    </a:lnTo>
                    <a:lnTo>
                      <a:pt x="12" y="54"/>
                    </a:lnTo>
                    <a:lnTo>
                      <a:pt x="24" y="24"/>
                    </a:lnTo>
                    <a:lnTo>
                      <a:pt x="42" y="6"/>
                    </a:lnTo>
                    <a:lnTo>
                      <a:pt x="66" y="0"/>
                    </a:lnTo>
                    <a:close/>
                  </a:path>
                </a:pathLst>
              </a:custGeom>
              <a:solidFill>
                <a:srgbClr val="F6586B"/>
              </a:solidFill>
              <a:ln w="9525">
                <a:noFill/>
                <a:round/>
                <a:headEnd/>
                <a:tailEnd/>
              </a:ln>
            </p:spPr>
            <p:txBody>
              <a:bodyPr/>
              <a:lstStyle/>
              <a:p>
                <a:endParaRPr lang="fr-FR"/>
              </a:p>
            </p:txBody>
          </p:sp>
          <p:sp>
            <p:nvSpPr>
              <p:cNvPr id="35927" name="Freeform 109"/>
              <p:cNvSpPr>
                <a:spLocks/>
              </p:cNvSpPr>
              <p:nvPr/>
            </p:nvSpPr>
            <p:spPr bwMode="auto">
              <a:xfrm flipH="1">
                <a:off x="4333" y="1407"/>
                <a:ext cx="275" cy="801"/>
              </a:xfrm>
              <a:custGeom>
                <a:avLst/>
                <a:gdLst>
                  <a:gd name="T0" fmla="*/ 6 w 519"/>
                  <a:gd name="T1" fmla="*/ 0 h 1121"/>
                  <a:gd name="T2" fmla="*/ 5 w 519"/>
                  <a:gd name="T3" fmla="*/ 8 h 1121"/>
                  <a:gd name="T4" fmla="*/ 5 w 519"/>
                  <a:gd name="T5" fmla="*/ 12 h 1121"/>
                  <a:gd name="T6" fmla="*/ 4 w 519"/>
                  <a:gd name="T7" fmla="*/ 15 h 1121"/>
                  <a:gd name="T8" fmla="*/ 3 w 519"/>
                  <a:gd name="T9" fmla="*/ 17 h 1121"/>
                  <a:gd name="T10" fmla="*/ 3 w 519"/>
                  <a:gd name="T11" fmla="*/ 21 h 1121"/>
                  <a:gd name="T12" fmla="*/ 2 w 519"/>
                  <a:gd name="T13" fmla="*/ 30 h 1121"/>
                  <a:gd name="T14" fmla="*/ 3 w 519"/>
                  <a:gd name="T15" fmla="*/ 33 h 1121"/>
                  <a:gd name="T16" fmla="*/ 2 w 519"/>
                  <a:gd name="T17" fmla="*/ 34 h 1121"/>
                  <a:gd name="T18" fmla="*/ 1 w 519"/>
                  <a:gd name="T19" fmla="*/ 46 h 1121"/>
                  <a:gd name="T20" fmla="*/ 1 w 519"/>
                  <a:gd name="T21" fmla="*/ 56 h 1121"/>
                  <a:gd name="T22" fmla="*/ 1 w 519"/>
                  <a:gd name="T23" fmla="*/ 60 h 1121"/>
                  <a:gd name="T24" fmla="*/ 1 w 519"/>
                  <a:gd name="T25" fmla="*/ 64 h 1121"/>
                  <a:gd name="T26" fmla="*/ 2 w 519"/>
                  <a:gd name="T27" fmla="*/ 64 h 1121"/>
                  <a:gd name="T28" fmla="*/ 2 w 519"/>
                  <a:gd name="T29" fmla="*/ 56 h 1121"/>
                  <a:gd name="T30" fmla="*/ 2 w 519"/>
                  <a:gd name="T31" fmla="*/ 53 h 1121"/>
                  <a:gd name="T32" fmla="*/ 2 w 519"/>
                  <a:gd name="T33" fmla="*/ 60 h 1121"/>
                  <a:gd name="T34" fmla="*/ 3 w 519"/>
                  <a:gd name="T35" fmla="*/ 58 h 1121"/>
                  <a:gd name="T36" fmla="*/ 2 w 519"/>
                  <a:gd name="T37" fmla="*/ 71 h 1121"/>
                  <a:gd name="T38" fmla="*/ 3 w 519"/>
                  <a:gd name="T39" fmla="*/ 74 h 1121"/>
                  <a:gd name="T40" fmla="*/ 2 w 519"/>
                  <a:gd name="T41" fmla="*/ 79 h 1121"/>
                  <a:gd name="T42" fmla="*/ 2 w 519"/>
                  <a:gd name="T43" fmla="*/ 87 h 1121"/>
                  <a:gd name="T44" fmla="*/ 2 w 519"/>
                  <a:gd name="T45" fmla="*/ 94 h 1121"/>
                  <a:gd name="T46" fmla="*/ 2 w 519"/>
                  <a:gd name="T47" fmla="*/ 97 h 1121"/>
                  <a:gd name="T48" fmla="*/ 3 w 519"/>
                  <a:gd name="T49" fmla="*/ 106 h 1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9"/>
                  <a:gd name="T76" fmla="*/ 0 h 1121"/>
                  <a:gd name="T77" fmla="*/ 519 w 519"/>
                  <a:gd name="T78" fmla="*/ 1121 h 1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9" h="1121">
                    <a:moveTo>
                      <a:pt x="511" y="0"/>
                    </a:moveTo>
                    <a:cubicBezTo>
                      <a:pt x="482" y="91"/>
                      <a:pt x="519" y="8"/>
                      <a:pt x="448" y="79"/>
                    </a:cubicBezTo>
                    <a:cubicBezTo>
                      <a:pt x="435" y="92"/>
                      <a:pt x="433" y="116"/>
                      <a:pt x="417" y="126"/>
                    </a:cubicBezTo>
                    <a:cubicBezTo>
                      <a:pt x="389" y="144"/>
                      <a:pt x="354" y="148"/>
                      <a:pt x="322" y="158"/>
                    </a:cubicBezTo>
                    <a:cubicBezTo>
                      <a:pt x="306" y="163"/>
                      <a:pt x="275" y="173"/>
                      <a:pt x="275" y="173"/>
                    </a:cubicBezTo>
                    <a:cubicBezTo>
                      <a:pt x="264" y="189"/>
                      <a:pt x="251" y="203"/>
                      <a:pt x="243" y="221"/>
                    </a:cubicBezTo>
                    <a:cubicBezTo>
                      <a:pt x="229" y="251"/>
                      <a:pt x="211" y="316"/>
                      <a:pt x="211" y="316"/>
                    </a:cubicBezTo>
                    <a:cubicBezTo>
                      <a:pt x="227" y="326"/>
                      <a:pt x="259" y="328"/>
                      <a:pt x="259" y="347"/>
                    </a:cubicBezTo>
                    <a:cubicBezTo>
                      <a:pt x="259" y="409"/>
                      <a:pt x="176" y="367"/>
                      <a:pt x="164" y="363"/>
                    </a:cubicBezTo>
                    <a:cubicBezTo>
                      <a:pt x="91" y="388"/>
                      <a:pt x="75" y="397"/>
                      <a:pt x="101" y="473"/>
                    </a:cubicBezTo>
                    <a:cubicBezTo>
                      <a:pt x="34" y="518"/>
                      <a:pt x="29" y="522"/>
                      <a:pt x="53" y="600"/>
                    </a:cubicBezTo>
                    <a:cubicBezTo>
                      <a:pt x="37" y="610"/>
                      <a:pt x="13" y="614"/>
                      <a:pt x="6" y="631"/>
                    </a:cubicBezTo>
                    <a:cubicBezTo>
                      <a:pt x="0" y="647"/>
                      <a:pt x="5" y="676"/>
                      <a:pt x="22" y="679"/>
                    </a:cubicBezTo>
                    <a:cubicBezTo>
                      <a:pt x="69" y="688"/>
                      <a:pt x="117" y="668"/>
                      <a:pt x="164" y="663"/>
                    </a:cubicBezTo>
                    <a:cubicBezTo>
                      <a:pt x="159" y="637"/>
                      <a:pt x="141" y="610"/>
                      <a:pt x="148" y="584"/>
                    </a:cubicBezTo>
                    <a:cubicBezTo>
                      <a:pt x="153" y="566"/>
                      <a:pt x="181" y="541"/>
                      <a:pt x="196" y="552"/>
                    </a:cubicBezTo>
                    <a:cubicBezTo>
                      <a:pt x="217" y="568"/>
                      <a:pt x="206" y="605"/>
                      <a:pt x="211" y="631"/>
                    </a:cubicBezTo>
                    <a:cubicBezTo>
                      <a:pt x="237" y="626"/>
                      <a:pt x="271" y="596"/>
                      <a:pt x="290" y="615"/>
                    </a:cubicBezTo>
                    <a:cubicBezTo>
                      <a:pt x="356" y="680"/>
                      <a:pt x="206" y="733"/>
                      <a:pt x="180" y="742"/>
                    </a:cubicBezTo>
                    <a:cubicBezTo>
                      <a:pt x="196" y="752"/>
                      <a:pt x="220" y="756"/>
                      <a:pt x="227" y="773"/>
                    </a:cubicBezTo>
                    <a:cubicBezTo>
                      <a:pt x="247" y="824"/>
                      <a:pt x="187" y="829"/>
                      <a:pt x="164" y="836"/>
                    </a:cubicBezTo>
                    <a:cubicBezTo>
                      <a:pt x="112" y="991"/>
                      <a:pt x="167" y="774"/>
                      <a:pt x="196" y="915"/>
                    </a:cubicBezTo>
                    <a:cubicBezTo>
                      <a:pt x="202" y="946"/>
                      <a:pt x="132" y="984"/>
                      <a:pt x="117" y="994"/>
                    </a:cubicBezTo>
                    <a:cubicBezTo>
                      <a:pt x="133" y="1005"/>
                      <a:pt x="145" y="1023"/>
                      <a:pt x="164" y="1026"/>
                    </a:cubicBezTo>
                    <a:cubicBezTo>
                      <a:pt x="263" y="1040"/>
                      <a:pt x="227" y="921"/>
                      <a:pt x="227" y="1121"/>
                    </a:cubicBezTo>
                  </a:path>
                </a:pathLst>
              </a:custGeom>
              <a:noFill/>
              <a:ln w="76200" cmpd="sng">
                <a:solidFill>
                  <a:schemeClr val="accent2"/>
                </a:solidFill>
                <a:round/>
                <a:headEnd/>
                <a:tailEnd/>
              </a:ln>
            </p:spPr>
            <p:txBody>
              <a:bodyPr wrap="none" anchor="ctr"/>
              <a:lstStyle/>
              <a:p>
                <a:endParaRPr lang="fr-FR"/>
              </a:p>
            </p:txBody>
          </p:sp>
          <p:sp>
            <p:nvSpPr>
              <p:cNvPr id="35928" name="Freeform 110"/>
              <p:cNvSpPr>
                <a:spLocks/>
              </p:cNvSpPr>
              <p:nvPr/>
            </p:nvSpPr>
            <p:spPr bwMode="auto">
              <a:xfrm flipH="1">
                <a:off x="4416" y="2160"/>
                <a:ext cx="137" cy="1071"/>
              </a:xfrm>
              <a:custGeom>
                <a:avLst/>
                <a:gdLst>
                  <a:gd name="T0" fmla="*/ 0 w 473"/>
                  <a:gd name="T1" fmla="*/ 0 h 2463"/>
                  <a:gd name="T2" fmla="*/ 0 w 473"/>
                  <a:gd name="T3" fmla="*/ 0 h 2463"/>
                  <a:gd name="T4" fmla="*/ 0 w 473"/>
                  <a:gd name="T5" fmla="*/ 0 h 2463"/>
                  <a:gd name="T6" fmla="*/ 0 w 473"/>
                  <a:gd name="T7" fmla="*/ 0 h 2463"/>
                  <a:gd name="T8" fmla="*/ 0 w 473"/>
                  <a:gd name="T9" fmla="*/ 1 h 2463"/>
                  <a:gd name="T10" fmla="*/ 0 w 473"/>
                  <a:gd name="T11" fmla="*/ 1 h 2463"/>
                  <a:gd name="T12" fmla="*/ 0 w 473"/>
                  <a:gd name="T13" fmla="*/ 1 h 2463"/>
                  <a:gd name="T14" fmla="*/ 0 w 473"/>
                  <a:gd name="T15" fmla="*/ 1 h 2463"/>
                  <a:gd name="T16" fmla="*/ 0 w 473"/>
                  <a:gd name="T17" fmla="*/ 2 h 2463"/>
                  <a:gd name="T18" fmla="*/ 0 w 473"/>
                  <a:gd name="T19" fmla="*/ 3 h 2463"/>
                  <a:gd name="T20" fmla="*/ 0 w 473"/>
                  <a:gd name="T21" fmla="*/ 3 h 2463"/>
                  <a:gd name="T22" fmla="*/ 0 w 473"/>
                  <a:gd name="T23" fmla="*/ 3 h 2463"/>
                  <a:gd name="T24" fmla="*/ 0 w 473"/>
                  <a:gd name="T25" fmla="*/ 3 h 2463"/>
                  <a:gd name="T26" fmla="*/ 0 w 473"/>
                  <a:gd name="T27" fmla="*/ 4 h 2463"/>
                  <a:gd name="T28" fmla="*/ 0 w 473"/>
                  <a:gd name="T29" fmla="*/ 4 h 2463"/>
                  <a:gd name="T30" fmla="*/ 0 w 473"/>
                  <a:gd name="T31" fmla="*/ 4 h 2463"/>
                  <a:gd name="T32" fmla="*/ 0 w 473"/>
                  <a:gd name="T33" fmla="*/ 5 h 2463"/>
                  <a:gd name="T34" fmla="*/ 0 w 473"/>
                  <a:gd name="T35" fmla="*/ 5 h 2463"/>
                  <a:gd name="T36" fmla="*/ 0 w 473"/>
                  <a:gd name="T37" fmla="*/ 5 h 2463"/>
                  <a:gd name="T38" fmla="*/ 0 w 473"/>
                  <a:gd name="T39" fmla="*/ 6 h 2463"/>
                  <a:gd name="T40" fmla="*/ 0 w 473"/>
                  <a:gd name="T41" fmla="*/ 6 h 2463"/>
                  <a:gd name="T42" fmla="*/ 0 w 473"/>
                  <a:gd name="T43" fmla="*/ 7 h 2463"/>
                  <a:gd name="T44" fmla="*/ 0 w 473"/>
                  <a:gd name="T45" fmla="*/ 7 h 2463"/>
                  <a:gd name="T46" fmla="*/ 0 w 473"/>
                  <a:gd name="T47" fmla="*/ 7 h 2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2463"/>
                  <a:gd name="T74" fmla="*/ 473 w 473"/>
                  <a:gd name="T75" fmla="*/ 2463 h 2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2463">
                    <a:moveTo>
                      <a:pt x="331" y="0"/>
                    </a:moveTo>
                    <a:cubicBezTo>
                      <a:pt x="347" y="16"/>
                      <a:pt x="362" y="33"/>
                      <a:pt x="379" y="47"/>
                    </a:cubicBezTo>
                    <a:cubicBezTo>
                      <a:pt x="394" y="59"/>
                      <a:pt x="416" y="63"/>
                      <a:pt x="426" y="79"/>
                    </a:cubicBezTo>
                    <a:cubicBezTo>
                      <a:pt x="444" y="107"/>
                      <a:pt x="458" y="174"/>
                      <a:pt x="458" y="174"/>
                    </a:cubicBezTo>
                    <a:cubicBezTo>
                      <a:pt x="447" y="206"/>
                      <a:pt x="423" y="276"/>
                      <a:pt x="410" y="316"/>
                    </a:cubicBezTo>
                    <a:cubicBezTo>
                      <a:pt x="405" y="332"/>
                      <a:pt x="395" y="363"/>
                      <a:pt x="395" y="363"/>
                    </a:cubicBezTo>
                    <a:cubicBezTo>
                      <a:pt x="400" y="379"/>
                      <a:pt x="402" y="396"/>
                      <a:pt x="410" y="411"/>
                    </a:cubicBezTo>
                    <a:cubicBezTo>
                      <a:pt x="428" y="444"/>
                      <a:pt x="473" y="505"/>
                      <a:pt x="473" y="505"/>
                    </a:cubicBezTo>
                    <a:cubicBezTo>
                      <a:pt x="457" y="587"/>
                      <a:pt x="441" y="657"/>
                      <a:pt x="395" y="726"/>
                    </a:cubicBezTo>
                    <a:cubicBezTo>
                      <a:pt x="390" y="763"/>
                      <a:pt x="379" y="800"/>
                      <a:pt x="379" y="837"/>
                    </a:cubicBezTo>
                    <a:cubicBezTo>
                      <a:pt x="379" y="927"/>
                      <a:pt x="449" y="906"/>
                      <a:pt x="379" y="1026"/>
                    </a:cubicBezTo>
                    <a:cubicBezTo>
                      <a:pt x="360" y="1059"/>
                      <a:pt x="284" y="1089"/>
                      <a:pt x="284" y="1089"/>
                    </a:cubicBezTo>
                    <a:cubicBezTo>
                      <a:pt x="243" y="1151"/>
                      <a:pt x="229" y="1159"/>
                      <a:pt x="252" y="1231"/>
                    </a:cubicBezTo>
                    <a:cubicBezTo>
                      <a:pt x="251" y="1238"/>
                      <a:pt x="240" y="1370"/>
                      <a:pt x="221" y="1389"/>
                    </a:cubicBezTo>
                    <a:cubicBezTo>
                      <a:pt x="209" y="1401"/>
                      <a:pt x="189" y="1398"/>
                      <a:pt x="174" y="1405"/>
                    </a:cubicBezTo>
                    <a:cubicBezTo>
                      <a:pt x="157" y="1414"/>
                      <a:pt x="142" y="1426"/>
                      <a:pt x="126" y="1437"/>
                    </a:cubicBezTo>
                    <a:cubicBezTo>
                      <a:pt x="76" y="1513"/>
                      <a:pt x="62" y="1585"/>
                      <a:pt x="47" y="1673"/>
                    </a:cubicBezTo>
                    <a:cubicBezTo>
                      <a:pt x="52" y="1689"/>
                      <a:pt x="65" y="1704"/>
                      <a:pt x="63" y="1721"/>
                    </a:cubicBezTo>
                    <a:cubicBezTo>
                      <a:pt x="59" y="1754"/>
                      <a:pt x="31" y="1815"/>
                      <a:pt x="31" y="1815"/>
                    </a:cubicBezTo>
                    <a:cubicBezTo>
                      <a:pt x="48" y="1899"/>
                      <a:pt x="70" y="1936"/>
                      <a:pt x="47" y="2021"/>
                    </a:cubicBezTo>
                    <a:cubicBezTo>
                      <a:pt x="38" y="2053"/>
                      <a:pt x="16" y="2115"/>
                      <a:pt x="16" y="2115"/>
                    </a:cubicBezTo>
                    <a:cubicBezTo>
                      <a:pt x="36" y="2129"/>
                      <a:pt x="95" y="2160"/>
                      <a:pt x="95" y="2194"/>
                    </a:cubicBezTo>
                    <a:cubicBezTo>
                      <a:pt x="95" y="2213"/>
                      <a:pt x="74" y="2226"/>
                      <a:pt x="63" y="2242"/>
                    </a:cubicBezTo>
                    <a:cubicBezTo>
                      <a:pt x="39" y="2338"/>
                      <a:pt x="0" y="2358"/>
                      <a:pt x="0" y="2463"/>
                    </a:cubicBezTo>
                  </a:path>
                </a:pathLst>
              </a:custGeom>
              <a:noFill/>
              <a:ln w="12700" cmpd="sng">
                <a:solidFill>
                  <a:schemeClr val="accent2"/>
                </a:solidFill>
                <a:round/>
                <a:headEnd/>
                <a:tailEnd/>
              </a:ln>
            </p:spPr>
            <p:txBody>
              <a:bodyPr wrap="none" anchor="ctr"/>
              <a:lstStyle/>
              <a:p>
                <a:endParaRPr lang="fr-FR"/>
              </a:p>
            </p:txBody>
          </p:sp>
          <p:sp>
            <p:nvSpPr>
              <p:cNvPr id="35929" name="Freeform 111"/>
              <p:cNvSpPr>
                <a:spLocks/>
              </p:cNvSpPr>
              <p:nvPr/>
            </p:nvSpPr>
            <p:spPr bwMode="auto">
              <a:xfrm>
                <a:off x="4260" y="1385"/>
                <a:ext cx="133" cy="844"/>
              </a:xfrm>
              <a:custGeom>
                <a:avLst/>
                <a:gdLst>
                  <a:gd name="T0" fmla="*/ 112 w 133"/>
                  <a:gd name="T1" fmla="*/ 844 h 844"/>
                  <a:gd name="T2" fmla="*/ 26 w 133"/>
                  <a:gd name="T3" fmla="*/ 587 h 844"/>
                  <a:gd name="T4" fmla="*/ 40 w 133"/>
                  <a:gd name="T5" fmla="*/ 444 h 844"/>
                  <a:gd name="T6" fmla="*/ 69 w 133"/>
                  <a:gd name="T7" fmla="*/ 358 h 844"/>
                  <a:gd name="T8" fmla="*/ 83 w 133"/>
                  <a:gd name="T9" fmla="*/ 187 h 844"/>
                  <a:gd name="T10" fmla="*/ 126 w 133"/>
                  <a:gd name="T11" fmla="*/ 115 h 844"/>
                  <a:gd name="T12" fmla="*/ 0 60000 65536"/>
                  <a:gd name="T13" fmla="*/ 0 60000 65536"/>
                  <a:gd name="T14" fmla="*/ 0 60000 65536"/>
                  <a:gd name="T15" fmla="*/ 0 60000 65536"/>
                  <a:gd name="T16" fmla="*/ 0 60000 65536"/>
                  <a:gd name="T17" fmla="*/ 0 60000 65536"/>
                  <a:gd name="T18" fmla="*/ 0 w 133"/>
                  <a:gd name="T19" fmla="*/ 0 h 844"/>
                  <a:gd name="T20" fmla="*/ 133 w 133"/>
                  <a:gd name="T21" fmla="*/ 844 h 844"/>
                </a:gdLst>
                <a:ahLst/>
                <a:cxnLst>
                  <a:cxn ang="T12">
                    <a:pos x="T0" y="T1"/>
                  </a:cxn>
                  <a:cxn ang="T13">
                    <a:pos x="T2" y="T3"/>
                  </a:cxn>
                  <a:cxn ang="T14">
                    <a:pos x="T4" y="T5"/>
                  </a:cxn>
                  <a:cxn ang="T15">
                    <a:pos x="T6" y="T7"/>
                  </a:cxn>
                  <a:cxn ang="T16">
                    <a:pos x="T8" y="T9"/>
                  </a:cxn>
                  <a:cxn ang="T17">
                    <a:pos x="T10" y="T11"/>
                  </a:cxn>
                </a:cxnLst>
                <a:rect l="T18" t="T19" r="T20" b="T21"/>
                <a:pathLst>
                  <a:path w="133" h="844">
                    <a:moveTo>
                      <a:pt x="112" y="844"/>
                    </a:moveTo>
                    <a:cubicBezTo>
                      <a:pt x="0" y="769"/>
                      <a:pt x="98" y="694"/>
                      <a:pt x="26" y="587"/>
                    </a:cubicBezTo>
                    <a:cubicBezTo>
                      <a:pt x="31" y="539"/>
                      <a:pt x="31" y="491"/>
                      <a:pt x="40" y="444"/>
                    </a:cubicBezTo>
                    <a:cubicBezTo>
                      <a:pt x="46" y="414"/>
                      <a:pt x="69" y="358"/>
                      <a:pt x="69" y="358"/>
                    </a:cubicBezTo>
                    <a:cubicBezTo>
                      <a:pt x="74" y="301"/>
                      <a:pt x="68" y="242"/>
                      <a:pt x="83" y="187"/>
                    </a:cubicBezTo>
                    <a:cubicBezTo>
                      <a:pt x="133" y="0"/>
                      <a:pt x="126" y="230"/>
                      <a:pt x="126" y="115"/>
                    </a:cubicBezTo>
                  </a:path>
                </a:pathLst>
              </a:custGeom>
              <a:noFill/>
              <a:ln w="76200" cmpd="sng">
                <a:solidFill>
                  <a:schemeClr val="accent2"/>
                </a:solidFill>
                <a:round/>
                <a:headEnd/>
                <a:tailEnd/>
              </a:ln>
            </p:spPr>
            <p:txBody>
              <a:bodyPr wrap="none" anchor="ctr"/>
              <a:lstStyle/>
              <a:p>
                <a:endParaRPr lang="fr-FR"/>
              </a:p>
            </p:txBody>
          </p:sp>
        </p:grpSp>
      </p:grpSp>
      <p:sp>
        <p:nvSpPr>
          <p:cNvPr id="35843" name="Text Box 112"/>
          <p:cNvSpPr txBox="1">
            <a:spLocks noChangeArrowheads="1"/>
          </p:cNvSpPr>
          <p:nvPr/>
        </p:nvSpPr>
        <p:spPr bwMode="auto">
          <a:xfrm>
            <a:off x="0" y="0"/>
            <a:ext cx="2524125" cy="457200"/>
          </a:xfrm>
          <a:prstGeom prst="rect">
            <a:avLst/>
          </a:prstGeom>
          <a:noFill/>
          <a:ln w="136525">
            <a:noFill/>
            <a:miter lim="800000"/>
            <a:headEnd/>
            <a:tailEnd/>
          </a:ln>
        </p:spPr>
        <p:txBody>
          <a:bodyPr>
            <a:spAutoFit/>
          </a:bodyPr>
          <a:lstStyle/>
          <a:p>
            <a:pPr eaLnBrk="0" hangingPunct="0">
              <a:spcBef>
                <a:spcPct val="50000"/>
              </a:spcBef>
            </a:pPr>
            <a:r>
              <a:rPr lang="en-US"/>
              <a:t>Pattern 4 treatment</a:t>
            </a:r>
          </a:p>
        </p:txBody>
      </p:sp>
      <p:sp>
        <p:nvSpPr>
          <p:cNvPr id="35844" name="Oval 113"/>
          <p:cNvSpPr>
            <a:spLocks noChangeArrowheads="1"/>
          </p:cNvSpPr>
          <p:nvPr/>
        </p:nvSpPr>
        <p:spPr bwMode="auto">
          <a:xfrm>
            <a:off x="987425" y="6021388"/>
            <a:ext cx="304800" cy="304800"/>
          </a:xfrm>
          <a:prstGeom prst="ellipse">
            <a:avLst/>
          </a:prstGeom>
          <a:solidFill>
            <a:srgbClr val="FFFF00"/>
          </a:solidFill>
          <a:ln w="9525">
            <a:solidFill>
              <a:schemeClr val="tx1"/>
            </a:solidFill>
            <a:round/>
            <a:headEnd/>
            <a:tailEnd/>
          </a:ln>
        </p:spPr>
        <p:txBody>
          <a:bodyPr wrap="none" anchor="ctr"/>
          <a:lstStyle/>
          <a:p>
            <a:endParaRPr lang="fr-FR"/>
          </a:p>
        </p:txBody>
      </p:sp>
      <p:sp>
        <p:nvSpPr>
          <p:cNvPr id="35845" name="Text Box 114"/>
          <p:cNvSpPr txBox="1">
            <a:spLocks noChangeArrowheads="1"/>
          </p:cNvSpPr>
          <p:nvPr/>
        </p:nvSpPr>
        <p:spPr bwMode="auto">
          <a:xfrm>
            <a:off x="1371600" y="5949950"/>
            <a:ext cx="5759450" cy="457200"/>
          </a:xfrm>
          <a:prstGeom prst="rect">
            <a:avLst/>
          </a:prstGeom>
          <a:noFill/>
          <a:ln w="136525">
            <a:noFill/>
            <a:miter lim="800000"/>
            <a:headEnd/>
            <a:tailEnd/>
          </a:ln>
        </p:spPr>
        <p:txBody>
          <a:bodyPr>
            <a:spAutoFit/>
          </a:bodyPr>
          <a:lstStyle/>
          <a:p>
            <a:pPr eaLnBrk="0" hangingPunct="0">
              <a:spcBef>
                <a:spcPct val="50000"/>
              </a:spcBef>
            </a:pPr>
            <a:r>
              <a:rPr lang="en-US"/>
              <a:t>Closed shunts disconnections stage by stage  </a:t>
            </a:r>
          </a:p>
        </p:txBody>
      </p:sp>
      <p:sp>
        <p:nvSpPr>
          <p:cNvPr id="35846" name="Text Box 115"/>
          <p:cNvSpPr txBox="1">
            <a:spLocks noChangeArrowheads="1"/>
          </p:cNvSpPr>
          <p:nvPr/>
        </p:nvSpPr>
        <p:spPr bwMode="auto">
          <a:xfrm>
            <a:off x="1371600" y="6308725"/>
            <a:ext cx="7772400" cy="457200"/>
          </a:xfrm>
          <a:prstGeom prst="rect">
            <a:avLst/>
          </a:prstGeom>
          <a:noFill/>
          <a:ln w="136525">
            <a:noFill/>
            <a:miter lim="800000"/>
            <a:headEnd/>
            <a:tailEnd/>
          </a:ln>
        </p:spPr>
        <p:txBody>
          <a:bodyPr>
            <a:spAutoFit/>
          </a:bodyPr>
          <a:lstStyle/>
          <a:p>
            <a:pPr eaLnBrk="0" hangingPunct="0">
              <a:spcBef>
                <a:spcPct val="50000"/>
              </a:spcBef>
            </a:pPr>
            <a:r>
              <a:rPr lang="en-US"/>
              <a:t>Preserved open vicarious shunt varicose (marginal) shunts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2" descr="DSC03335.JPG"/>
          <p:cNvPicPr>
            <a:picLocks noChangeAspect="1"/>
          </p:cNvPicPr>
          <p:nvPr/>
        </p:nvPicPr>
        <p:blipFill>
          <a:blip r:embed="rId3" cstate="print"/>
          <a:srcRect/>
          <a:stretch>
            <a:fillRect/>
          </a:stretch>
        </p:blipFill>
        <p:spPr bwMode="auto">
          <a:xfrm>
            <a:off x="4303713" y="3141663"/>
            <a:ext cx="2644775" cy="3429000"/>
          </a:xfrm>
          <a:prstGeom prst="rect">
            <a:avLst/>
          </a:prstGeom>
          <a:noFill/>
          <a:ln w="9525">
            <a:noFill/>
            <a:miter lim="800000"/>
            <a:headEnd/>
            <a:tailEnd/>
          </a:ln>
        </p:spPr>
      </p:pic>
      <p:pic>
        <p:nvPicPr>
          <p:cNvPr id="36867" name="Image 3" descr="DSC03334.JPG"/>
          <p:cNvPicPr>
            <a:picLocks noChangeAspect="1"/>
          </p:cNvPicPr>
          <p:nvPr/>
        </p:nvPicPr>
        <p:blipFill>
          <a:blip r:embed="rId4" cstate="print"/>
          <a:srcRect/>
          <a:stretch>
            <a:fillRect/>
          </a:stretch>
        </p:blipFill>
        <p:spPr bwMode="auto">
          <a:xfrm>
            <a:off x="6888163" y="1389063"/>
            <a:ext cx="2255837" cy="3192462"/>
          </a:xfrm>
          <a:prstGeom prst="rect">
            <a:avLst/>
          </a:prstGeom>
          <a:noFill/>
          <a:ln w="9525">
            <a:noFill/>
            <a:miter lim="800000"/>
            <a:headEnd/>
            <a:tailEnd/>
          </a:ln>
        </p:spPr>
      </p:pic>
      <p:pic>
        <p:nvPicPr>
          <p:cNvPr id="36868" name="Picture 3"/>
          <p:cNvPicPr>
            <a:picLocks noChangeAspect="1" noChangeArrowheads="1"/>
          </p:cNvPicPr>
          <p:nvPr/>
        </p:nvPicPr>
        <p:blipFill>
          <a:blip r:embed="rId5" cstate="print"/>
          <a:srcRect/>
          <a:stretch>
            <a:fillRect/>
          </a:stretch>
        </p:blipFill>
        <p:spPr bwMode="auto">
          <a:xfrm>
            <a:off x="107950" y="1484313"/>
            <a:ext cx="4772025" cy="5113337"/>
          </a:xfrm>
          <a:prstGeom prst="rect">
            <a:avLst/>
          </a:prstGeom>
          <a:noFill/>
          <a:ln w="9525">
            <a:noFill/>
            <a:miter lim="800000"/>
            <a:headEnd/>
            <a:tailEnd/>
          </a:ln>
        </p:spPr>
      </p:pic>
      <p:pic>
        <p:nvPicPr>
          <p:cNvPr id="36869" name="Picture 4"/>
          <p:cNvPicPr>
            <a:picLocks noChangeAspect="1" noChangeArrowheads="1"/>
          </p:cNvPicPr>
          <p:nvPr/>
        </p:nvPicPr>
        <p:blipFill>
          <a:blip r:embed="rId6" cstate="print"/>
          <a:srcRect/>
          <a:stretch>
            <a:fillRect/>
          </a:stretch>
        </p:blipFill>
        <p:spPr bwMode="auto">
          <a:xfrm>
            <a:off x="468313" y="71438"/>
            <a:ext cx="8135937"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52625" y="2743200"/>
            <a:ext cx="5283200" cy="1754188"/>
          </a:xfrm>
          <a:prstGeom prst="rect">
            <a:avLst/>
          </a:prstGeom>
          <a:noFill/>
          <a:ln w="9525">
            <a:noFill/>
            <a:miter lim="800000"/>
            <a:headEnd/>
            <a:tailEnd/>
          </a:ln>
        </p:spPr>
        <p:txBody>
          <a:bodyPr wrap="none">
            <a:spAutoFit/>
          </a:bodyPr>
          <a:lstStyle/>
          <a:p>
            <a:pPr algn="ctr"/>
            <a:endParaRPr lang="fr-FR" sz="3600" b="1">
              <a:solidFill>
                <a:schemeClr val="bg1"/>
              </a:solidFill>
            </a:endParaRPr>
          </a:p>
          <a:p>
            <a:pPr algn="ctr"/>
            <a:r>
              <a:rPr lang="fr-FR" sz="3600" b="1">
                <a:solidFill>
                  <a:schemeClr val="bg1"/>
                </a:solidFill>
              </a:rPr>
              <a:t>PATHOPHYSIOLOGAL </a:t>
            </a:r>
          </a:p>
          <a:p>
            <a:pPr algn="ctr"/>
            <a:r>
              <a:rPr lang="fr-FR" sz="3600" b="1">
                <a:solidFill>
                  <a:schemeClr val="bg1"/>
                </a:solidFill>
              </a:rPr>
              <a:t>CLASSIFICATION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C:\Documents and Settings\claurian\Bureau\MV TRONCUL hemodynamique\MV troncul jiron 2011\PA150048.JPG"/>
          <p:cNvPicPr>
            <a:picLocks noChangeAspect="1" noChangeArrowheads="1"/>
          </p:cNvPicPr>
          <p:nvPr/>
        </p:nvPicPr>
        <p:blipFill>
          <a:blip r:embed="rId2" cstate="print"/>
          <a:srcRect l="18602" t="13319" r="29285"/>
          <a:stretch>
            <a:fillRect/>
          </a:stretch>
        </p:blipFill>
        <p:spPr bwMode="auto">
          <a:xfrm>
            <a:off x="0" y="0"/>
            <a:ext cx="2808288" cy="6227763"/>
          </a:xfrm>
          <a:prstGeom prst="rect">
            <a:avLst/>
          </a:prstGeom>
          <a:noFill/>
          <a:ln w="9525">
            <a:noFill/>
            <a:miter lim="800000"/>
            <a:headEnd/>
            <a:tailEnd/>
          </a:ln>
        </p:spPr>
      </p:pic>
      <p:pic>
        <p:nvPicPr>
          <p:cNvPr id="37891" name="Picture 2" descr="C:\Documents and Settings\claurian\Mes documents\Mes documents\PATHOLOGIE VEINEUSE\VEINE MARGINALE\Incont gluteale MV14-04-11\gombeau 2.jpg"/>
          <p:cNvPicPr>
            <a:picLocks noChangeAspect="1" noChangeArrowheads="1"/>
          </p:cNvPicPr>
          <p:nvPr/>
        </p:nvPicPr>
        <p:blipFill>
          <a:blip r:embed="rId3" cstate="print"/>
          <a:srcRect l="23009" r="33698" b="3024"/>
          <a:stretch>
            <a:fillRect/>
          </a:stretch>
        </p:blipFill>
        <p:spPr bwMode="auto">
          <a:xfrm>
            <a:off x="2916238" y="260350"/>
            <a:ext cx="3016250" cy="6048375"/>
          </a:xfrm>
          <a:prstGeom prst="rect">
            <a:avLst/>
          </a:prstGeom>
          <a:noFill/>
          <a:ln w="9525">
            <a:noFill/>
            <a:miter lim="800000"/>
            <a:headEnd/>
            <a:tailEnd/>
          </a:ln>
        </p:spPr>
      </p:pic>
      <p:pic>
        <p:nvPicPr>
          <p:cNvPr id="37892" name="Picture 1" descr="C:\Documents and Settings\claurian\Mes documents\Mes documents\PATHOLOGIE VEINEUSE\VEINE MARGINALE\Incont gluteale MV14-04-11\gombeau 3.jpg"/>
          <p:cNvPicPr>
            <a:picLocks noChangeAspect="1" noChangeArrowheads="1"/>
          </p:cNvPicPr>
          <p:nvPr/>
        </p:nvPicPr>
        <p:blipFill>
          <a:blip r:embed="rId4" cstate="print"/>
          <a:srcRect l="23936" t="3777" r="36528" b="5458"/>
          <a:stretch>
            <a:fillRect/>
          </a:stretch>
        </p:blipFill>
        <p:spPr bwMode="auto">
          <a:xfrm>
            <a:off x="6011863" y="593725"/>
            <a:ext cx="3132137" cy="6264275"/>
          </a:xfrm>
          <a:prstGeom prst="rect">
            <a:avLst/>
          </a:prstGeom>
          <a:noFill/>
          <a:ln w="9525">
            <a:noFill/>
            <a:miter lim="800000"/>
            <a:headEnd/>
            <a:tailEnd/>
          </a:ln>
        </p:spPr>
      </p:pic>
      <p:sp>
        <p:nvSpPr>
          <p:cNvPr id="37893" name="ZoneTexte 5"/>
          <p:cNvSpPr txBox="1">
            <a:spLocks noChangeArrowheads="1"/>
          </p:cNvSpPr>
          <p:nvPr/>
        </p:nvSpPr>
        <p:spPr bwMode="auto">
          <a:xfrm>
            <a:off x="900113" y="6237288"/>
            <a:ext cx="5126037" cy="369887"/>
          </a:xfrm>
          <a:prstGeom prst="rect">
            <a:avLst/>
          </a:prstGeom>
          <a:solidFill>
            <a:schemeClr val="bg2"/>
          </a:solidFill>
          <a:ln w="9525">
            <a:noFill/>
            <a:miter lim="800000"/>
            <a:headEnd/>
            <a:tailEnd/>
          </a:ln>
        </p:spPr>
        <p:txBody>
          <a:bodyPr wrap="none">
            <a:spAutoFit/>
          </a:bodyPr>
          <a:lstStyle/>
          <a:p>
            <a:r>
              <a:rPr lang="fr-FR"/>
              <a:t>INCOMPETENCE  of  INTERNAL  ILIAC   VEIN</a:t>
            </a:r>
          </a:p>
        </p:txBody>
      </p:sp>
      <p:sp>
        <p:nvSpPr>
          <p:cNvPr id="37894" name="ZoneTexte 6"/>
          <p:cNvSpPr txBox="1">
            <a:spLocks noChangeArrowheads="1"/>
          </p:cNvSpPr>
          <p:nvPr/>
        </p:nvSpPr>
        <p:spPr bwMode="auto">
          <a:xfrm>
            <a:off x="4500563" y="3716338"/>
            <a:ext cx="2997200" cy="369887"/>
          </a:xfrm>
          <a:prstGeom prst="rect">
            <a:avLst/>
          </a:prstGeom>
          <a:noFill/>
          <a:ln w="9525">
            <a:noFill/>
            <a:miter lim="800000"/>
            <a:headEnd/>
            <a:tailEnd/>
          </a:ln>
        </p:spPr>
        <p:txBody>
          <a:bodyPr wrap="none">
            <a:spAutoFit/>
          </a:bodyPr>
          <a:lstStyle/>
          <a:p>
            <a:r>
              <a:rPr lang="fr-FR"/>
              <a:t>INFERIOR GLUTEAL VEIN</a:t>
            </a:r>
          </a:p>
        </p:txBody>
      </p:sp>
      <p:cxnSp>
        <p:nvCxnSpPr>
          <p:cNvPr id="9" name="Connecteur droit avec flèche 8"/>
          <p:cNvCxnSpPr/>
          <p:nvPr/>
        </p:nvCxnSpPr>
        <p:spPr>
          <a:xfrm>
            <a:off x="1763713" y="1412875"/>
            <a:ext cx="2952750" cy="9366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1692275" y="2420938"/>
            <a:ext cx="5616575" cy="863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79512" y="5445224"/>
            <a:ext cx="1944216" cy="830997"/>
          </a:xfrm>
          <a:prstGeom prst="rect">
            <a:avLst/>
          </a:prstGeom>
          <a:noFill/>
        </p:spPr>
        <p:txBody>
          <a:bodyPr wrap="square" rtlCol="0">
            <a:spAutoFit/>
          </a:bodyPr>
          <a:lstStyle/>
          <a:p>
            <a:pPr algn="ctr"/>
            <a:r>
              <a:rPr lang="fr-FR" b="1" dirty="0" smtClean="0">
                <a:solidFill>
                  <a:schemeClr val="bg1"/>
                </a:solidFill>
              </a:rPr>
              <a:t>Duplex US </a:t>
            </a:r>
            <a:r>
              <a:rPr lang="fr-FR" b="1" dirty="0" err="1" smtClean="0">
                <a:solidFill>
                  <a:schemeClr val="bg1"/>
                </a:solidFill>
              </a:rPr>
              <a:t>mapping</a:t>
            </a:r>
            <a:endParaRPr lang="fr-FR" b="1"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claurian\Mes documents\Mes documents\PATHOLOGIE VEINEUSE\VEINE MARGINALE\Incont gluteale MV14-04-11\gombeau 2.jpg"/>
          <p:cNvPicPr>
            <a:picLocks noChangeAspect="1" noChangeArrowheads="1"/>
          </p:cNvPicPr>
          <p:nvPr/>
        </p:nvPicPr>
        <p:blipFill>
          <a:blip r:embed="rId2" cstate="print"/>
          <a:srcRect l="25237" r="33800"/>
          <a:stretch>
            <a:fillRect/>
          </a:stretch>
        </p:blipFill>
        <p:spPr bwMode="auto">
          <a:xfrm>
            <a:off x="468313" y="0"/>
            <a:ext cx="2951162" cy="6453188"/>
          </a:xfrm>
          <a:prstGeom prst="rect">
            <a:avLst/>
          </a:prstGeom>
          <a:noFill/>
          <a:ln w="9525">
            <a:noFill/>
            <a:miter lim="800000"/>
            <a:headEnd/>
            <a:tailEnd/>
          </a:ln>
        </p:spPr>
      </p:pic>
      <p:pic>
        <p:nvPicPr>
          <p:cNvPr id="38915" name="Picture 2" descr="C:\Documents and Settings\claurian\Bureau\MV TRONCUL hemodynamique\MV vein il int bonnet\PA270007.JPG"/>
          <p:cNvPicPr>
            <a:picLocks noChangeAspect="1" noChangeArrowheads="1"/>
          </p:cNvPicPr>
          <p:nvPr/>
        </p:nvPicPr>
        <p:blipFill>
          <a:blip r:embed="rId3" cstate="print"/>
          <a:srcRect/>
          <a:stretch>
            <a:fillRect/>
          </a:stretch>
        </p:blipFill>
        <p:spPr bwMode="auto">
          <a:xfrm>
            <a:off x="3851275" y="0"/>
            <a:ext cx="4710113" cy="6280150"/>
          </a:xfrm>
          <a:prstGeom prst="rect">
            <a:avLst/>
          </a:prstGeom>
          <a:noFill/>
          <a:ln w="9525">
            <a:noFill/>
            <a:miter lim="800000"/>
            <a:headEnd/>
            <a:tailEnd/>
          </a:ln>
        </p:spPr>
      </p:pic>
      <p:sp>
        <p:nvSpPr>
          <p:cNvPr id="38916" name="ZoneTexte 3"/>
          <p:cNvSpPr txBox="1">
            <a:spLocks noChangeArrowheads="1"/>
          </p:cNvSpPr>
          <p:nvPr/>
        </p:nvSpPr>
        <p:spPr bwMode="auto">
          <a:xfrm>
            <a:off x="1835150" y="6165850"/>
            <a:ext cx="4805363" cy="646113"/>
          </a:xfrm>
          <a:prstGeom prst="rect">
            <a:avLst/>
          </a:prstGeom>
          <a:solidFill>
            <a:schemeClr val="bg2"/>
          </a:solidFill>
          <a:ln w="9525">
            <a:noFill/>
            <a:miter lim="800000"/>
            <a:headEnd/>
            <a:tailEnd/>
          </a:ln>
        </p:spPr>
        <p:txBody>
          <a:bodyPr wrap="none">
            <a:spAutoFit/>
          </a:bodyPr>
          <a:lstStyle/>
          <a:p>
            <a:r>
              <a:rPr lang="fr-FR"/>
              <a:t>INCOMPETENCE  of INTERNAL ILIAC VEIN</a:t>
            </a:r>
          </a:p>
          <a:p>
            <a:r>
              <a:rPr lang="fr-FR"/>
              <a:t>PRE                           POST  EMBOLIZATION</a:t>
            </a:r>
          </a:p>
        </p:txBody>
      </p:sp>
      <p:sp>
        <p:nvSpPr>
          <p:cNvPr id="5" name="Flèche droite 4"/>
          <p:cNvSpPr/>
          <p:nvPr/>
        </p:nvSpPr>
        <p:spPr>
          <a:xfrm>
            <a:off x="4787900" y="2565400"/>
            <a:ext cx="863600"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lèche droite 5"/>
          <p:cNvSpPr/>
          <p:nvPr/>
        </p:nvSpPr>
        <p:spPr>
          <a:xfrm>
            <a:off x="4932363" y="4508500"/>
            <a:ext cx="719137"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Documents and Settings\claurian\Bureau\MV TRONCUL hemodynamique\MV tr vein prof ponchon\PA270009.JPG"/>
          <p:cNvPicPr>
            <a:picLocks noChangeAspect="1" noChangeArrowheads="1"/>
          </p:cNvPicPr>
          <p:nvPr/>
        </p:nvPicPr>
        <p:blipFill>
          <a:blip r:embed="rId2" cstate="print"/>
          <a:srcRect l="11482" t="6631" r="17776"/>
          <a:stretch>
            <a:fillRect/>
          </a:stretch>
        </p:blipFill>
        <p:spPr bwMode="auto">
          <a:xfrm>
            <a:off x="0" y="-7938"/>
            <a:ext cx="3902075" cy="6865938"/>
          </a:xfrm>
          <a:prstGeom prst="rect">
            <a:avLst/>
          </a:prstGeom>
          <a:noFill/>
          <a:ln w="9525">
            <a:noFill/>
            <a:miter lim="800000"/>
            <a:headEnd/>
            <a:tailEnd/>
          </a:ln>
        </p:spPr>
      </p:pic>
      <p:pic>
        <p:nvPicPr>
          <p:cNvPr id="39939" name="Picture 4" descr="C:\Documents and Settings\claurian\Bureau\MV TRONCUL hemodynamique\Bassinet VFEM prof\P7240017.JPG"/>
          <p:cNvPicPr>
            <a:picLocks noChangeAspect="1" noChangeArrowheads="1"/>
          </p:cNvPicPr>
          <p:nvPr/>
        </p:nvPicPr>
        <p:blipFill>
          <a:blip r:embed="rId3" cstate="print"/>
          <a:srcRect/>
          <a:stretch>
            <a:fillRect/>
          </a:stretch>
        </p:blipFill>
        <p:spPr bwMode="auto">
          <a:xfrm>
            <a:off x="2527300" y="1700213"/>
            <a:ext cx="6616700" cy="4962525"/>
          </a:xfrm>
          <a:prstGeom prst="rect">
            <a:avLst/>
          </a:prstGeom>
          <a:noFill/>
          <a:ln w="9525">
            <a:noFill/>
            <a:miter lim="800000"/>
            <a:headEnd/>
            <a:tailEnd/>
          </a:ln>
        </p:spPr>
      </p:pic>
      <p:sp>
        <p:nvSpPr>
          <p:cNvPr id="39940" name="ZoneTexte 4"/>
          <p:cNvSpPr txBox="1">
            <a:spLocks noChangeArrowheads="1"/>
          </p:cNvSpPr>
          <p:nvPr/>
        </p:nvSpPr>
        <p:spPr bwMode="auto">
          <a:xfrm>
            <a:off x="6216650" y="3141663"/>
            <a:ext cx="2927350" cy="584200"/>
          </a:xfrm>
          <a:prstGeom prst="rect">
            <a:avLst/>
          </a:prstGeom>
          <a:solidFill>
            <a:schemeClr val="bg1"/>
          </a:solidFill>
          <a:ln w="9525">
            <a:noFill/>
            <a:miter lim="800000"/>
            <a:headEnd/>
            <a:tailEnd/>
          </a:ln>
        </p:spPr>
        <p:txBody>
          <a:bodyPr wrap="none">
            <a:spAutoFit/>
          </a:bodyPr>
          <a:lstStyle/>
          <a:p>
            <a:r>
              <a:rPr lang="fr-FR" sz="1600">
                <a:solidFill>
                  <a:srgbClr val="FF0000"/>
                </a:solidFill>
              </a:rPr>
              <a:t>RESECTION INCOMPETENT</a:t>
            </a:r>
          </a:p>
          <a:p>
            <a:r>
              <a:rPr lang="fr-FR" sz="1600">
                <a:solidFill>
                  <a:srgbClr val="FF0000"/>
                </a:solidFill>
              </a:rPr>
              <a:t>   DEEP FEMORAL VEIN</a:t>
            </a:r>
          </a:p>
        </p:txBody>
      </p:sp>
      <p:sp>
        <p:nvSpPr>
          <p:cNvPr id="6" name="Flèche gauche 5"/>
          <p:cNvSpPr/>
          <p:nvPr/>
        </p:nvSpPr>
        <p:spPr>
          <a:xfrm>
            <a:off x="6156325" y="3429000"/>
            <a:ext cx="46038" cy="1444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8" name="Connecteur droit avec flèche 7"/>
          <p:cNvCxnSpPr/>
          <p:nvPr/>
        </p:nvCxnSpPr>
        <p:spPr>
          <a:xfrm flipH="1">
            <a:off x="5148263" y="3644900"/>
            <a:ext cx="1008062" cy="431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6156325" y="3716338"/>
            <a:ext cx="287338" cy="64928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6300788" y="3716338"/>
            <a:ext cx="503237" cy="11525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9945" name="ZoneTexte 12"/>
          <p:cNvSpPr txBox="1">
            <a:spLocks noChangeArrowheads="1"/>
          </p:cNvSpPr>
          <p:nvPr/>
        </p:nvSpPr>
        <p:spPr bwMode="auto">
          <a:xfrm>
            <a:off x="0" y="1341438"/>
            <a:ext cx="1408113" cy="584200"/>
          </a:xfrm>
          <a:prstGeom prst="rect">
            <a:avLst/>
          </a:prstGeom>
          <a:solidFill>
            <a:schemeClr val="bg1"/>
          </a:solidFill>
          <a:ln w="9525">
            <a:noFill/>
            <a:miter lim="800000"/>
            <a:headEnd/>
            <a:tailEnd/>
          </a:ln>
        </p:spPr>
        <p:txBody>
          <a:bodyPr wrap="none">
            <a:spAutoFit/>
          </a:bodyPr>
          <a:lstStyle/>
          <a:p>
            <a:r>
              <a:rPr lang="fr-FR" sz="1600">
                <a:solidFill>
                  <a:srgbClr val="FF0000"/>
                </a:solidFill>
              </a:rPr>
              <a:t>MAPPING</a:t>
            </a:r>
          </a:p>
          <a:p>
            <a:r>
              <a:rPr lang="fr-FR" sz="1600">
                <a:solidFill>
                  <a:srgbClr val="FF0000"/>
                </a:solidFill>
              </a:rPr>
              <a:t>DEEP VEINS</a:t>
            </a:r>
          </a:p>
        </p:txBody>
      </p:sp>
      <p:sp>
        <p:nvSpPr>
          <p:cNvPr id="14" name="Flèche droite 13"/>
          <p:cNvSpPr/>
          <p:nvPr/>
        </p:nvSpPr>
        <p:spPr>
          <a:xfrm>
            <a:off x="395288" y="2060575"/>
            <a:ext cx="936625"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ZoneTexte 10"/>
          <p:cNvSpPr txBox="1"/>
          <p:nvPr/>
        </p:nvSpPr>
        <p:spPr>
          <a:xfrm>
            <a:off x="179512" y="5445224"/>
            <a:ext cx="1944216" cy="830997"/>
          </a:xfrm>
          <a:prstGeom prst="rect">
            <a:avLst/>
          </a:prstGeom>
          <a:noFill/>
        </p:spPr>
        <p:txBody>
          <a:bodyPr wrap="square" rtlCol="0">
            <a:spAutoFit/>
          </a:bodyPr>
          <a:lstStyle/>
          <a:p>
            <a:pPr algn="ctr"/>
            <a:r>
              <a:rPr lang="fr-FR" b="1" dirty="0" smtClean="0">
                <a:solidFill>
                  <a:schemeClr val="bg1"/>
                </a:solidFill>
              </a:rPr>
              <a:t>Duplex US </a:t>
            </a:r>
            <a:r>
              <a:rPr lang="fr-FR" b="1" dirty="0" err="1" smtClean="0">
                <a:solidFill>
                  <a:schemeClr val="bg1"/>
                </a:solidFill>
              </a:rPr>
              <a:t>mapping</a:t>
            </a:r>
            <a:endParaRPr lang="fr-FR"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4691" name="AutoShape 3"/>
          <p:cNvSpPr>
            <a:spLocks noChangeArrowheads="1"/>
          </p:cNvSpPr>
          <p:nvPr/>
        </p:nvSpPr>
        <p:spPr bwMode="auto">
          <a:xfrm>
            <a:off x="609600" y="2667000"/>
            <a:ext cx="2225675" cy="1143000"/>
          </a:xfrm>
          <a:prstGeom prst="bevel">
            <a:avLst>
              <a:gd name="adj" fmla="val 12500"/>
            </a:avLst>
          </a:prstGeom>
          <a:solidFill>
            <a:srgbClr val="FF0000"/>
          </a:solidFill>
          <a:ln w="9525">
            <a:solidFill>
              <a:schemeClr val="tx1"/>
            </a:solidFill>
            <a:miter lim="800000"/>
            <a:headEnd/>
            <a:tailEnd/>
          </a:ln>
        </p:spPr>
        <p:txBody>
          <a:bodyPr wrap="none" anchor="ctr"/>
          <a:lstStyle/>
          <a:p>
            <a:pPr algn="ctr"/>
            <a:r>
              <a:rPr lang="fr-FR" b="1">
                <a:solidFill>
                  <a:schemeClr val="bg1"/>
                </a:solidFill>
              </a:rPr>
              <a:t>Arterial</a:t>
            </a:r>
            <a:endParaRPr lang="fr-FR"/>
          </a:p>
        </p:txBody>
      </p:sp>
      <p:sp>
        <p:nvSpPr>
          <p:cNvPr id="114692" name="AutoShape 4"/>
          <p:cNvSpPr>
            <a:spLocks noChangeArrowheads="1"/>
          </p:cNvSpPr>
          <p:nvPr/>
        </p:nvSpPr>
        <p:spPr bwMode="auto">
          <a:xfrm>
            <a:off x="609600" y="4038600"/>
            <a:ext cx="2225675" cy="1143000"/>
          </a:xfrm>
          <a:prstGeom prst="bevel">
            <a:avLst>
              <a:gd name="adj" fmla="val 12500"/>
            </a:avLst>
          </a:prstGeom>
          <a:solidFill>
            <a:srgbClr val="000099"/>
          </a:solidFill>
          <a:ln w="9525">
            <a:solidFill>
              <a:schemeClr val="tx1"/>
            </a:solidFill>
            <a:miter lim="800000"/>
            <a:headEnd/>
            <a:tailEnd/>
          </a:ln>
        </p:spPr>
        <p:txBody>
          <a:bodyPr wrap="none" anchor="ctr"/>
          <a:lstStyle/>
          <a:p>
            <a:pPr algn="ctr"/>
            <a:r>
              <a:rPr lang="fr-FR" b="1">
                <a:solidFill>
                  <a:schemeClr val="bg1"/>
                </a:solidFill>
              </a:rPr>
              <a:t>Venous</a:t>
            </a:r>
            <a:endParaRPr lang="fr-FR"/>
          </a:p>
        </p:txBody>
      </p:sp>
      <p:sp>
        <p:nvSpPr>
          <p:cNvPr id="114693" name="AutoShape 5"/>
          <p:cNvSpPr>
            <a:spLocks noChangeArrowheads="1"/>
          </p:cNvSpPr>
          <p:nvPr/>
        </p:nvSpPr>
        <p:spPr bwMode="auto">
          <a:xfrm>
            <a:off x="609600" y="5334000"/>
            <a:ext cx="2225675" cy="1143000"/>
          </a:xfrm>
          <a:prstGeom prst="bevel">
            <a:avLst>
              <a:gd name="adj" fmla="val 12500"/>
            </a:avLst>
          </a:prstGeom>
          <a:solidFill>
            <a:srgbClr val="FFCC00"/>
          </a:solidFill>
          <a:ln w="9525">
            <a:solidFill>
              <a:schemeClr val="tx1"/>
            </a:solidFill>
            <a:miter lim="800000"/>
            <a:headEnd/>
            <a:tailEnd/>
          </a:ln>
        </p:spPr>
        <p:txBody>
          <a:bodyPr wrap="none" anchor="ctr"/>
          <a:lstStyle/>
          <a:p>
            <a:pPr algn="ctr"/>
            <a:r>
              <a:rPr lang="fr-FR" b="1">
                <a:solidFill>
                  <a:srgbClr val="000099"/>
                </a:solidFill>
              </a:rPr>
              <a:t>Lymphatic</a:t>
            </a:r>
            <a:endParaRPr lang="fr-FR"/>
          </a:p>
        </p:txBody>
      </p:sp>
      <p:sp>
        <p:nvSpPr>
          <p:cNvPr id="114695" name="AutoShape 7" descr="Rayures horizontales (noir/blanc)"/>
          <p:cNvSpPr>
            <a:spLocks noChangeArrowheads="1"/>
          </p:cNvSpPr>
          <p:nvPr/>
        </p:nvSpPr>
        <p:spPr bwMode="auto">
          <a:xfrm>
            <a:off x="2339975" y="3357563"/>
            <a:ext cx="2941638" cy="1066800"/>
          </a:xfrm>
          <a:prstGeom prst="bevel">
            <a:avLst>
              <a:gd name="adj" fmla="val 12500"/>
            </a:avLst>
          </a:prstGeom>
          <a:pattFill prst="dkHorz">
            <a:fgClr>
              <a:srgbClr val="FF0000"/>
            </a:fgClr>
            <a:bgClr>
              <a:srgbClr val="000099"/>
            </a:bgClr>
          </a:pattFill>
          <a:ln w="9525">
            <a:solidFill>
              <a:schemeClr val="tx1"/>
            </a:solidFill>
            <a:miter lim="800000"/>
            <a:headEnd/>
            <a:tailEnd/>
          </a:ln>
        </p:spPr>
        <p:txBody>
          <a:bodyPr wrap="none" anchor="ctr"/>
          <a:lstStyle/>
          <a:p>
            <a:pPr algn="ctr"/>
            <a:r>
              <a:rPr lang="fr-FR" b="1">
                <a:solidFill>
                  <a:schemeClr val="bg1"/>
                </a:solidFill>
              </a:rPr>
              <a:t>Arterio-venous</a:t>
            </a:r>
            <a:endParaRPr lang="fr-FR"/>
          </a:p>
        </p:txBody>
      </p:sp>
      <p:sp>
        <p:nvSpPr>
          <p:cNvPr id="114699" name="AutoShape 11" descr="Rayures verticales (noir/blanc)"/>
          <p:cNvSpPr>
            <a:spLocks noChangeArrowheads="1"/>
          </p:cNvSpPr>
          <p:nvPr/>
        </p:nvSpPr>
        <p:spPr bwMode="auto">
          <a:xfrm rot="5400000">
            <a:off x="5702300" y="3017838"/>
            <a:ext cx="914400" cy="1447800"/>
          </a:xfrm>
          <a:prstGeom prst="notchedRightArrow">
            <a:avLst>
              <a:gd name="adj1" fmla="val 50000"/>
              <a:gd name="adj2" fmla="val 25000"/>
            </a:avLst>
          </a:prstGeom>
          <a:pattFill prst="dkVert">
            <a:fgClr>
              <a:srgbClr val="000099"/>
            </a:fgClr>
            <a:bgClr>
              <a:srgbClr val="FF0000"/>
            </a:bgClr>
          </a:pattFill>
          <a:ln w="38100">
            <a:solidFill>
              <a:schemeClr val="bg1"/>
            </a:solidFill>
            <a:miter lim="800000"/>
            <a:headEnd/>
            <a:tailEnd/>
          </a:ln>
        </p:spPr>
        <p:txBody>
          <a:bodyPr wrap="none" anchor="ctr"/>
          <a:lstStyle/>
          <a:p>
            <a:pPr algn="ctr"/>
            <a:r>
              <a:rPr lang="fr-FR" b="1">
                <a:solidFill>
                  <a:schemeClr val="bg1"/>
                </a:solidFill>
              </a:rPr>
              <a:t>AVF</a:t>
            </a:r>
          </a:p>
        </p:txBody>
      </p:sp>
      <p:sp>
        <p:nvSpPr>
          <p:cNvPr id="7175" name="Text Box 2"/>
          <p:cNvSpPr txBox="1">
            <a:spLocks noChangeArrowheads="1"/>
          </p:cNvSpPr>
          <p:nvPr/>
        </p:nvSpPr>
        <p:spPr bwMode="auto">
          <a:xfrm>
            <a:off x="1511300" y="403225"/>
            <a:ext cx="6172200" cy="769938"/>
          </a:xfrm>
          <a:prstGeom prst="rect">
            <a:avLst/>
          </a:prstGeom>
          <a:noFill/>
          <a:ln w="9525">
            <a:solidFill>
              <a:schemeClr val="tx1"/>
            </a:solidFill>
            <a:miter lim="800000"/>
            <a:headEnd/>
            <a:tailEnd/>
          </a:ln>
        </p:spPr>
        <p:txBody>
          <a:bodyPr wrap="none">
            <a:spAutoFit/>
          </a:bodyPr>
          <a:lstStyle/>
          <a:p>
            <a:pPr algn="ctr"/>
            <a:r>
              <a:rPr lang="fr-FR" sz="4400" b="1">
                <a:solidFill>
                  <a:schemeClr val="bg1"/>
                </a:solidFill>
              </a:rPr>
              <a:t>Vascular  Malformations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4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4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46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46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4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nimBg="1" autoUpdateAnimBg="0"/>
      <p:bldP spid="114692" grpId="0" animBg="1" autoUpdateAnimBg="0"/>
      <p:bldP spid="114693" grpId="0" animBg="1" autoUpdateAnimBg="0"/>
      <p:bldP spid="114695" grpId="0" animBg="1" autoUpdateAnimBg="0"/>
      <p:bldP spid="11469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4" name="AutoShape 2"/>
          <p:cNvSpPr>
            <a:spLocks noChangeArrowheads="1"/>
          </p:cNvSpPr>
          <p:nvPr/>
        </p:nvSpPr>
        <p:spPr bwMode="auto">
          <a:xfrm>
            <a:off x="381000" y="2286000"/>
            <a:ext cx="8534400" cy="4343400"/>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fr-FR"/>
          </a:p>
        </p:txBody>
      </p:sp>
      <p:grpSp>
        <p:nvGrpSpPr>
          <p:cNvPr id="8195" name="Group 150"/>
          <p:cNvGrpSpPr>
            <a:grpSpLocks/>
          </p:cNvGrpSpPr>
          <p:nvPr/>
        </p:nvGrpSpPr>
        <p:grpSpPr bwMode="auto">
          <a:xfrm>
            <a:off x="468313" y="2420938"/>
            <a:ext cx="8382000" cy="3622675"/>
            <a:chOff x="288" y="1680"/>
            <a:chExt cx="5280" cy="2282"/>
          </a:xfrm>
        </p:grpSpPr>
        <p:sp>
          <p:nvSpPr>
            <p:cNvPr id="8262" name="AutoShape 4"/>
            <p:cNvSpPr>
              <a:spLocks noChangeArrowheads="1"/>
            </p:cNvSpPr>
            <p:nvPr/>
          </p:nvSpPr>
          <p:spPr bwMode="auto">
            <a:xfrm>
              <a:off x="384" y="1680"/>
              <a:ext cx="1402" cy="288"/>
            </a:xfrm>
            <a:prstGeom prst="bevel">
              <a:avLst>
                <a:gd name="adj" fmla="val 12500"/>
              </a:avLst>
            </a:prstGeom>
            <a:solidFill>
              <a:srgbClr val="FF0000"/>
            </a:solidFill>
            <a:ln w="9525">
              <a:solidFill>
                <a:schemeClr val="tx1"/>
              </a:solidFill>
              <a:miter lim="800000"/>
              <a:headEnd/>
              <a:tailEnd/>
            </a:ln>
          </p:spPr>
          <p:txBody>
            <a:bodyPr wrap="none" anchor="ctr"/>
            <a:lstStyle/>
            <a:p>
              <a:pPr algn="ctr"/>
              <a:r>
                <a:rPr lang="fr-FR" sz="1800" b="1">
                  <a:solidFill>
                    <a:schemeClr val="bg1"/>
                  </a:solidFill>
                </a:rPr>
                <a:t>Arterial</a:t>
              </a:r>
              <a:endParaRPr lang="fr-FR" sz="1800"/>
            </a:p>
          </p:txBody>
        </p:sp>
        <p:sp>
          <p:nvSpPr>
            <p:cNvPr id="8263" name="AutoShape 5"/>
            <p:cNvSpPr>
              <a:spLocks noChangeArrowheads="1"/>
            </p:cNvSpPr>
            <p:nvPr/>
          </p:nvSpPr>
          <p:spPr bwMode="auto">
            <a:xfrm>
              <a:off x="336" y="2160"/>
              <a:ext cx="1402" cy="384"/>
            </a:xfrm>
            <a:prstGeom prst="bevel">
              <a:avLst>
                <a:gd name="adj" fmla="val 12500"/>
              </a:avLst>
            </a:prstGeom>
            <a:solidFill>
              <a:srgbClr val="000099"/>
            </a:solidFill>
            <a:ln w="9525">
              <a:solidFill>
                <a:schemeClr val="tx1"/>
              </a:solidFill>
              <a:miter lim="800000"/>
              <a:headEnd/>
              <a:tailEnd/>
            </a:ln>
          </p:spPr>
          <p:txBody>
            <a:bodyPr wrap="none" anchor="ctr"/>
            <a:lstStyle/>
            <a:p>
              <a:pPr algn="ctr"/>
              <a:r>
                <a:rPr lang="fr-FR" sz="1800" b="1">
                  <a:solidFill>
                    <a:schemeClr val="bg1"/>
                  </a:solidFill>
                </a:rPr>
                <a:t>Venous</a:t>
              </a:r>
              <a:endParaRPr lang="fr-FR" sz="1800"/>
            </a:p>
          </p:txBody>
        </p:sp>
        <p:sp>
          <p:nvSpPr>
            <p:cNvPr id="8264" name="AutoShape 6"/>
            <p:cNvSpPr>
              <a:spLocks noChangeArrowheads="1"/>
            </p:cNvSpPr>
            <p:nvPr/>
          </p:nvSpPr>
          <p:spPr bwMode="auto">
            <a:xfrm>
              <a:off x="336" y="2736"/>
              <a:ext cx="1402" cy="336"/>
            </a:xfrm>
            <a:prstGeom prst="bevel">
              <a:avLst>
                <a:gd name="adj" fmla="val 12500"/>
              </a:avLst>
            </a:prstGeom>
            <a:solidFill>
              <a:srgbClr val="FFCC00"/>
            </a:solidFill>
            <a:ln w="9525">
              <a:solidFill>
                <a:schemeClr val="tx1"/>
              </a:solidFill>
              <a:miter lim="800000"/>
              <a:headEnd/>
              <a:tailEnd/>
            </a:ln>
          </p:spPr>
          <p:txBody>
            <a:bodyPr wrap="none" anchor="ctr"/>
            <a:lstStyle/>
            <a:p>
              <a:pPr algn="ctr"/>
              <a:r>
                <a:rPr lang="fr-FR" sz="1800" b="1">
                  <a:solidFill>
                    <a:srgbClr val="000099"/>
                  </a:solidFill>
                </a:rPr>
                <a:t>Lymphatics</a:t>
              </a:r>
              <a:endParaRPr lang="fr-FR" sz="1800"/>
            </a:p>
          </p:txBody>
        </p:sp>
        <p:sp>
          <p:nvSpPr>
            <p:cNvPr id="8265" name="AutoShape 7" descr="Rayures horizontales (noir/blanc)"/>
            <p:cNvSpPr>
              <a:spLocks noChangeArrowheads="1"/>
            </p:cNvSpPr>
            <p:nvPr/>
          </p:nvSpPr>
          <p:spPr bwMode="auto">
            <a:xfrm>
              <a:off x="1584" y="2448"/>
              <a:ext cx="1853" cy="336"/>
            </a:xfrm>
            <a:prstGeom prst="bevel">
              <a:avLst>
                <a:gd name="adj" fmla="val 12500"/>
              </a:avLst>
            </a:prstGeom>
            <a:pattFill prst="dkHorz">
              <a:fgClr>
                <a:srgbClr val="FFCC00"/>
              </a:fgClr>
              <a:bgClr>
                <a:srgbClr val="000099"/>
              </a:bgClr>
            </a:pattFill>
            <a:ln w="9525">
              <a:solidFill>
                <a:schemeClr val="tx1"/>
              </a:solidFill>
              <a:miter lim="800000"/>
              <a:headEnd/>
              <a:tailEnd/>
            </a:ln>
          </p:spPr>
          <p:txBody>
            <a:bodyPr wrap="none" anchor="ctr"/>
            <a:lstStyle/>
            <a:p>
              <a:pPr algn="ctr"/>
              <a:r>
                <a:rPr lang="fr-FR" sz="1800" b="1">
                  <a:solidFill>
                    <a:schemeClr val="bg1"/>
                  </a:solidFill>
                </a:rPr>
                <a:t>Veino-lymphatic</a:t>
              </a:r>
              <a:endParaRPr lang="fr-FR" sz="1800"/>
            </a:p>
          </p:txBody>
        </p:sp>
        <p:sp>
          <p:nvSpPr>
            <p:cNvPr id="8266" name="AutoShape 8" descr="Rayures horizontales (noir/blanc)"/>
            <p:cNvSpPr>
              <a:spLocks noChangeArrowheads="1"/>
            </p:cNvSpPr>
            <p:nvPr/>
          </p:nvSpPr>
          <p:spPr bwMode="auto">
            <a:xfrm>
              <a:off x="1728" y="1872"/>
              <a:ext cx="1853" cy="384"/>
            </a:xfrm>
            <a:prstGeom prst="bevel">
              <a:avLst>
                <a:gd name="adj" fmla="val 12500"/>
              </a:avLst>
            </a:prstGeom>
            <a:pattFill prst="dkHorz">
              <a:fgClr>
                <a:srgbClr val="FF0000"/>
              </a:fgClr>
              <a:bgClr>
                <a:srgbClr val="000099"/>
              </a:bgClr>
            </a:pattFill>
            <a:ln w="9525">
              <a:solidFill>
                <a:schemeClr val="tx1"/>
              </a:solidFill>
              <a:miter lim="800000"/>
              <a:headEnd/>
              <a:tailEnd/>
            </a:ln>
          </p:spPr>
          <p:txBody>
            <a:bodyPr wrap="none" anchor="ctr"/>
            <a:lstStyle/>
            <a:p>
              <a:pPr algn="ctr"/>
              <a:r>
                <a:rPr lang="fr-FR" sz="1800" b="1">
                  <a:solidFill>
                    <a:schemeClr val="bg1"/>
                  </a:solidFill>
                </a:rPr>
                <a:t>Arterio-venous</a:t>
              </a:r>
              <a:endParaRPr lang="fr-FR" sz="1800"/>
            </a:p>
          </p:txBody>
        </p:sp>
        <p:sp>
          <p:nvSpPr>
            <p:cNvPr id="8267" name="AutoShape 9" descr="Sphères"/>
            <p:cNvSpPr>
              <a:spLocks noChangeArrowheads="1"/>
            </p:cNvSpPr>
            <p:nvPr/>
          </p:nvSpPr>
          <p:spPr bwMode="auto">
            <a:xfrm>
              <a:off x="3120" y="2160"/>
              <a:ext cx="2448" cy="384"/>
            </a:xfrm>
            <a:prstGeom prst="bevel">
              <a:avLst>
                <a:gd name="adj" fmla="val 12500"/>
              </a:avLst>
            </a:prstGeom>
            <a:pattFill prst="sphere">
              <a:fgClr>
                <a:srgbClr val="FF0000"/>
              </a:fgClr>
              <a:bgClr>
                <a:srgbClr val="FF00FF"/>
              </a:bgClr>
            </a:pattFill>
            <a:ln w="9525">
              <a:solidFill>
                <a:schemeClr val="tx1"/>
              </a:solidFill>
              <a:miter lim="800000"/>
              <a:headEnd/>
              <a:tailEnd/>
            </a:ln>
          </p:spPr>
          <p:txBody>
            <a:bodyPr wrap="none" anchor="ctr"/>
            <a:lstStyle/>
            <a:p>
              <a:pPr algn="ctr"/>
              <a:r>
                <a:rPr lang="fr-FR" sz="1800" b="1">
                  <a:solidFill>
                    <a:schemeClr val="bg1"/>
                  </a:solidFill>
                </a:rPr>
                <a:t>Arterio-veno-lymphatic</a:t>
              </a:r>
            </a:p>
          </p:txBody>
        </p:sp>
        <p:sp>
          <p:nvSpPr>
            <p:cNvPr id="137226" name="Text Box 10"/>
            <p:cNvSpPr txBox="1">
              <a:spLocks noChangeArrowheads="1"/>
            </p:cNvSpPr>
            <p:nvPr/>
          </p:nvSpPr>
          <p:spPr bwMode="auto">
            <a:xfrm>
              <a:off x="3744" y="1756"/>
              <a:ext cx="1441" cy="407"/>
            </a:xfrm>
            <a:prstGeom prst="rect">
              <a:avLst/>
            </a:prstGeom>
            <a:solidFill>
              <a:schemeClr val="bg1"/>
            </a:solidFill>
            <a:ln w="9525">
              <a:noFill/>
              <a:miter lim="800000"/>
              <a:headEnd/>
              <a:tailEnd/>
            </a:ln>
            <a:effectLst/>
          </p:spPr>
          <p:txBody>
            <a:bodyPr wrap="none">
              <a:spAutoFit/>
            </a:bodyPr>
            <a:lstStyle/>
            <a:p>
              <a:pPr>
                <a:defRPr/>
              </a:pPr>
              <a:r>
                <a:rPr lang="fr-FR" sz="3600" b="1" dirty="0" err="1">
                  <a:solidFill>
                    <a:schemeClr val="accent1"/>
                  </a:solidFill>
                  <a:effectLst>
                    <a:outerShdw blurRad="38100" dist="38100" dir="2700000" algn="tl">
                      <a:srgbClr val="C0C0C0"/>
                    </a:outerShdw>
                  </a:effectLst>
                </a:rPr>
                <a:t>Mesoderm</a:t>
              </a:r>
              <a:endParaRPr lang="fr-FR" sz="3600" b="1" dirty="0">
                <a:effectLst>
                  <a:outerShdw blurRad="38100" dist="38100" dir="2700000" algn="tl">
                    <a:srgbClr val="C0C0C0"/>
                  </a:outerShdw>
                </a:effectLst>
              </a:endParaRPr>
            </a:p>
          </p:txBody>
        </p:sp>
        <p:sp>
          <p:nvSpPr>
            <p:cNvPr id="8269" name="AutoShape 11" descr="Rayures verticales (noir/blanc)"/>
            <p:cNvSpPr>
              <a:spLocks noChangeArrowheads="1"/>
            </p:cNvSpPr>
            <p:nvPr/>
          </p:nvSpPr>
          <p:spPr bwMode="auto">
            <a:xfrm rot="5400000">
              <a:off x="1404" y="1764"/>
              <a:ext cx="384" cy="696"/>
            </a:xfrm>
            <a:prstGeom prst="notchedRightArrow">
              <a:avLst>
                <a:gd name="adj1" fmla="val 50000"/>
                <a:gd name="adj2" fmla="val 25000"/>
              </a:avLst>
            </a:prstGeom>
            <a:pattFill prst="dkVert">
              <a:fgClr>
                <a:srgbClr val="000099"/>
              </a:fgClr>
              <a:bgClr>
                <a:srgbClr val="FF0000"/>
              </a:bgClr>
            </a:pattFill>
            <a:ln w="38100">
              <a:solidFill>
                <a:schemeClr val="bg1"/>
              </a:solidFill>
              <a:miter lim="800000"/>
              <a:headEnd/>
              <a:tailEnd/>
            </a:ln>
          </p:spPr>
          <p:txBody>
            <a:bodyPr wrap="none" anchor="ctr"/>
            <a:lstStyle/>
            <a:p>
              <a:pPr algn="ctr"/>
              <a:r>
                <a:rPr lang="fr-FR" sz="1800" b="1">
                  <a:solidFill>
                    <a:schemeClr val="bg1"/>
                  </a:solidFill>
                </a:rPr>
                <a:t>FAV</a:t>
              </a:r>
            </a:p>
          </p:txBody>
        </p:sp>
        <p:grpSp>
          <p:nvGrpSpPr>
            <p:cNvPr id="8270" name="Group 12"/>
            <p:cNvGrpSpPr>
              <a:grpSpLocks/>
            </p:cNvGrpSpPr>
            <p:nvPr/>
          </p:nvGrpSpPr>
          <p:grpSpPr bwMode="auto">
            <a:xfrm>
              <a:off x="288" y="3072"/>
              <a:ext cx="921" cy="808"/>
              <a:chOff x="1968" y="3656"/>
              <a:chExt cx="489" cy="568"/>
            </a:xfrm>
          </p:grpSpPr>
          <p:sp>
            <p:nvSpPr>
              <p:cNvPr id="8273" name="Freeform 13"/>
              <p:cNvSpPr>
                <a:spLocks/>
              </p:cNvSpPr>
              <p:nvPr/>
            </p:nvSpPr>
            <p:spPr bwMode="auto">
              <a:xfrm>
                <a:off x="1968" y="3656"/>
                <a:ext cx="472" cy="552"/>
              </a:xfrm>
              <a:custGeom>
                <a:avLst/>
                <a:gdLst>
                  <a:gd name="T0" fmla="*/ 256 w 472"/>
                  <a:gd name="T1" fmla="*/ 104 h 552"/>
                  <a:gd name="T2" fmla="*/ 304 w 472"/>
                  <a:gd name="T3" fmla="*/ 8 h 552"/>
                  <a:gd name="T4" fmla="*/ 352 w 472"/>
                  <a:gd name="T5" fmla="*/ 56 h 552"/>
                  <a:gd name="T6" fmla="*/ 448 w 472"/>
                  <a:gd name="T7" fmla="*/ 8 h 552"/>
                  <a:gd name="T8" fmla="*/ 448 w 472"/>
                  <a:gd name="T9" fmla="*/ 104 h 552"/>
                  <a:gd name="T10" fmla="*/ 304 w 472"/>
                  <a:gd name="T11" fmla="*/ 200 h 552"/>
                  <a:gd name="T12" fmla="*/ 160 w 472"/>
                  <a:gd name="T13" fmla="*/ 440 h 552"/>
                  <a:gd name="T14" fmla="*/ 160 w 472"/>
                  <a:gd name="T15" fmla="*/ 536 h 552"/>
                  <a:gd name="T16" fmla="*/ 64 w 472"/>
                  <a:gd name="T17" fmla="*/ 536 h 552"/>
                  <a:gd name="T18" fmla="*/ 16 w 472"/>
                  <a:gd name="T19" fmla="*/ 536 h 552"/>
                  <a:gd name="T20" fmla="*/ 16 w 472"/>
                  <a:gd name="T21" fmla="*/ 488 h 552"/>
                  <a:gd name="T22" fmla="*/ 112 w 472"/>
                  <a:gd name="T23" fmla="*/ 392 h 552"/>
                  <a:gd name="T24" fmla="*/ 256 w 472"/>
                  <a:gd name="T25" fmla="*/ 104 h 5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552"/>
                  <a:gd name="T41" fmla="*/ 472 w 472"/>
                  <a:gd name="T42" fmla="*/ 552 h 5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552">
                    <a:moveTo>
                      <a:pt x="256" y="104"/>
                    </a:moveTo>
                    <a:cubicBezTo>
                      <a:pt x="288" y="40"/>
                      <a:pt x="288" y="16"/>
                      <a:pt x="304" y="8"/>
                    </a:cubicBezTo>
                    <a:cubicBezTo>
                      <a:pt x="320" y="0"/>
                      <a:pt x="328" y="56"/>
                      <a:pt x="352" y="56"/>
                    </a:cubicBezTo>
                    <a:cubicBezTo>
                      <a:pt x="376" y="56"/>
                      <a:pt x="432" y="0"/>
                      <a:pt x="448" y="8"/>
                    </a:cubicBezTo>
                    <a:cubicBezTo>
                      <a:pt x="464" y="16"/>
                      <a:pt x="472" y="72"/>
                      <a:pt x="448" y="104"/>
                    </a:cubicBezTo>
                    <a:cubicBezTo>
                      <a:pt x="424" y="136"/>
                      <a:pt x="352" y="144"/>
                      <a:pt x="304" y="200"/>
                    </a:cubicBezTo>
                    <a:cubicBezTo>
                      <a:pt x="256" y="256"/>
                      <a:pt x="184" y="384"/>
                      <a:pt x="160" y="440"/>
                    </a:cubicBezTo>
                    <a:cubicBezTo>
                      <a:pt x="136" y="496"/>
                      <a:pt x="176" y="520"/>
                      <a:pt x="160" y="536"/>
                    </a:cubicBezTo>
                    <a:cubicBezTo>
                      <a:pt x="144" y="552"/>
                      <a:pt x="88" y="536"/>
                      <a:pt x="64" y="536"/>
                    </a:cubicBezTo>
                    <a:cubicBezTo>
                      <a:pt x="40" y="536"/>
                      <a:pt x="24" y="544"/>
                      <a:pt x="16" y="536"/>
                    </a:cubicBezTo>
                    <a:cubicBezTo>
                      <a:pt x="8" y="528"/>
                      <a:pt x="0" y="512"/>
                      <a:pt x="16" y="488"/>
                    </a:cubicBezTo>
                    <a:cubicBezTo>
                      <a:pt x="32" y="464"/>
                      <a:pt x="72" y="456"/>
                      <a:pt x="112" y="392"/>
                    </a:cubicBezTo>
                    <a:cubicBezTo>
                      <a:pt x="152" y="328"/>
                      <a:pt x="224" y="168"/>
                      <a:pt x="256" y="104"/>
                    </a:cubicBezTo>
                    <a:close/>
                  </a:path>
                </a:pathLst>
              </a:custGeom>
              <a:solidFill>
                <a:schemeClr val="bg1"/>
              </a:solidFill>
              <a:ln w="9525">
                <a:solidFill>
                  <a:schemeClr val="tx1"/>
                </a:solidFill>
                <a:round/>
                <a:headEnd/>
                <a:tailEnd/>
              </a:ln>
            </p:spPr>
            <p:txBody>
              <a:bodyPr wrap="none" anchor="ctr"/>
              <a:lstStyle/>
              <a:p>
                <a:endParaRPr lang="fr-FR"/>
              </a:p>
            </p:txBody>
          </p:sp>
          <p:sp>
            <p:nvSpPr>
              <p:cNvPr id="8274" name="Freeform 14" descr="Rayures verticales (noir/blanc)"/>
              <p:cNvSpPr>
                <a:spLocks/>
              </p:cNvSpPr>
              <p:nvPr/>
            </p:nvSpPr>
            <p:spPr bwMode="auto">
              <a:xfrm>
                <a:off x="2112" y="3752"/>
                <a:ext cx="345" cy="472"/>
              </a:xfrm>
              <a:custGeom>
                <a:avLst/>
                <a:gdLst>
                  <a:gd name="T0" fmla="*/ 0 w 345"/>
                  <a:gd name="T1" fmla="*/ 440 h 472"/>
                  <a:gd name="T2" fmla="*/ 233 w 345"/>
                  <a:gd name="T3" fmla="*/ 347 h 472"/>
                  <a:gd name="T4" fmla="*/ 336 w 345"/>
                  <a:gd name="T5" fmla="*/ 152 h 472"/>
                  <a:gd name="T6" fmla="*/ 288 w 345"/>
                  <a:gd name="T7" fmla="*/ 8 h 472"/>
                  <a:gd name="T8" fmla="*/ 240 w 345"/>
                  <a:gd name="T9" fmla="*/ 104 h 472"/>
                  <a:gd name="T10" fmla="*/ 101 w 345"/>
                  <a:gd name="T11" fmla="*/ 207 h 472"/>
                  <a:gd name="T12" fmla="*/ 0 w 345"/>
                  <a:gd name="T13" fmla="*/ 440 h 472"/>
                  <a:gd name="T14" fmla="*/ 0 60000 65536"/>
                  <a:gd name="T15" fmla="*/ 0 60000 65536"/>
                  <a:gd name="T16" fmla="*/ 0 60000 65536"/>
                  <a:gd name="T17" fmla="*/ 0 60000 65536"/>
                  <a:gd name="T18" fmla="*/ 0 60000 65536"/>
                  <a:gd name="T19" fmla="*/ 0 60000 65536"/>
                  <a:gd name="T20" fmla="*/ 0 60000 65536"/>
                  <a:gd name="T21" fmla="*/ 0 w 345"/>
                  <a:gd name="T22" fmla="*/ 0 h 472"/>
                  <a:gd name="T23" fmla="*/ 345 w 345"/>
                  <a:gd name="T24" fmla="*/ 472 h 4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5" h="472">
                    <a:moveTo>
                      <a:pt x="0" y="440"/>
                    </a:moveTo>
                    <a:cubicBezTo>
                      <a:pt x="7" y="472"/>
                      <a:pt x="177" y="395"/>
                      <a:pt x="233" y="347"/>
                    </a:cubicBezTo>
                    <a:cubicBezTo>
                      <a:pt x="289" y="299"/>
                      <a:pt x="327" y="208"/>
                      <a:pt x="336" y="152"/>
                    </a:cubicBezTo>
                    <a:cubicBezTo>
                      <a:pt x="345" y="96"/>
                      <a:pt x="304" y="16"/>
                      <a:pt x="288" y="8"/>
                    </a:cubicBezTo>
                    <a:cubicBezTo>
                      <a:pt x="272" y="0"/>
                      <a:pt x="271" y="71"/>
                      <a:pt x="240" y="104"/>
                    </a:cubicBezTo>
                    <a:cubicBezTo>
                      <a:pt x="209" y="137"/>
                      <a:pt x="141" y="151"/>
                      <a:pt x="101" y="207"/>
                    </a:cubicBezTo>
                    <a:cubicBezTo>
                      <a:pt x="61" y="263"/>
                      <a:pt x="21" y="392"/>
                      <a:pt x="0" y="440"/>
                    </a:cubicBezTo>
                    <a:close/>
                  </a:path>
                </a:pathLst>
              </a:custGeom>
              <a:pattFill prst="dkVert">
                <a:fgClr>
                  <a:srgbClr val="FF0000"/>
                </a:fgClr>
                <a:bgClr>
                  <a:srgbClr val="FFFFFF"/>
                </a:bgClr>
              </a:pattFill>
              <a:ln w="9525">
                <a:solidFill>
                  <a:schemeClr val="tx1"/>
                </a:solidFill>
                <a:round/>
                <a:headEnd/>
                <a:tailEnd/>
              </a:ln>
            </p:spPr>
            <p:txBody>
              <a:bodyPr wrap="none" anchor="ctr"/>
              <a:lstStyle/>
              <a:p>
                <a:endParaRPr lang="fr-FR"/>
              </a:p>
            </p:txBody>
          </p:sp>
        </p:grpSp>
        <p:sp>
          <p:nvSpPr>
            <p:cNvPr id="8271" name="AutoShape 15"/>
            <p:cNvSpPr>
              <a:spLocks noChangeArrowheads="1"/>
            </p:cNvSpPr>
            <p:nvPr/>
          </p:nvSpPr>
          <p:spPr bwMode="auto">
            <a:xfrm>
              <a:off x="1292" y="3203"/>
              <a:ext cx="1632" cy="384"/>
            </a:xfrm>
            <a:prstGeom prst="bevel">
              <a:avLst>
                <a:gd name="adj" fmla="val 12500"/>
              </a:avLst>
            </a:prstGeom>
            <a:solidFill>
              <a:schemeClr val="accent1"/>
            </a:solidFill>
            <a:ln w="9525">
              <a:solidFill>
                <a:schemeClr val="tx1"/>
              </a:solidFill>
              <a:miter lim="800000"/>
              <a:headEnd/>
              <a:tailEnd/>
            </a:ln>
          </p:spPr>
          <p:txBody>
            <a:bodyPr wrap="none" anchor="ctr"/>
            <a:lstStyle/>
            <a:p>
              <a:pPr algn="ctr"/>
              <a:r>
                <a:rPr lang="fr-FR" sz="1800" b="1"/>
                <a:t>OSTEO-MUSCULAR</a:t>
              </a:r>
            </a:p>
            <a:p>
              <a:pPr algn="ctr"/>
              <a:r>
                <a:rPr lang="fr-FR" sz="1800" b="1"/>
                <a:t>DYSTROPHY</a:t>
              </a:r>
            </a:p>
          </p:txBody>
        </p:sp>
        <p:sp>
          <p:nvSpPr>
            <p:cNvPr id="8272" name="Text Box 81"/>
            <p:cNvSpPr txBox="1">
              <a:spLocks noChangeArrowheads="1"/>
            </p:cNvSpPr>
            <p:nvPr/>
          </p:nvSpPr>
          <p:spPr bwMode="auto">
            <a:xfrm>
              <a:off x="1814" y="3674"/>
              <a:ext cx="116" cy="288"/>
            </a:xfrm>
            <a:prstGeom prst="rect">
              <a:avLst/>
            </a:prstGeom>
            <a:noFill/>
            <a:ln w="9525">
              <a:noFill/>
              <a:miter lim="800000"/>
              <a:headEnd/>
              <a:tailEnd/>
            </a:ln>
          </p:spPr>
          <p:txBody>
            <a:bodyPr wrap="none">
              <a:spAutoFit/>
            </a:bodyPr>
            <a:lstStyle/>
            <a:p>
              <a:endParaRPr lang="fr-FR"/>
            </a:p>
          </p:txBody>
        </p:sp>
      </p:grpSp>
      <p:grpSp>
        <p:nvGrpSpPr>
          <p:cNvPr id="4" name="Group 149"/>
          <p:cNvGrpSpPr>
            <a:grpSpLocks/>
          </p:cNvGrpSpPr>
          <p:nvPr/>
        </p:nvGrpSpPr>
        <p:grpSpPr bwMode="auto">
          <a:xfrm>
            <a:off x="4859338" y="4267200"/>
            <a:ext cx="3903662" cy="2133600"/>
            <a:chOff x="4309" y="3408"/>
            <a:chExt cx="2459" cy="1344"/>
          </a:xfrm>
        </p:grpSpPr>
        <p:grpSp>
          <p:nvGrpSpPr>
            <p:cNvPr id="8198" name="Group 148"/>
            <p:cNvGrpSpPr>
              <a:grpSpLocks/>
            </p:cNvGrpSpPr>
            <p:nvPr/>
          </p:nvGrpSpPr>
          <p:grpSpPr bwMode="auto">
            <a:xfrm>
              <a:off x="4309" y="3408"/>
              <a:ext cx="2459" cy="1344"/>
              <a:chOff x="2965" y="2544"/>
              <a:chExt cx="2459" cy="1344"/>
            </a:xfrm>
          </p:grpSpPr>
          <p:sp>
            <p:nvSpPr>
              <p:cNvPr id="8259" name="AutoShape 18"/>
              <p:cNvSpPr>
                <a:spLocks noChangeArrowheads="1"/>
              </p:cNvSpPr>
              <p:nvPr/>
            </p:nvSpPr>
            <p:spPr bwMode="auto">
              <a:xfrm>
                <a:off x="2976" y="2544"/>
                <a:ext cx="2448" cy="1344"/>
              </a:xfrm>
              <a:prstGeom prst="roundRect">
                <a:avLst>
                  <a:gd name="adj" fmla="val 16667"/>
                </a:avLst>
              </a:prstGeom>
              <a:solidFill>
                <a:srgbClr val="CC3300"/>
              </a:solidFill>
              <a:ln w="76200" cmpd="tri">
                <a:solidFill>
                  <a:schemeClr val="tx1"/>
                </a:solidFill>
                <a:round/>
                <a:headEnd/>
                <a:tailEnd/>
              </a:ln>
            </p:spPr>
            <p:txBody>
              <a:bodyPr wrap="none" anchor="ctr"/>
              <a:lstStyle/>
              <a:p>
                <a:pPr algn="ctr"/>
                <a:endParaRPr lang="fr-FR"/>
              </a:p>
            </p:txBody>
          </p:sp>
          <p:sp>
            <p:nvSpPr>
              <p:cNvPr id="137362" name="Text Box 146"/>
              <p:cNvSpPr txBox="1">
                <a:spLocks noChangeArrowheads="1"/>
              </p:cNvSpPr>
              <p:nvPr/>
            </p:nvSpPr>
            <p:spPr bwMode="auto">
              <a:xfrm>
                <a:off x="3094" y="2640"/>
                <a:ext cx="2114" cy="407"/>
              </a:xfrm>
              <a:prstGeom prst="rect">
                <a:avLst/>
              </a:prstGeom>
              <a:solidFill>
                <a:schemeClr val="bg1"/>
              </a:solidFill>
              <a:ln w="9525">
                <a:solidFill>
                  <a:srgbClr val="996633"/>
                </a:solidFill>
                <a:miter lim="800000"/>
                <a:headEnd/>
                <a:tailEnd/>
              </a:ln>
              <a:effectLst/>
            </p:spPr>
            <p:txBody>
              <a:bodyPr wrap="none">
                <a:spAutoFit/>
              </a:bodyPr>
              <a:lstStyle/>
              <a:p>
                <a:pPr>
                  <a:defRPr/>
                </a:pPr>
                <a:r>
                  <a:rPr lang="fr-FR" sz="3600" b="1" dirty="0" err="1">
                    <a:solidFill>
                      <a:srgbClr val="CC3300"/>
                    </a:solidFill>
                    <a:effectLst>
                      <a:outerShdw blurRad="38100" dist="38100" dir="2700000" algn="tl">
                        <a:srgbClr val="C0C0C0"/>
                      </a:outerShdw>
                    </a:effectLst>
                  </a:rPr>
                  <a:t>NeuroEctoderm</a:t>
                </a:r>
                <a:endParaRPr lang="fr-FR" b="1" dirty="0">
                  <a:solidFill>
                    <a:srgbClr val="CC3300"/>
                  </a:solidFill>
                  <a:effectLst>
                    <a:outerShdw blurRad="38100" dist="38100" dir="2700000" algn="tl">
                      <a:srgbClr val="C0C0C0"/>
                    </a:outerShdw>
                  </a:effectLst>
                </a:endParaRPr>
              </a:p>
            </p:txBody>
          </p:sp>
          <p:sp>
            <p:nvSpPr>
              <p:cNvPr id="8261" name="AutoShape 147"/>
              <p:cNvSpPr>
                <a:spLocks noChangeArrowheads="1"/>
              </p:cNvSpPr>
              <p:nvPr/>
            </p:nvSpPr>
            <p:spPr bwMode="auto">
              <a:xfrm>
                <a:off x="2965" y="3195"/>
                <a:ext cx="1632" cy="590"/>
              </a:xfrm>
              <a:prstGeom prst="bevel">
                <a:avLst>
                  <a:gd name="adj" fmla="val 12500"/>
                </a:avLst>
              </a:prstGeom>
              <a:solidFill>
                <a:srgbClr val="CC3300"/>
              </a:solidFill>
              <a:ln w="9525">
                <a:solidFill>
                  <a:srgbClr val="CC3300"/>
                </a:solidFill>
                <a:miter lim="800000"/>
                <a:headEnd/>
                <a:tailEnd/>
              </a:ln>
            </p:spPr>
            <p:txBody>
              <a:bodyPr wrap="none" anchor="ctr"/>
              <a:lstStyle/>
              <a:p>
                <a:pPr algn="ctr"/>
                <a:endParaRPr lang="fr-FR" sz="1800" b="1"/>
              </a:p>
              <a:p>
                <a:pPr algn="ctr"/>
                <a:r>
                  <a:rPr lang="fr-FR" sz="1800" b="1"/>
                  <a:t>NEURO-CUTANEOUS </a:t>
                </a:r>
              </a:p>
              <a:p>
                <a:pPr algn="ctr"/>
                <a:r>
                  <a:rPr lang="fr-FR" sz="1800" b="1"/>
                  <a:t>DYSTROPHY</a:t>
                </a:r>
              </a:p>
            </p:txBody>
          </p:sp>
        </p:grpSp>
        <p:grpSp>
          <p:nvGrpSpPr>
            <p:cNvPr id="8199" name="Group 20"/>
            <p:cNvGrpSpPr>
              <a:grpSpLocks/>
            </p:cNvGrpSpPr>
            <p:nvPr/>
          </p:nvGrpSpPr>
          <p:grpSpPr bwMode="auto">
            <a:xfrm flipH="1">
              <a:off x="6000" y="3888"/>
              <a:ext cx="624" cy="688"/>
              <a:chOff x="4368" y="2496"/>
              <a:chExt cx="781" cy="880"/>
            </a:xfrm>
          </p:grpSpPr>
          <p:grpSp>
            <p:nvGrpSpPr>
              <p:cNvPr id="8200" name="Group 21"/>
              <p:cNvGrpSpPr>
                <a:grpSpLocks/>
              </p:cNvGrpSpPr>
              <p:nvPr/>
            </p:nvGrpSpPr>
            <p:grpSpPr bwMode="auto">
              <a:xfrm>
                <a:off x="4368" y="2496"/>
                <a:ext cx="781" cy="520"/>
                <a:chOff x="4368" y="2496"/>
                <a:chExt cx="781" cy="520"/>
              </a:xfrm>
            </p:grpSpPr>
            <p:grpSp>
              <p:nvGrpSpPr>
                <p:cNvPr id="8232" name="Group 22"/>
                <p:cNvGrpSpPr>
                  <a:grpSpLocks/>
                </p:cNvGrpSpPr>
                <p:nvPr/>
              </p:nvGrpSpPr>
              <p:grpSpPr bwMode="auto">
                <a:xfrm>
                  <a:off x="4368" y="2496"/>
                  <a:ext cx="781" cy="455"/>
                  <a:chOff x="4368" y="2496"/>
                  <a:chExt cx="781" cy="455"/>
                </a:xfrm>
              </p:grpSpPr>
              <p:sp>
                <p:nvSpPr>
                  <p:cNvPr id="8240" name="Freeform 23"/>
                  <p:cNvSpPr>
                    <a:spLocks/>
                  </p:cNvSpPr>
                  <p:nvPr/>
                </p:nvSpPr>
                <p:spPr bwMode="auto">
                  <a:xfrm>
                    <a:off x="4368" y="2496"/>
                    <a:ext cx="781" cy="455"/>
                  </a:xfrm>
                  <a:custGeom>
                    <a:avLst/>
                    <a:gdLst>
                      <a:gd name="T0" fmla="*/ 3 w 2344"/>
                      <a:gd name="T1" fmla="*/ 0 h 1366"/>
                      <a:gd name="T2" fmla="*/ 4 w 2344"/>
                      <a:gd name="T3" fmla="*/ 0 h 1366"/>
                      <a:gd name="T4" fmla="*/ 5 w 2344"/>
                      <a:gd name="T5" fmla="*/ 0 h 1366"/>
                      <a:gd name="T6" fmla="*/ 6 w 2344"/>
                      <a:gd name="T7" fmla="*/ 0 h 1366"/>
                      <a:gd name="T8" fmla="*/ 7 w 2344"/>
                      <a:gd name="T9" fmla="*/ 0 h 1366"/>
                      <a:gd name="T10" fmla="*/ 7 w 2344"/>
                      <a:gd name="T11" fmla="*/ 1 h 1366"/>
                      <a:gd name="T12" fmla="*/ 8 w 2344"/>
                      <a:gd name="T13" fmla="*/ 1 h 1366"/>
                      <a:gd name="T14" fmla="*/ 8 w 2344"/>
                      <a:gd name="T15" fmla="*/ 1 h 1366"/>
                      <a:gd name="T16" fmla="*/ 9 w 2344"/>
                      <a:gd name="T17" fmla="*/ 1 h 1366"/>
                      <a:gd name="T18" fmla="*/ 9 w 2344"/>
                      <a:gd name="T19" fmla="*/ 2 h 1366"/>
                      <a:gd name="T20" fmla="*/ 9 w 2344"/>
                      <a:gd name="T21" fmla="*/ 2 h 1366"/>
                      <a:gd name="T22" fmla="*/ 9 w 2344"/>
                      <a:gd name="T23" fmla="*/ 3 h 1366"/>
                      <a:gd name="T24" fmla="*/ 10 w 2344"/>
                      <a:gd name="T25" fmla="*/ 3 h 1366"/>
                      <a:gd name="T26" fmla="*/ 10 w 2344"/>
                      <a:gd name="T27" fmla="*/ 4 h 1366"/>
                      <a:gd name="T28" fmla="*/ 9 w 2344"/>
                      <a:gd name="T29" fmla="*/ 4 h 1366"/>
                      <a:gd name="T30" fmla="*/ 9 w 2344"/>
                      <a:gd name="T31" fmla="*/ 5 h 1366"/>
                      <a:gd name="T32" fmla="*/ 9 w 2344"/>
                      <a:gd name="T33" fmla="*/ 5 h 1366"/>
                      <a:gd name="T34" fmla="*/ 9 w 2344"/>
                      <a:gd name="T35" fmla="*/ 5 h 1366"/>
                      <a:gd name="T36" fmla="*/ 8 w 2344"/>
                      <a:gd name="T37" fmla="*/ 5 h 1366"/>
                      <a:gd name="T38" fmla="*/ 7 w 2344"/>
                      <a:gd name="T39" fmla="*/ 5 h 1366"/>
                      <a:gd name="T40" fmla="*/ 5 w 2344"/>
                      <a:gd name="T41" fmla="*/ 6 h 1366"/>
                      <a:gd name="T42" fmla="*/ 4 w 2344"/>
                      <a:gd name="T43" fmla="*/ 5 h 1366"/>
                      <a:gd name="T44" fmla="*/ 3 w 2344"/>
                      <a:gd name="T45" fmla="*/ 5 h 1366"/>
                      <a:gd name="T46" fmla="*/ 3 w 2344"/>
                      <a:gd name="T47" fmla="*/ 5 h 1366"/>
                      <a:gd name="T48" fmla="*/ 3 w 2344"/>
                      <a:gd name="T49" fmla="*/ 5 h 1366"/>
                      <a:gd name="T50" fmla="*/ 2 w 2344"/>
                      <a:gd name="T51" fmla="*/ 5 h 1366"/>
                      <a:gd name="T52" fmla="*/ 2 w 2344"/>
                      <a:gd name="T53" fmla="*/ 5 h 1366"/>
                      <a:gd name="T54" fmla="*/ 2 w 2344"/>
                      <a:gd name="T55" fmla="*/ 4 h 1366"/>
                      <a:gd name="T56" fmla="*/ 2 w 2344"/>
                      <a:gd name="T57" fmla="*/ 4 h 1366"/>
                      <a:gd name="T58" fmla="*/ 1 w 2344"/>
                      <a:gd name="T59" fmla="*/ 4 h 1366"/>
                      <a:gd name="T60" fmla="*/ 1 w 2344"/>
                      <a:gd name="T61" fmla="*/ 4 h 1366"/>
                      <a:gd name="T62" fmla="*/ 0 w 2344"/>
                      <a:gd name="T63" fmla="*/ 4 h 1366"/>
                      <a:gd name="T64" fmla="*/ 0 w 2344"/>
                      <a:gd name="T65" fmla="*/ 3 h 1366"/>
                      <a:gd name="T66" fmla="*/ 0 w 2344"/>
                      <a:gd name="T67" fmla="*/ 3 h 1366"/>
                      <a:gd name="T68" fmla="*/ 0 w 2344"/>
                      <a:gd name="T69" fmla="*/ 2 h 1366"/>
                      <a:gd name="T70" fmla="*/ 0 w 2344"/>
                      <a:gd name="T71" fmla="*/ 2 h 1366"/>
                      <a:gd name="T72" fmla="*/ 1 w 2344"/>
                      <a:gd name="T73" fmla="*/ 1 h 1366"/>
                      <a:gd name="T74" fmla="*/ 1 w 2344"/>
                      <a:gd name="T75" fmla="*/ 1 h 1366"/>
                      <a:gd name="T76" fmla="*/ 2 w 2344"/>
                      <a:gd name="T77" fmla="*/ 1 h 1366"/>
                      <a:gd name="T78" fmla="*/ 2 w 2344"/>
                      <a:gd name="T79" fmla="*/ 1 h 1366"/>
                      <a:gd name="T80" fmla="*/ 3 w 2344"/>
                      <a:gd name="T81" fmla="*/ 0 h 13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44"/>
                      <a:gd name="T124" fmla="*/ 0 h 1366"/>
                      <a:gd name="T125" fmla="*/ 2344 w 2344"/>
                      <a:gd name="T126" fmla="*/ 1366 h 13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44" h="1366">
                        <a:moveTo>
                          <a:pt x="744" y="66"/>
                        </a:moveTo>
                        <a:lnTo>
                          <a:pt x="817" y="42"/>
                        </a:lnTo>
                        <a:lnTo>
                          <a:pt x="887" y="29"/>
                        </a:lnTo>
                        <a:lnTo>
                          <a:pt x="975" y="16"/>
                        </a:lnTo>
                        <a:lnTo>
                          <a:pt x="1073" y="5"/>
                        </a:lnTo>
                        <a:lnTo>
                          <a:pt x="1155" y="0"/>
                        </a:lnTo>
                        <a:lnTo>
                          <a:pt x="1250" y="6"/>
                        </a:lnTo>
                        <a:lnTo>
                          <a:pt x="1373" y="26"/>
                        </a:lnTo>
                        <a:lnTo>
                          <a:pt x="1528" y="58"/>
                        </a:lnTo>
                        <a:lnTo>
                          <a:pt x="1653" y="95"/>
                        </a:lnTo>
                        <a:lnTo>
                          <a:pt x="1758" y="137"/>
                        </a:lnTo>
                        <a:lnTo>
                          <a:pt x="1812" y="167"/>
                        </a:lnTo>
                        <a:lnTo>
                          <a:pt x="1858" y="196"/>
                        </a:lnTo>
                        <a:lnTo>
                          <a:pt x="1922" y="249"/>
                        </a:lnTo>
                        <a:lnTo>
                          <a:pt x="1948" y="279"/>
                        </a:lnTo>
                        <a:lnTo>
                          <a:pt x="1981" y="302"/>
                        </a:lnTo>
                        <a:lnTo>
                          <a:pt x="2032" y="323"/>
                        </a:lnTo>
                        <a:lnTo>
                          <a:pt x="2086" y="341"/>
                        </a:lnTo>
                        <a:lnTo>
                          <a:pt x="2139" y="367"/>
                        </a:lnTo>
                        <a:lnTo>
                          <a:pt x="2182" y="404"/>
                        </a:lnTo>
                        <a:lnTo>
                          <a:pt x="2206" y="435"/>
                        </a:lnTo>
                        <a:lnTo>
                          <a:pt x="2237" y="491"/>
                        </a:lnTo>
                        <a:lnTo>
                          <a:pt x="2274" y="586"/>
                        </a:lnTo>
                        <a:lnTo>
                          <a:pt x="2303" y="690"/>
                        </a:lnTo>
                        <a:lnTo>
                          <a:pt x="2328" y="777"/>
                        </a:lnTo>
                        <a:lnTo>
                          <a:pt x="2342" y="829"/>
                        </a:lnTo>
                        <a:lnTo>
                          <a:pt x="2344" y="886"/>
                        </a:lnTo>
                        <a:lnTo>
                          <a:pt x="2333" y="947"/>
                        </a:lnTo>
                        <a:lnTo>
                          <a:pt x="2320" y="1020"/>
                        </a:lnTo>
                        <a:lnTo>
                          <a:pt x="2306" y="1090"/>
                        </a:lnTo>
                        <a:lnTo>
                          <a:pt x="2288" y="1146"/>
                        </a:lnTo>
                        <a:lnTo>
                          <a:pt x="2265" y="1189"/>
                        </a:lnTo>
                        <a:lnTo>
                          <a:pt x="2241" y="1218"/>
                        </a:lnTo>
                        <a:lnTo>
                          <a:pt x="2208" y="1242"/>
                        </a:lnTo>
                        <a:lnTo>
                          <a:pt x="2181" y="1253"/>
                        </a:lnTo>
                        <a:lnTo>
                          <a:pt x="2138" y="1260"/>
                        </a:lnTo>
                        <a:lnTo>
                          <a:pt x="2040" y="1268"/>
                        </a:lnTo>
                        <a:lnTo>
                          <a:pt x="1937" y="1279"/>
                        </a:lnTo>
                        <a:lnTo>
                          <a:pt x="1835" y="1301"/>
                        </a:lnTo>
                        <a:lnTo>
                          <a:pt x="1609" y="1337"/>
                        </a:lnTo>
                        <a:lnTo>
                          <a:pt x="1477" y="1351"/>
                        </a:lnTo>
                        <a:lnTo>
                          <a:pt x="1272" y="1366"/>
                        </a:lnTo>
                        <a:lnTo>
                          <a:pt x="1118" y="1351"/>
                        </a:lnTo>
                        <a:lnTo>
                          <a:pt x="942" y="1329"/>
                        </a:lnTo>
                        <a:lnTo>
                          <a:pt x="818" y="1286"/>
                        </a:lnTo>
                        <a:lnTo>
                          <a:pt x="769" y="1252"/>
                        </a:lnTo>
                        <a:lnTo>
                          <a:pt x="733" y="1227"/>
                        </a:lnTo>
                        <a:lnTo>
                          <a:pt x="686" y="1205"/>
                        </a:lnTo>
                        <a:lnTo>
                          <a:pt x="644" y="1194"/>
                        </a:lnTo>
                        <a:lnTo>
                          <a:pt x="608" y="1194"/>
                        </a:lnTo>
                        <a:lnTo>
                          <a:pt x="570" y="1190"/>
                        </a:lnTo>
                        <a:lnTo>
                          <a:pt x="511" y="1164"/>
                        </a:lnTo>
                        <a:lnTo>
                          <a:pt x="470" y="1137"/>
                        </a:lnTo>
                        <a:lnTo>
                          <a:pt x="446" y="1109"/>
                        </a:lnTo>
                        <a:lnTo>
                          <a:pt x="434" y="1075"/>
                        </a:lnTo>
                        <a:lnTo>
                          <a:pt x="424" y="1038"/>
                        </a:lnTo>
                        <a:lnTo>
                          <a:pt x="409" y="1014"/>
                        </a:lnTo>
                        <a:lnTo>
                          <a:pt x="372" y="984"/>
                        </a:lnTo>
                        <a:lnTo>
                          <a:pt x="314" y="955"/>
                        </a:lnTo>
                        <a:lnTo>
                          <a:pt x="252" y="942"/>
                        </a:lnTo>
                        <a:lnTo>
                          <a:pt x="200" y="931"/>
                        </a:lnTo>
                        <a:lnTo>
                          <a:pt x="140" y="910"/>
                        </a:lnTo>
                        <a:lnTo>
                          <a:pt x="92" y="888"/>
                        </a:lnTo>
                        <a:lnTo>
                          <a:pt x="54" y="861"/>
                        </a:lnTo>
                        <a:lnTo>
                          <a:pt x="33" y="835"/>
                        </a:lnTo>
                        <a:lnTo>
                          <a:pt x="17" y="783"/>
                        </a:lnTo>
                        <a:lnTo>
                          <a:pt x="6" y="727"/>
                        </a:lnTo>
                        <a:lnTo>
                          <a:pt x="0" y="675"/>
                        </a:lnTo>
                        <a:lnTo>
                          <a:pt x="6" y="616"/>
                        </a:lnTo>
                        <a:lnTo>
                          <a:pt x="26" y="543"/>
                        </a:lnTo>
                        <a:lnTo>
                          <a:pt x="58" y="477"/>
                        </a:lnTo>
                        <a:lnTo>
                          <a:pt x="107" y="406"/>
                        </a:lnTo>
                        <a:lnTo>
                          <a:pt x="170" y="347"/>
                        </a:lnTo>
                        <a:lnTo>
                          <a:pt x="234" y="307"/>
                        </a:lnTo>
                        <a:lnTo>
                          <a:pt x="284" y="278"/>
                        </a:lnTo>
                        <a:lnTo>
                          <a:pt x="358" y="259"/>
                        </a:lnTo>
                        <a:lnTo>
                          <a:pt x="409" y="251"/>
                        </a:lnTo>
                        <a:lnTo>
                          <a:pt x="458" y="233"/>
                        </a:lnTo>
                        <a:lnTo>
                          <a:pt x="537" y="187"/>
                        </a:lnTo>
                        <a:lnTo>
                          <a:pt x="598" y="141"/>
                        </a:lnTo>
                        <a:lnTo>
                          <a:pt x="675" y="97"/>
                        </a:lnTo>
                        <a:lnTo>
                          <a:pt x="744" y="66"/>
                        </a:lnTo>
                        <a:close/>
                      </a:path>
                    </a:pathLst>
                  </a:custGeom>
                  <a:solidFill>
                    <a:srgbClr val="FFC0C0"/>
                  </a:solidFill>
                  <a:ln w="9525">
                    <a:noFill/>
                    <a:round/>
                    <a:headEnd/>
                    <a:tailEnd/>
                  </a:ln>
                </p:spPr>
                <p:txBody>
                  <a:bodyPr/>
                  <a:lstStyle/>
                  <a:p>
                    <a:endParaRPr lang="fr-FR"/>
                  </a:p>
                </p:txBody>
              </p:sp>
              <p:grpSp>
                <p:nvGrpSpPr>
                  <p:cNvPr id="8241" name="Group 24"/>
                  <p:cNvGrpSpPr>
                    <a:grpSpLocks/>
                  </p:cNvGrpSpPr>
                  <p:nvPr/>
                </p:nvGrpSpPr>
                <p:grpSpPr bwMode="auto">
                  <a:xfrm>
                    <a:off x="4387" y="2509"/>
                    <a:ext cx="735" cy="369"/>
                    <a:chOff x="4387" y="2509"/>
                    <a:chExt cx="735" cy="369"/>
                  </a:xfrm>
                </p:grpSpPr>
                <p:grpSp>
                  <p:nvGrpSpPr>
                    <p:cNvPr id="8242" name="Group 25"/>
                    <p:cNvGrpSpPr>
                      <a:grpSpLocks/>
                    </p:cNvGrpSpPr>
                    <p:nvPr/>
                  </p:nvGrpSpPr>
                  <p:grpSpPr bwMode="auto">
                    <a:xfrm>
                      <a:off x="4387" y="2668"/>
                      <a:ext cx="132" cy="178"/>
                      <a:chOff x="4387" y="2668"/>
                      <a:chExt cx="132" cy="178"/>
                    </a:xfrm>
                  </p:grpSpPr>
                  <p:sp>
                    <p:nvSpPr>
                      <p:cNvPr id="8257" name="Freeform 26"/>
                      <p:cNvSpPr>
                        <a:spLocks/>
                      </p:cNvSpPr>
                      <p:nvPr/>
                    </p:nvSpPr>
                    <p:spPr bwMode="auto">
                      <a:xfrm>
                        <a:off x="4387" y="2668"/>
                        <a:ext cx="132" cy="178"/>
                      </a:xfrm>
                      <a:custGeom>
                        <a:avLst/>
                        <a:gdLst>
                          <a:gd name="T0" fmla="*/ 0 w 398"/>
                          <a:gd name="T1" fmla="*/ 0 h 534"/>
                          <a:gd name="T2" fmla="*/ 0 w 398"/>
                          <a:gd name="T3" fmla="*/ 0 h 534"/>
                          <a:gd name="T4" fmla="*/ 0 w 398"/>
                          <a:gd name="T5" fmla="*/ 0 h 534"/>
                          <a:gd name="T6" fmla="*/ 0 w 398"/>
                          <a:gd name="T7" fmla="*/ 0 h 534"/>
                          <a:gd name="T8" fmla="*/ 0 w 398"/>
                          <a:gd name="T9" fmla="*/ 0 h 534"/>
                          <a:gd name="T10" fmla="*/ 0 w 398"/>
                          <a:gd name="T11" fmla="*/ 0 h 534"/>
                          <a:gd name="T12" fmla="*/ 0 w 398"/>
                          <a:gd name="T13" fmla="*/ 1 h 534"/>
                          <a:gd name="T14" fmla="*/ 0 w 398"/>
                          <a:gd name="T15" fmla="*/ 1 h 534"/>
                          <a:gd name="T16" fmla="*/ 0 w 398"/>
                          <a:gd name="T17" fmla="*/ 1 h 534"/>
                          <a:gd name="T18" fmla="*/ 0 w 398"/>
                          <a:gd name="T19" fmla="*/ 1 h 534"/>
                          <a:gd name="T20" fmla="*/ 1 w 398"/>
                          <a:gd name="T21" fmla="*/ 1 h 534"/>
                          <a:gd name="T22" fmla="*/ 1 w 398"/>
                          <a:gd name="T23" fmla="*/ 1 h 534"/>
                          <a:gd name="T24" fmla="*/ 1 w 398"/>
                          <a:gd name="T25" fmla="*/ 1 h 534"/>
                          <a:gd name="T26" fmla="*/ 1 w 398"/>
                          <a:gd name="T27" fmla="*/ 1 h 534"/>
                          <a:gd name="T28" fmla="*/ 1 w 398"/>
                          <a:gd name="T29" fmla="*/ 1 h 534"/>
                          <a:gd name="T30" fmla="*/ 1 w 398"/>
                          <a:gd name="T31" fmla="*/ 1 h 534"/>
                          <a:gd name="T32" fmla="*/ 1 w 398"/>
                          <a:gd name="T33" fmla="*/ 2 h 534"/>
                          <a:gd name="T34" fmla="*/ 1 w 398"/>
                          <a:gd name="T35" fmla="*/ 2 h 534"/>
                          <a:gd name="T36" fmla="*/ 1 w 398"/>
                          <a:gd name="T37" fmla="*/ 2 h 534"/>
                          <a:gd name="T38" fmla="*/ 1 w 398"/>
                          <a:gd name="T39" fmla="*/ 2 h 534"/>
                          <a:gd name="T40" fmla="*/ 2 w 398"/>
                          <a:gd name="T41" fmla="*/ 2 h 534"/>
                          <a:gd name="T42" fmla="*/ 2 w 398"/>
                          <a:gd name="T43" fmla="*/ 2 h 534"/>
                          <a:gd name="T44" fmla="*/ 2 w 398"/>
                          <a:gd name="T45" fmla="*/ 2 h 534"/>
                          <a:gd name="T46" fmla="*/ 2 w 398"/>
                          <a:gd name="T47" fmla="*/ 2 h 534"/>
                          <a:gd name="T48" fmla="*/ 2 w 398"/>
                          <a:gd name="T49" fmla="*/ 2 h 5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8"/>
                          <a:gd name="T76" fmla="*/ 0 h 534"/>
                          <a:gd name="T77" fmla="*/ 398 w 398"/>
                          <a:gd name="T78" fmla="*/ 534 h 5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8" h="534">
                            <a:moveTo>
                              <a:pt x="6" y="0"/>
                            </a:moveTo>
                            <a:lnTo>
                              <a:pt x="3" y="21"/>
                            </a:lnTo>
                            <a:lnTo>
                              <a:pt x="0" y="48"/>
                            </a:lnTo>
                            <a:lnTo>
                              <a:pt x="3" y="72"/>
                            </a:lnTo>
                            <a:lnTo>
                              <a:pt x="10" y="99"/>
                            </a:lnTo>
                            <a:lnTo>
                              <a:pt x="19" y="121"/>
                            </a:lnTo>
                            <a:lnTo>
                              <a:pt x="36" y="147"/>
                            </a:lnTo>
                            <a:lnTo>
                              <a:pt x="55" y="171"/>
                            </a:lnTo>
                            <a:lnTo>
                              <a:pt x="85" y="190"/>
                            </a:lnTo>
                            <a:lnTo>
                              <a:pt x="116" y="202"/>
                            </a:lnTo>
                            <a:lnTo>
                              <a:pt x="146" y="216"/>
                            </a:lnTo>
                            <a:lnTo>
                              <a:pt x="152" y="239"/>
                            </a:lnTo>
                            <a:lnTo>
                              <a:pt x="163" y="269"/>
                            </a:lnTo>
                            <a:lnTo>
                              <a:pt x="182" y="297"/>
                            </a:lnTo>
                            <a:lnTo>
                              <a:pt x="205" y="327"/>
                            </a:lnTo>
                            <a:lnTo>
                              <a:pt x="242" y="361"/>
                            </a:lnTo>
                            <a:lnTo>
                              <a:pt x="271" y="386"/>
                            </a:lnTo>
                            <a:lnTo>
                              <a:pt x="293" y="398"/>
                            </a:lnTo>
                            <a:lnTo>
                              <a:pt x="330" y="413"/>
                            </a:lnTo>
                            <a:lnTo>
                              <a:pt x="369" y="424"/>
                            </a:lnTo>
                            <a:lnTo>
                              <a:pt x="385" y="430"/>
                            </a:lnTo>
                            <a:lnTo>
                              <a:pt x="395" y="441"/>
                            </a:lnTo>
                            <a:lnTo>
                              <a:pt x="398" y="455"/>
                            </a:lnTo>
                            <a:lnTo>
                              <a:pt x="392" y="500"/>
                            </a:lnTo>
                            <a:lnTo>
                              <a:pt x="384" y="534"/>
                            </a:lnTo>
                          </a:path>
                        </a:pathLst>
                      </a:custGeom>
                      <a:noFill/>
                      <a:ln w="11113">
                        <a:solidFill>
                          <a:srgbClr val="FF8080"/>
                        </a:solidFill>
                        <a:prstDash val="solid"/>
                        <a:round/>
                        <a:headEnd/>
                        <a:tailEnd/>
                      </a:ln>
                    </p:spPr>
                    <p:txBody>
                      <a:bodyPr/>
                      <a:lstStyle/>
                      <a:p>
                        <a:endParaRPr lang="fr-FR"/>
                      </a:p>
                    </p:txBody>
                  </p:sp>
                  <p:sp>
                    <p:nvSpPr>
                      <p:cNvPr id="8258" name="Freeform 27"/>
                      <p:cNvSpPr>
                        <a:spLocks/>
                      </p:cNvSpPr>
                      <p:nvPr/>
                    </p:nvSpPr>
                    <p:spPr bwMode="auto">
                      <a:xfrm>
                        <a:off x="4435" y="2689"/>
                        <a:ext cx="7" cy="51"/>
                      </a:xfrm>
                      <a:custGeom>
                        <a:avLst/>
                        <a:gdLst>
                          <a:gd name="T0" fmla="*/ 0 w 21"/>
                          <a:gd name="T1" fmla="*/ 0 h 152"/>
                          <a:gd name="T2" fmla="*/ 0 w 21"/>
                          <a:gd name="T3" fmla="*/ 0 h 152"/>
                          <a:gd name="T4" fmla="*/ 0 w 21"/>
                          <a:gd name="T5" fmla="*/ 0 h 152"/>
                          <a:gd name="T6" fmla="*/ 0 w 21"/>
                          <a:gd name="T7" fmla="*/ 0 h 152"/>
                          <a:gd name="T8" fmla="*/ 0 w 21"/>
                          <a:gd name="T9" fmla="*/ 1 h 152"/>
                          <a:gd name="T10" fmla="*/ 0 60000 65536"/>
                          <a:gd name="T11" fmla="*/ 0 60000 65536"/>
                          <a:gd name="T12" fmla="*/ 0 60000 65536"/>
                          <a:gd name="T13" fmla="*/ 0 60000 65536"/>
                          <a:gd name="T14" fmla="*/ 0 60000 65536"/>
                          <a:gd name="T15" fmla="*/ 0 w 21"/>
                          <a:gd name="T16" fmla="*/ 0 h 152"/>
                          <a:gd name="T17" fmla="*/ 21 w 21"/>
                          <a:gd name="T18" fmla="*/ 152 h 152"/>
                        </a:gdLst>
                        <a:ahLst/>
                        <a:cxnLst>
                          <a:cxn ang="T10">
                            <a:pos x="T0" y="T1"/>
                          </a:cxn>
                          <a:cxn ang="T11">
                            <a:pos x="T2" y="T3"/>
                          </a:cxn>
                          <a:cxn ang="T12">
                            <a:pos x="T4" y="T5"/>
                          </a:cxn>
                          <a:cxn ang="T13">
                            <a:pos x="T6" y="T7"/>
                          </a:cxn>
                          <a:cxn ang="T14">
                            <a:pos x="T8" y="T9"/>
                          </a:cxn>
                        </a:cxnLst>
                        <a:rect l="T15" t="T16" r="T17" b="T18"/>
                        <a:pathLst>
                          <a:path w="21" h="152">
                            <a:moveTo>
                              <a:pt x="14" y="0"/>
                            </a:moveTo>
                            <a:lnTo>
                              <a:pt x="17" y="43"/>
                            </a:lnTo>
                            <a:lnTo>
                              <a:pt x="21" y="80"/>
                            </a:lnTo>
                            <a:lnTo>
                              <a:pt x="15" y="117"/>
                            </a:lnTo>
                            <a:lnTo>
                              <a:pt x="0" y="152"/>
                            </a:lnTo>
                          </a:path>
                        </a:pathLst>
                      </a:custGeom>
                      <a:noFill/>
                      <a:ln w="11113">
                        <a:solidFill>
                          <a:srgbClr val="FF8080"/>
                        </a:solidFill>
                        <a:prstDash val="solid"/>
                        <a:round/>
                        <a:headEnd/>
                        <a:tailEnd/>
                      </a:ln>
                    </p:spPr>
                    <p:txBody>
                      <a:bodyPr/>
                      <a:lstStyle/>
                      <a:p>
                        <a:endParaRPr lang="fr-FR"/>
                      </a:p>
                    </p:txBody>
                  </p:sp>
                </p:grpSp>
                <p:sp>
                  <p:nvSpPr>
                    <p:cNvPr id="8243" name="Freeform 28"/>
                    <p:cNvSpPr>
                      <a:spLocks/>
                    </p:cNvSpPr>
                    <p:nvPr/>
                  </p:nvSpPr>
                  <p:spPr bwMode="auto">
                    <a:xfrm>
                      <a:off x="4503" y="2714"/>
                      <a:ext cx="125" cy="93"/>
                    </a:xfrm>
                    <a:custGeom>
                      <a:avLst/>
                      <a:gdLst>
                        <a:gd name="T0" fmla="*/ 0 w 376"/>
                        <a:gd name="T1" fmla="*/ 0 h 280"/>
                        <a:gd name="T2" fmla="*/ 0 w 376"/>
                        <a:gd name="T3" fmla="*/ 0 h 280"/>
                        <a:gd name="T4" fmla="*/ 0 w 376"/>
                        <a:gd name="T5" fmla="*/ 0 h 280"/>
                        <a:gd name="T6" fmla="*/ 0 w 376"/>
                        <a:gd name="T7" fmla="*/ 1 h 280"/>
                        <a:gd name="T8" fmla="*/ 0 w 376"/>
                        <a:gd name="T9" fmla="*/ 1 h 280"/>
                        <a:gd name="T10" fmla="*/ 0 w 376"/>
                        <a:gd name="T11" fmla="*/ 1 h 280"/>
                        <a:gd name="T12" fmla="*/ 0 w 376"/>
                        <a:gd name="T13" fmla="*/ 1 h 280"/>
                        <a:gd name="T14" fmla="*/ 1 w 376"/>
                        <a:gd name="T15" fmla="*/ 1 h 280"/>
                        <a:gd name="T16" fmla="*/ 1 w 376"/>
                        <a:gd name="T17" fmla="*/ 1 h 280"/>
                        <a:gd name="T18" fmla="*/ 1 w 376"/>
                        <a:gd name="T19" fmla="*/ 1 h 280"/>
                        <a:gd name="T20" fmla="*/ 1 w 376"/>
                        <a:gd name="T21" fmla="*/ 1 h 280"/>
                        <a:gd name="T22" fmla="*/ 1 w 376"/>
                        <a:gd name="T23" fmla="*/ 1 h 280"/>
                        <a:gd name="T24" fmla="*/ 1 w 376"/>
                        <a:gd name="T25" fmla="*/ 1 h 280"/>
                        <a:gd name="T26" fmla="*/ 2 w 376"/>
                        <a:gd name="T27" fmla="*/ 1 h 280"/>
                        <a:gd name="T28" fmla="*/ 2 w 376"/>
                        <a:gd name="T29" fmla="*/ 1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6"/>
                        <a:gd name="T46" fmla="*/ 0 h 280"/>
                        <a:gd name="T47" fmla="*/ 376 w 376"/>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6" h="280">
                          <a:moveTo>
                            <a:pt x="0" y="0"/>
                          </a:moveTo>
                          <a:lnTo>
                            <a:pt x="8" y="40"/>
                          </a:lnTo>
                          <a:lnTo>
                            <a:pt x="21" y="89"/>
                          </a:lnTo>
                          <a:lnTo>
                            <a:pt x="33" y="122"/>
                          </a:lnTo>
                          <a:lnTo>
                            <a:pt x="48" y="143"/>
                          </a:lnTo>
                          <a:lnTo>
                            <a:pt x="84" y="167"/>
                          </a:lnTo>
                          <a:lnTo>
                            <a:pt x="113" y="178"/>
                          </a:lnTo>
                          <a:lnTo>
                            <a:pt x="146" y="191"/>
                          </a:lnTo>
                          <a:lnTo>
                            <a:pt x="194" y="213"/>
                          </a:lnTo>
                          <a:lnTo>
                            <a:pt x="238" y="243"/>
                          </a:lnTo>
                          <a:lnTo>
                            <a:pt x="270" y="266"/>
                          </a:lnTo>
                          <a:lnTo>
                            <a:pt x="297" y="274"/>
                          </a:lnTo>
                          <a:lnTo>
                            <a:pt x="330" y="280"/>
                          </a:lnTo>
                          <a:lnTo>
                            <a:pt x="374" y="276"/>
                          </a:lnTo>
                          <a:lnTo>
                            <a:pt x="376" y="276"/>
                          </a:lnTo>
                        </a:path>
                      </a:pathLst>
                    </a:custGeom>
                    <a:noFill/>
                    <a:ln w="11113">
                      <a:solidFill>
                        <a:srgbClr val="FF8080"/>
                      </a:solidFill>
                      <a:prstDash val="solid"/>
                      <a:round/>
                      <a:headEnd/>
                      <a:tailEnd/>
                    </a:ln>
                  </p:spPr>
                  <p:txBody>
                    <a:bodyPr/>
                    <a:lstStyle/>
                    <a:p>
                      <a:endParaRPr lang="fr-FR"/>
                    </a:p>
                  </p:txBody>
                </p:sp>
                <p:sp>
                  <p:nvSpPr>
                    <p:cNvPr id="8244" name="Freeform 29"/>
                    <p:cNvSpPr>
                      <a:spLocks/>
                    </p:cNvSpPr>
                    <p:nvPr/>
                  </p:nvSpPr>
                  <p:spPr bwMode="auto">
                    <a:xfrm>
                      <a:off x="4512" y="2636"/>
                      <a:ext cx="86" cy="24"/>
                    </a:xfrm>
                    <a:custGeom>
                      <a:avLst/>
                      <a:gdLst>
                        <a:gd name="T0" fmla="*/ 0 w 258"/>
                        <a:gd name="T1" fmla="*/ 0 h 72"/>
                        <a:gd name="T2" fmla="*/ 0 w 258"/>
                        <a:gd name="T3" fmla="*/ 0 h 72"/>
                        <a:gd name="T4" fmla="*/ 0 w 258"/>
                        <a:gd name="T5" fmla="*/ 0 h 72"/>
                        <a:gd name="T6" fmla="*/ 0 w 258"/>
                        <a:gd name="T7" fmla="*/ 0 h 72"/>
                        <a:gd name="T8" fmla="*/ 1 w 258"/>
                        <a:gd name="T9" fmla="*/ 0 h 72"/>
                        <a:gd name="T10" fmla="*/ 1 w 258"/>
                        <a:gd name="T11" fmla="*/ 0 h 72"/>
                        <a:gd name="T12" fmla="*/ 1 w 258"/>
                        <a:gd name="T13" fmla="*/ 0 h 72"/>
                        <a:gd name="T14" fmla="*/ 1 w 258"/>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258"/>
                        <a:gd name="T25" fmla="*/ 0 h 72"/>
                        <a:gd name="T26" fmla="*/ 258 w 258"/>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8" h="72">
                          <a:moveTo>
                            <a:pt x="0" y="72"/>
                          </a:moveTo>
                          <a:lnTo>
                            <a:pt x="34" y="50"/>
                          </a:lnTo>
                          <a:lnTo>
                            <a:pt x="64" y="31"/>
                          </a:lnTo>
                          <a:lnTo>
                            <a:pt x="106" y="13"/>
                          </a:lnTo>
                          <a:lnTo>
                            <a:pt x="143" y="5"/>
                          </a:lnTo>
                          <a:lnTo>
                            <a:pt x="183" y="0"/>
                          </a:lnTo>
                          <a:lnTo>
                            <a:pt x="221" y="4"/>
                          </a:lnTo>
                          <a:lnTo>
                            <a:pt x="258" y="13"/>
                          </a:lnTo>
                        </a:path>
                      </a:pathLst>
                    </a:custGeom>
                    <a:noFill/>
                    <a:ln w="11113">
                      <a:solidFill>
                        <a:srgbClr val="FF8080"/>
                      </a:solidFill>
                      <a:prstDash val="solid"/>
                      <a:round/>
                      <a:headEnd/>
                      <a:tailEnd/>
                    </a:ln>
                  </p:spPr>
                  <p:txBody>
                    <a:bodyPr/>
                    <a:lstStyle/>
                    <a:p>
                      <a:endParaRPr lang="fr-FR"/>
                    </a:p>
                  </p:txBody>
                </p:sp>
                <p:sp>
                  <p:nvSpPr>
                    <p:cNvPr id="8245" name="Freeform 30"/>
                    <p:cNvSpPr>
                      <a:spLocks/>
                    </p:cNvSpPr>
                    <p:nvPr/>
                  </p:nvSpPr>
                  <p:spPr bwMode="auto">
                    <a:xfrm>
                      <a:off x="4477" y="2590"/>
                      <a:ext cx="25" cy="115"/>
                    </a:xfrm>
                    <a:custGeom>
                      <a:avLst/>
                      <a:gdLst>
                        <a:gd name="T0" fmla="*/ 0 w 77"/>
                        <a:gd name="T1" fmla="*/ 0 h 344"/>
                        <a:gd name="T2" fmla="*/ 0 w 77"/>
                        <a:gd name="T3" fmla="*/ 0 h 344"/>
                        <a:gd name="T4" fmla="*/ 0 w 77"/>
                        <a:gd name="T5" fmla="*/ 0 h 344"/>
                        <a:gd name="T6" fmla="*/ 0 w 77"/>
                        <a:gd name="T7" fmla="*/ 0 h 344"/>
                        <a:gd name="T8" fmla="*/ 0 w 77"/>
                        <a:gd name="T9" fmla="*/ 1 h 344"/>
                        <a:gd name="T10" fmla="*/ 0 w 77"/>
                        <a:gd name="T11" fmla="*/ 1 h 344"/>
                        <a:gd name="T12" fmla="*/ 0 w 77"/>
                        <a:gd name="T13" fmla="*/ 1 h 344"/>
                        <a:gd name="T14" fmla="*/ 0 w 77"/>
                        <a:gd name="T15" fmla="*/ 1 h 344"/>
                        <a:gd name="T16" fmla="*/ 0 w 77"/>
                        <a:gd name="T17" fmla="*/ 1 h 344"/>
                        <a:gd name="T18" fmla="*/ 0 w 77"/>
                        <a:gd name="T19" fmla="*/ 1 h 344"/>
                        <a:gd name="T20" fmla="*/ 0 w 77"/>
                        <a:gd name="T21" fmla="*/ 1 h 3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344"/>
                        <a:gd name="T35" fmla="*/ 77 w 77"/>
                        <a:gd name="T36" fmla="*/ 344 h 3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344">
                          <a:moveTo>
                            <a:pt x="29" y="0"/>
                          </a:moveTo>
                          <a:lnTo>
                            <a:pt x="49" y="31"/>
                          </a:lnTo>
                          <a:lnTo>
                            <a:pt x="62" y="56"/>
                          </a:lnTo>
                          <a:lnTo>
                            <a:pt x="73" y="90"/>
                          </a:lnTo>
                          <a:lnTo>
                            <a:pt x="77" y="131"/>
                          </a:lnTo>
                          <a:lnTo>
                            <a:pt x="73" y="179"/>
                          </a:lnTo>
                          <a:lnTo>
                            <a:pt x="66" y="226"/>
                          </a:lnTo>
                          <a:lnTo>
                            <a:pt x="55" y="263"/>
                          </a:lnTo>
                          <a:lnTo>
                            <a:pt x="40" y="288"/>
                          </a:lnTo>
                          <a:lnTo>
                            <a:pt x="18" y="322"/>
                          </a:lnTo>
                          <a:lnTo>
                            <a:pt x="0" y="344"/>
                          </a:lnTo>
                        </a:path>
                      </a:pathLst>
                    </a:custGeom>
                    <a:noFill/>
                    <a:ln w="11113">
                      <a:solidFill>
                        <a:srgbClr val="FF8080"/>
                      </a:solidFill>
                      <a:prstDash val="solid"/>
                      <a:round/>
                      <a:headEnd/>
                      <a:tailEnd/>
                    </a:ln>
                  </p:spPr>
                  <p:txBody>
                    <a:bodyPr/>
                    <a:lstStyle/>
                    <a:p>
                      <a:endParaRPr lang="fr-FR"/>
                    </a:p>
                  </p:txBody>
                </p:sp>
                <p:sp>
                  <p:nvSpPr>
                    <p:cNvPr id="8246" name="Freeform 31"/>
                    <p:cNvSpPr>
                      <a:spLocks/>
                    </p:cNvSpPr>
                    <p:nvPr/>
                  </p:nvSpPr>
                  <p:spPr bwMode="auto">
                    <a:xfrm>
                      <a:off x="4512" y="2552"/>
                      <a:ext cx="68" cy="55"/>
                    </a:xfrm>
                    <a:custGeom>
                      <a:avLst/>
                      <a:gdLst>
                        <a:gd name="T0" fmla="*/ 0 w 203"/>
                        <a:gd name="T1" fmla="*/ 1 h 166"/>
                        <a:gd name="T2" fmla="*/ 0 w 203"/>
                        <a:gd name="T3" fmla="*/ 1 h 166"/>
                        <a:gd name="T4" fmla="*/ 0 w 203"/>
                        <a:gd name="T5" fmla="*/ 0 h 166"/>
                        <a:gd name="T6" fmla="*/ 1 w 203"/>
                        <a:gd name="T7" fmla="*/ 0 h 166"/>
                        <a:gd name="T8" fmla="*/ 1 w 203"/>
                        <a:gd name="T9" fmla="*/ 0 h 166"/>
                        <a:gd name="T10" fmla="*/ 0 60000 65536"/>
                        <a:gd name="T11" fmla="*/ 0 60000 65536"/>
                        <a:gd name="T12" fmla="*/ 0 60000 65536"/>
                        <a:gd name="T13" fmla="*/ 0 60000 65536"/>
                        <a:gd name="T14" fmla="*/ 0 60000 65536"/>
                        <a:gd name="T15" fmla="*/ 0 w 203"/>
                        <a:gd name="T16" fmla="*/ 0 h 166"/>
                        <a:gd name="T17" fmla="*/ 203 w 203"/>
                        <a:gd name="T18" fmla="*/ 166 h 166"/>
                      </a:gdLst>
                      <a:ahLst/>
                      <a:cxnLst>
                        <a:cxn ang="T10">
                          <a:pos x="T0" y="T1"/>
                        </a:cxn>
                        <a:cxn ang="T11">
                          <a:pos x="T2" y="T3"/>
                        </a:cxn>
                        <a:cxn ang="T12">
                          <a:pos x="T4" y="T5"/>
                        </a:cxn>
                        <a:cxn ang="T13">
                          <a:pos x="T6" y="T7"/>
                        </a:cxn>
                        <a:cxn ang="T14">
                          <a:pos x="T8" y="T9"/>
                        </a:cxn>
                      </a:cxnLst>
                      <a:rect l="T15" t="T16" r="T17" b="T18"/>
                      <a:pathLst>
                        <a:path w="203" h="166">
                          <a:moveTo>
                            <a:pt x="0" y="166"/>
                          </a:moveTo>
                          <a:lnTo>
                            <a:pt x="48" y="125"/>
                          </a:lnTo>
                          <a:lnTo>
                            <a:pt x="92" y="87"/>
                          </a:lnTo>
                          <a:lnTo>
                            <a:pt x="140" y="46"/>
                          </a:lnTo>
                          <a:lnTo>
                            <a:pt x="203" y="0"/>
                          </a:lnTo>
                        </a:path>
                      </a:pathLst>
                    </a:custGeom>
                    <a:noFill/>
                    <a:ln w="11113">
                      <a:solidFill>
                        <a:srgbClr val="FF8080"/>
                      </a:solidFill>
                      <a:prstDash val="solid"/>
                      <a:round/>
                      <a:headEnd/>
                      <a:tailEnd/>
                    </a:ln>
                  </p:spPr>
                  <p:txBody>
                    <a:bodyPr/>
                    <a:lstStyle/>
                    <a:p>
                      <a:endParaRPr lang="fr-FR"/>
                    </a:p>
                  </p:txBody>
                </p:sp>
                <p:sp>
                  <p:nvSpPr>
                    <p:cNvPr id="8247" name="Freeform 32"/>
                    <p:cNvSpPr>
                      <a:spLocks/>
                    </p:cNvSpPr>
                    <p:nvPr/>
                  </p:nvSpPr>
                  <p:spPr bwMode="auto">
                    <a:xfrm>
                      <a:off x="4707" y="2509"/>
                      <a:ext cx="35" cy="26"/>
                    </a:xfrm>
                    <a:custGeom>
                      <a:avLst/>
                      <a:gdLst>
                        <a:gd name="T0" fmla="*/ 0 w 106"/>
                        <a:gd name="T1" fmla="*/ 0 h 78"/>
                        <a:gd name="T2" fmla="*/ 0 w 106"/>
                        <a:gd name="T3" fmla="*/ 0 h 78"/>
                        <a:gd name="T4" fmla="*/ 0 w 106"/>
                        <a:gd name="T5" fmla="*/ 0 h 78"/>
                        <a:gd name="T6" fmla="*/ 0 60000 65536"/>
                        <a:gd name="T7" fmla="*/ 0 60000 65536"/>
                        <a:gd name="T8" fmla="*/ 0 60000 65536"/>
                        <a:gd name="T9" fmla="*/ 0 w 106"/>
                        <a:gd name="T10" fmla="*/ 0 h 78"/>
                        <a:gd name="T11" fmla="*/ 106 w 106"/>
                        <a:gd name="T12" fmla="*/ 78 h 78"/>
                      </a:gdLst>
                      <a:ahLst/>
                      <a:cxnLst>
                        <a:cxn ang="T6">
                          <a:pos x="T0" y="T1"/>
                        </a:cxn>
                        <a:cxn ang="T7">
                          <a:pos x="T2" y="T3"/>
                        </a:cxn>
                        <a:cxn ang="T8">
                          <a:pos x="T4" y="T5"/>
                        </a:cxn>
                      </a:cxnLst>
                      <a:rect l="T9" t="T10" r="T11" b="T12"/>
                      <a:pathLst>
                        <a:path w="106" h="78">
                          <a:moveTo>
                            <a:pt x="0" y="78"/>
                          </a:moveTo>
                          <a:lnTo>
                            <a:pt x="40" y="45"/>
                          </a:lnTo>
                          <a:lnTo>
                            <a:pt x="106" y="0"/>
                          </a:lnTo>
                        </a:path>
                      </a:pathLst>
                    </a:custGeom>
                    <a:noFill/>
                    <a:ln w="11113">
                      <a:solidFill>
                        <a:srgbClr val="FF8080"/>
                      </a:solidFill>
                      <a:prstDash val="solid"/>
                      <a:round/>
                      <a:headEnd/>
                      <a:tailEnd/>
                    </a:ln>
                  </p:spPr>
                  <p:txBody>
                    <a:bodyPr/>
                    <a:lstStyle/>
                    <a:p>
                      <a:endParaRPr lang="fr-FR"/>
                    </a:p>
                  </p:txBody>
                </p:sp>
                <p:sp>
                  <p:nvSpPr>
                    <p:cNvPr id="8248" name="Freeform 33"/>
                    <p:cNvSpPr>
                      <a:spLocks/>
                    </p:cNvSpPr>
                    <p:nvPr/>
                  </p:nvSpPr>
                  <p:spPr bwMode="auto">
                    <a:xfrm>
                      <a:off x="4609" y="2528"/>
                      <a:ext cx="261" cy="69"/>
                    </a:xfrm>
                    <a:custGeom>
                      <a:avLst/>
                      <a:gdLst>
                        <a:gd name="T0" fmla="*/ 0 w 782"/>
                        <a:gd name="T1" fmla="*/ 1 h 206"/>
                        <a:gd name="T2" fmla="*/ 0 w 782"/>
                        <a:gd name="T3" fmla="*/ 1 h 206"/>
                        <a:gd name="T4" fmla="*/ 0 w 782"/>
                        <a:gd name="T5" fmla="*/ 1 h 206"/>
                        <a:gd name="T6" fmla="*/ 0 w 782"/>
                        <a:gd name="T7" fmla="*/ 1 h 206"/>
                        <a:gd name="T8" fmla="*/ 0 w 782"/>
                        <a:gd name="T9" fmla="*/ 1 h 206"/>
                        <a:gd name="T10" fmla="*/ 0 w 782"/>
                        <a:gd name="T11" fmla="*/ 1 h 206"/>
                        <a:gd name="T12" fmla="*/ 0 w 782"/>
                        <a:gd name="T13" fmla="*/ 0 h 206"/>
                        <a:gd name="T14" fmla="*/ 0 w 782"/>
                        <a:gd name="T15" fmla="*/ 1 h 206"/>
                        <a:gd name="T16" fmla="*/ 0 w 782"/>
                        <a:gd name="T17" fmla="*/ 1 h 206"/>
                        <a:gd name="T18" fmla="*/ 1 w 782"/>
                        <a:gd name="T19" fmla="*/ 1 h 206"/>
                        <a:gd name="T20" fmla="*/ 1 w 782"/>
                        <a:gd name="T21" fmla="*/ 1 h 206"/>
                        <a:gd name="T22" fmla="*/ 1 w 782"/>
                        <a:gd name="T23" fmla="*/ 1 h 206"/>
                        <a:gd name="T24" fmla="*/ 1 w 782"/>
                        <a:gd name="T25" fmla="*/ 1 h 206"/>
                        <a:gd name="T26" fmla="*/ 1 w 782"/>
                        <a:gd name="T27" fmla="*/ 1 h 206"/>
                        <a:gd name="T28" fmla="*/ 1 w 782"/>
                        <a:gd name="T29" fmla="*/ 1 h 206"/>
                        <a:gd name="T30" fmla="*/ 2 w 782"/>
                        <a:gd name="T31" fmla="*/ 1 h 206"/>
                        <a:gd name="T32" fmla="*/ 2 w 782"/>
                        <a:gd name="T33" fmla="*/ 1 h 206"/>
                        <a:gd name="T34" fmla="*/ 2 w 782"/>
                        <a:gd name="T35" fmla="*/ 0 h 206"/>
                        <a:gd name="T36" fmla="*/ 2 w 782"/>
                        <a:gd name="T37" fmla="*/ 0 h 206"/>
                        <a:gd name="T38" fmla="*/ 2 w 782"/>
                        <a:gd name="T39" fmla="*/ 0 h 206"/>
                        <a:gd name="T40" fmla="*/ 2 w 782"/>
                        <a:gd name="T41" fmla="*/ 0 h 206"/>
                        <a:gd name="T42" fmla="*/ 2 w 782"/>
                        <a:gd name="T43" fmla="*/ 0 h 206"/>
                        <a:gd name="T44" fmla="*/ 2 w 782"/>
                        <a:gd name="T45" fmla="*/ 0 h 206"/>
                        <a:gd name="T46" fmla="*/ 2 w 782"/>
                        <a:gd name="T47" fmla="*/ 1 h 206"/>
                        <a:gd name="T48" fmla="*/ 3 w 782"/>
                        <a:gd name="T49" fmla="*/ 1 h 206"/>
                        <a:gd name="T50" fmla="*/ 3 w 782"/>
                        <a:gd name="T51" fmla="*/ 1 h 206"/>
                        <a:gd name="T52" fmla="*/ 3 w 782"/>
                        <a:gd name="T53" fmla="*/ 1 h 206"/>
                        <a:gd name="T54" fmla="*/ 3 w 782"/>
                        <a:gd name="T55" fmla="*/ 0 h 206"/>
                        <a:gd name="T56" fmla="*/ 3 w 782"/>
                        <a:gd name="T57" fmla="*/ 0 h 206"/>
                        <a:gd name="T58" fmla="*/ 3 w 782"/>
                        <a:gd name="T59" fmla="*/ 0 h 206"/>
                        <a:gd name="T60" fmla="*/ 3 w 782"/>
                        <a:gd name="T61" fmla="*/ 0 h 206"/>
                        <a:gd name="T62" fmla="*/ 3 w 782"/>
                        <a:gd name="T63" fmla="*/ 0 h 206"/>
                        <a:gd name="T64" fmla="*/ 3 w 782"/>
                        <a:gd name="T65" fmla="*/ 0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2"/>
                        <a:gd name="T100" fmla="*/ 0 h 206"/>
                        <a:gd name="T101" fmla="*/ 782 w 782"/>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2" h="206">
                          <a:moveTo>
                            <a:pt x="0" y="206"/>
                          </a:moveTo>
                          <a:lnTo>
                            <a:pt x="29" y="197"/>
                          </a:lnTo>
                          <a:lnTo>
                            <a:pt x="51" y="187"/>
                          </a:lnTo>
                          <a:lnTo>
                            <a:pt x="70" y="176"/>
                          </a:lnTo>
                          <a:lnTo>
                            <a:pt x="86" y="157"/>
                          </a:lnTo>
                          <a:lnTo>
                            <a:pt x="93" y="132"/>
                          </a:lnTo>
                          <a:lnTo>
                            <a:pt x="97" y="106"/>
                          </a:lnTo>
                          <a:lnTo>
                            <a:pt x="107" y="136"/>
                          </a:lnTo>
                          <a:lnTo>
                            <a:pt x="120" y="153"/>
                          </a:lnTo>
                          <a:lnTo>
                            <a:pt x="140" y="164"/>
                          </a:lnTo>
                          <a:lnTo>
                            <a:pt x="168" y="173"/>
                          </a:lnTo>
                          <a:lnTo>
                            <a:pt x="198" y="175"/>
                          </a:lnTo>
                          <a:lnTo>
                            <a:pt x="249" y="171"/>
                          </a:lnTo>
                          <a:lnTo>
                            <a:pt x="300" y="164"/>
                          </a:lnTo>
                          <a:lnTo>
                            <a:pt x="345" y="158"/>
                          </a:lnTo>
                          <a:lnTo>
                            <a:pt x="382" y="149"/>
                          </a:lnTo>
                          <a:lnTo>
                            <a:pt x="423" y="131"/>
                          </a:lnTo>
                          <a:lnTo>
                            <a:pt x="453" y="112"/>
                          </a:lnTo>
                          <a:lnTo>
                            <a:pt x="483" y="91"/>
                          </a:lnTo>
                          <a:lnTo>
                            <a:pt x="502" y="62"/>
                          </a:lnTo>
                          <a:lnTo>
                            <a:pt x="516" y="84"/>
                          </a:lnTo>
                          <a:lnTo>
                            <a:pt x="530" y="101"/>
                          </a:lnTo>
                          <a:lnTo>
                            <a:pt x="550" y="117"/>
                          </a:lnTo>
                          <a:lnTo>
                            <a:pt x="582" y="127"/>
                          </a:lnTo>
                          <a:lnTo>
                            <a:pt x="620" y="131"/>
                          </a:lnTo>
                          <a:lnTo>
                            <a:pt x="652" y="127"/>
                          </a:lnTo>
                          <a:lnTo>
                            <a:pt x="674" y="121"/>
                          </a:lnTo>
                          <a:lnTo>
                            <a:pt x="707" y="112"/>
                          </a:lnTo>
                          <a:lnTo>
                            <a:pt x="730" y="101"/>
                          </a:lnTo>
                          <a:lnTo>
                            <a:pt x="749" y="88"/>
                          </a:lnTo>
                          <a:lnTo>
                            <a:pt x="762" y="65"/>
                          </a:lnTo>
                          <a:lnTo>
                            <a:pt x="771" y="40"/>
                          </a:lnTo>
                          <a:lnTo>
                            <a:pt x="782" y="0"/>
                          </a:lnTo>
                        </a:path>
                      </a:pathLst>
                    </a:custGeom>
                    <a:noFill/>
                    <a:ln w="11113">
                      <a:solidFill>
                        <a:srgbClr val="FF8080"/>
                      </a:solidFill>
                      <a:prstDash val="solid"/>
                      <a:round/>
                      <a:headEnd/>
                      <a:tailEnd/>
                    </a:ln>
                  </p:spPr>
                  <p:txBody>
                    <a:bodyPr/>
                    <a:lstStyle/>
                    <a:p>
                      <a:endParaRPr lang="fr-FR"/>
                    </a:p>
                  </p:txBody>
                </p:sp>
                <p:sp>
                  <p:nvSpPr>
                    <p:cNvPr id="8249" name="Freeform 34"/>
                    <p:cNvSpPr>
                      <a:spLocks/>
                    </p:cNvSpPr>
                    <p:nvPr/>
                  </p:nvSpPr>
                  <p:spPr bwMode="auto">
                    <a:xfrm>
                      <a:off x="4582" y="2635"/>
                      <a:ext cx="292" cy="57"/>
                    </a:xfrm>
                    <a:custGeom>
                      <a:avLst/>
                      <a:gdLst>
                        <a:gd name="T0" fmla="*/ 0 w 877"/>
                        <a:gd name="T1" fmla="*/ 0 h 173"/>
                        <a:gd name="T2" fmla="*/ 0 w 877"/>
                        <a:gd name="T3" fmla="*/ 0 h 173"/>
                        <a:gd name="T4" fmla="*/ 0 w 877"/>
                        <a:gd name="T5" fmla="*/ 0 h 173"/>
                        <a:gd name="T6" fmla="*/ 0 w 877"/>
                        <a:gd name="T7" fmla="*/ 0 h 173"/>
                        <a:gd name="T8" fmla="*/ 1 w 877"/>
                        <a:gd name="T9" fmla="*/ 0 h 173"/>
                        <a:gd name="T10" fmla="*/ 1 w 877"/>
                        <a:gd name="T11" fmla="*/ 0 h 173"/>
                        <a:gd name="T12" fmla="*/ 1 w 877"/>
                        <a:gd name="T13" fmla="*/ 0 h 173"/>
                        <a:gd name="T14" fmla="*/ 1 w 877"/>
                        <a:gd name="T15" fmla="*/ 0 h 173"/>
                        <a:gd name="T16" fmla="*/ 1 w 877"/>
                        <a:gd name="T17" fmla="*/ 0 h 173"/>
                        <a:gd name="T18" fmla="*/ 2 w 877"/>
                        <a:gd name="T19" fmla="*/ 0 h 173"/>
                        <a:gd name="T20" fmla="*/ 2 w 877"/>
                        <a:gd name="T21" fmla="*/ 0 h 173"/>
                        <a:gd name="T22" fmla="*/ 2 w 877"/>
                        <a:gd name="T23" fmla="*/ 0 h 173"/>
                        <a:gd name="T24" fmla="*/ 2 w 877"/>
                        <a:gd name="T25" fmla="*/ 0 h 173"/>
                        <a:gd name="T26" fmla="*/ 3 w 877"/>
                        <a:gd name="T27" fmla="*/ 0 h 173"/>
                        <a:gd name="T28" fmla="*/ 3 w 877"/>
                        <a:gd name="T29" fmla="*/ 0 h 173"/>
                        <a:gd name="T30" fmla="*/ 3 w 877"/>
                        <a:gd name="T31" fmla="*/ 0 h 173"/>
                        <a:gd name="T32" fmla="*/ 3 w 877"/>
                        <a:gd name="T33" fmla="*/ 0 h 173"/>
                        <a:gd name="T34" fmla="*/ 3 w 877"/>
                        <a:gd name="T35" fmla="*/ 0 h 173"/>
                        <a:gd name="T36" fmla="*/ 3 w 877"/>
                        <a:gd name="T37" fmla="*/ 1 h 173"/>
                        <a:gd name="T38" fmla="*/ 4 w 877"/>
                        <a:gd name="T39" fmla="*/ 1 h 1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7"/>
                        <a:gd name="T61" fmla="*/ 0 h 173"/>
                        <a:gd name="T62" fmla="*/ 877 w 877"/>
                        <a:gd name="T63" fmla="*/ 173 h 1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7" h="173">
                          <a:moveTo>
                            <a:pt x="0" y="111"/>
                          </a:moveTo>
                          <a:lnTo>
                            <a:pt x="32" y="88"/>
                          </a:lnTo>
                          <a:lnTo>
                            <a:pt x="66" y="63"/>
                          </a:lnTo>
                          <a:lnTo>
                            <a:pt x="99" y="44"/>
                          </a:lnTo>
                          <a:lnTo>
                            <a:pt x="132" y="29"/>
                          </a:lnTo>
                          <a:lnTo>
                            <a:pt x="168" y="14"/>
                          </a:lnTo>
                          <a:lnTo>
                            <a:pt x="190" y="8"/>
                          </a:lnTo>
                          <a:lnTo>
                            <a:pt x="226" y="4"/>
                          </a:lnTo>
                          <a:lnTo>
                            <a:pt x="299" y="0"/>
                          </a:lnTo>
                          <a:lnTo>
                            <a:pt x="376" y="3"/>
                          </a:lnTo>
                          <a:lnTo>
                            <a:pt x="447" y="8"/>
                          </a:lnTo>
                          <a:lnTo>
                            <a:pt x="520" y="14"/>
                          </a:lnTo>
                          <a:lnTo>
                            <a:pt x="577" y="23"/>
                          </a:lnTo>
                          <a:lnTo>
                            <a:pt x="628" y="34"/>
                          </a:lnTo>
                          <a:lnTo>
                            <a:pt x="676" y="51"/>
                          </a:lnTo>
                          <a:lnTo>
                            <a:pt x="725" y="73"/>
                          </a:lnTo>
                          <a:lnTo>
                            <a:pt x="775" y="97"/>
                          </a:lnTo>
                          <a:lnTo>
                            <a:pt x="812" y="119"/>
                          </a:lnTo>
                          <a:lnTo>
                            <a:pt x="849" y="147"/>
                          </a:lnTo>
                          <a:lnTo>
                            <a:pt x="877" y="173"/>
                          </a:lnTo>
                        </a:path>
                      </a:pathLst>
                    </a:custGeom>
                    <a:noFill/>
                    <a:ln w="11113">
                      <a:solidFill>
                        <a:srgbClr val="FF8080"/>
                      </a:solidFill>
                      <a:prstDash val="solid"/>
                      <a:round/>
                      <a:headEnd/>
                      <a:tailEnd/>
                    </a:ln>
                  </p:spPr>
                  <p:txBody>
                    <a:bodyPr/>
                    <a:lstStyle/>
                    <a:p>
                      <a:endParaRPr lang="fr-FR"/>
                    </a:p>
                  </p:txBody>
                </p:sp>
                <p:sp>
                  <p:nvSpPr>
                    <p:cNvPr id="8250" name="Freeform 35"/>
                    <p:cNvSpPr>
                      <a:spLocks/>
                    </p:cNvSpPr>
                    <p:nvPr/>
                  </p:nvSpPr>
                  <p:spPr bwMode="auto">
                    <a:xfrm>
                      <a:off x="4796" y="2610"/>
                      <a:ext cx="60" cy="33"/>
                    </a:xfrm>
                    <a:custGeom>
                      <a:avLst/>
                      <a:gdLst>
                        <a:gd name="T0" fmla="*/ 0 w 180"/>
                        <a:gd name="T1" fmla="*/ 0 h 100"/>
                        <a:gd name="T2" fmla="*/ 0 w 180"/>
                        <a:gd name="T3" fmla="*/ 0 h 100"/>
                        <a:gd name="T4" fmla="*/ 0 w 180"/>
                        <a:gd name="T5" fmla="*/ 0 h 100"/>
                        <a:gd name="T6" fmla="*/ 0 w 180"/>
                        <a:gd name="T7" fmla="*/ 0 h 100"/>
                        <a:gd name="T8" fmla="*/ 1 w 180"/>
                        <a:gd name="T9" fmla="*/ 0 h 100"/>
                        <a:gd name="T10" fmla="*/ 1 w 180"/>
                        <a:gd name="T11" fmla="*/ 0 h 100"/>
                        <a:gd name="T12" fmla="*/ 1 w 180"/>
                        <a:gd name="T13" fmla="*/ 0 h 100"/>
                        <a:gd name="T14" fmla="*/ 1 w 180"/>
                        <a:gd name="T15" fmla="*/ 0 h 100"/>
                        <a:gd name="T16" fmla="*/ 0 60000 65536"/>
                        <a:gd name="T17" fmla="*/ 0 60000 65536"/>
                        <a:gd name="T18" fmla="*/ 0 60000 65536"/>
                        <a:gd name="T19" fmla="*/ 0 60000 65536"/>
                        <a:gd name="T20" fmla="*/ 0 60000 65536"/>
                        <a:gd name="T21" fmla="*/ 0 60000 65536"/>
                        <a:gd name="T22" fmla="*/ 0 60000 65536"/>
                        <a:gd name="T23" fmla="*/ 0 60000 65536"/>
                        <a:gd name="T24" fmla="*/ 0 w 180"/>
                        <a:gd name="T25" fmla="*/ 0 h 100"/>
                        <a:gd name="T26" fmla="*/ 180 w 180"/>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 h="100">
                          <a:moveTo>
                            <a:pt x="0" y="89"/>
                          </a:moveTo>
                          <a:lnTo>
                            <a:pt x="33" y="96"/>
                          </a:lnTo>
                          <a:lnTo>
                            <a:pt x="66" y="100"/>
                          </a:lnTo>
                          <a:lnTo>
                            <a:pt x="97" y="93"/>
                          </a:lnTo>
                          <a:lnTo>
                            <a:pt x="125" y="79"/>
                          </a:lnTo>
                          <a:lnTo>
                            <a:pt x="151" y="57"/>
                          </a:lnTo>
                          <a:lnTo>
                            <a:pt x="166" y="30"/>
                          </a:lnTo>
                          <a:lnTo>
                            <a:pt x="180" y="0"/>
                          </a:lnTo>
                        </a:path>
                      </a:pathLst>
                    </a:custGeom>
                    <a:noFill/>
                    <a:ln w="11113">
                      <a:solidFill>
                        <a:srgbClr val="FF8080"/>
                      </a:solidFill>
                      <a:prstDash val="solid"/>
                      <a:round/>
                      <a:headEnd/>
                      <a:tailEnd/>
                    </a:ln>
                  </p:spPr>
                  <p:txBody>
                    <a:bodyPr/>
                    <a:lstStyle/>
                    <a:p>
                      <a:endParaRPr lang="fr-FR"/>
                    </a:p>
                  </p:txBody>
                </p:sp>
                <p:sp>
                  <p:nvSpPr>
                    <p:cNvPr id="8251" name="Freeform 36"/>
                    <p:cNvSpPr>
                      <a:spLocks/>
                    </p:cNvSpPr>
                    <p:nvPr/>
                  </p:nvSpPr>
                  <p:spPr bwMode="auto">
                    <a:xfrm>
                      <a:off x="4889" y="2547"/>
                      <a:ext cx="51" cy="126"/>
                    </a:xfrm>
                    <a:custGeom>
                      <a:avLst/>
                      <a:gdLst>
                        <a:gd name="T0" fmla="*/ 1 w 154"/>
                        <a:gd name="T1" fmla="*/ 0 h 378"/>
                        <a:gd name="T2" fmla="*/ 0 w 154"/>
                        <a:gd name="T3" fmla="*/ 0 h 378"/>
                        <a:gd name="T4" fmla="*/ 0 w 154"/>
                        <a:gd name="T5" fmla="*/ 0 h 378"/>
                        <a:gd name="T6" fmla="*/ 0 w 154"/>
                        <a:gd name="T7" fmla="*/ 0 h 378"/>
                        <a:gd name="T8" fmla="*/ 0 w 154"/>
                        <a:gd name="T9" fmla="*/ 0 h 378"/>
                        <a:gd name="T10" fmla="*/ 0 w 154"/>
                        <a:gd name="T11" fmla="*/ 0 h 378"/>
                        <a:gd name="T12" fmla="*/ 0 w 154"/>
                        <a:gd name="T13" fmla="*/ 0 h 378"/>
                        <a:gd name="T14" fmla="*/ 0 w 154"/>
                        <a:gd name="T15" fmla="*/ 0 h 378"/>
                        <a:gd name="T16" fmla="*/ 0 w 154"/>
                        <a:gd name="T17" fmla="*/ 0 h 378"/>
                        <a:gd name="T18" fmla="*/ 0 w 154"/>
                        <a:gd name="T19" fmla="*/ 0 h 378"/>
                        <a:gd name="T20" fmla="*/ 0 w 154"/>
                        <a:gd name="T21" fmla="*/ 1 h 378"/>
                        <a:gd name="T22" fmla="*/ 0 w 154"/>
                        <a:gd name="T23" fmla="*/ 1 h 378"/>
                        <a:gd name="T24" fmla="*/ 0 w 154"/>
                        <a:gd name="T25" fmla="*/ 1 h 378"/>
                        <a:gd name="T26" fmla="*/ 0 w 154"/>
                        <a:gd name="T27" fmla="*/ 1 h 378"/>
                        <a:gd name="T28" fmla="*/ 0 w 154"/>
                        <a:gd name="T29" fmla="*/ 1 h 378"/>
                        <a:gd name="T30" fmla="*/ 0 w 154"/>
                        <a:gd name="T31" fmla="*/ 1 h 378"/>
                        <a:gd name="T32" fmla="*/ 0 w 154"/>
                        <a:gd name="T33" fmla="*/ 1 h 378"/>
                        <a:gd name="T34" fmla="*/ 0 w 154"/>
                        <a:gd name="T35" fmla="*/ 1 h 378"/>
                        <a:gd name="T36" fmla="*/ 0 w 154"/>
                        <a:gd name="T37" fmla="*/ 1 h 378"/>
                        <a:gd name="T38" fmla="*/ 0 w 154"/>
                        <a:gd name="T39" fmla="*/ 1 h 378"/>
                        <a:gd name="T40" fmla="*/ 1 w 154"/>
                        <a:gd name="T41" fmla="*/ 2 h 3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378"/>
                        <a:gd name="T65" fmla="*/ 154 w 154"/>
                        <a:gd name="T66" fmla="*/ 378 h 3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378">
                          <a:moveTo>
                            <a:pt x="136" y="0"/>
                          </a:moveTo>
                          <a:lnTo>
                            <a:pt x="121" y="33"/>
                          </a:lnTo>
                          <a:lnTo>
                            <a:pt x="102" y="65"/>
                          </a:lnTo>
                          <a:lnTo>
                            <a:pt x="81" y="83"/>
                          </a:lnTo>
                          <a:lnTo>
                            <a:pt x="65" y="91"/>
                          </a:lnTo>
                          <a:lnTo>
                            <a:pt x="44" y="93"/>
                          </a:lnTo>
                          <a:lnTo>
                            <a:pt x="18" y="90"/>
                          </a:lnTo>
                          <a:lnTo>
                            <a:pt x="0" y="80"/>
                          </a:lnTo>
                          <a:lnTo>
                            <a:pt x="29" y="106"/>
                          </a:lnTo>
                          <a:lnTo>
                            <a:pt x="48" y="120"/>
                          </a:lnTo>
                          <a:lnTo>
                            <a:pt x="59" y="135"/>
                          </a:lnTo>
                          <a:lnTo>
                            <a:pt x="62" y="149"/>
                          </a:lnTo>
                          <a:lnTo>
                            <a:pt x="61" y="167"/>
                          </a:lnTo>
                          <a:lnTo>
                            <a:pt x="58" y="191"/>
                          </a:lnTo>
                          <a:lnTo>
                            <a:pt x="54" y="226"/>
                          </a:lnTo>
                          <a:lnTo>
                            <a:pt x="59" y="257"/>
                          </a:lnTo>
                          <a:lnTo>
                            <a:pt x="69" y="290"/>
                          </a:lnTo>
                          <a:lnTo>
                            <a:pt x="80" y="313"/>
                          </a:lnTo>
                          <a:lnTo>
                            <a:pt x="96" y="333"/>
                          </a:lnTo>
                          <a:lnTo>
                            <a:pt x="121" y="353"/>
                          </a:lnTo>
                          <a:lnTo>
                            <a:pt x="154" y="378"/>
                          </a:lnTo>
                        </a:path>
                      </a:pathLst>
                    </a:custGeom>
                    <a:noFill/>
                    <a:ln w="11113">
                      <a:solidFill>
                        <a:srgbClr val="FF8080"/>
                      </a:solidFill>
                      <a:prstDash val="solid"/>
                      <a:round/>
                      <a:headEnd/>
                      <a:tailEnd/>
                    </a:ln>
                  </p:spPr>
                  <p:txBody>
                    <a:bodyPr/>
                    <a:lstStyle/>
                    <a:p>
                      <a:endParaRPr lang="fr-FR"/>
                    </a:p>
                  </p:txBody>
                </p:sp>
                <p:sp>
                  <p:nvSpPr>
                    <p:cNvPr id="8252" name="Freeform 37"/>
                    <p:cNvSpPr>
                      <a:spLocks/>
                    </p:cNvSpPr>
                    <p:nvPr/>
                  </p:nvSpPr>
                  <p:spPr bwMode="auto">
                    <a:xfrm>
                      <a:off x="4949" y="2578"/>
                      <a:ext cx="165" cy="113"/>
                    </a:xfrm>
                    <a:custGeom>
                      <a:avLst/>
                      <a:gdLst>
                        <a:gd name="T0" fmla="*/ 0 w 495"/>
                        <a:gd name="T1" fmla="*/ 0 h 338"/>
                        <a:gd name="T2" fmla="*/ 0 w 495"/>
                        <a:gd name="T3" fmla="*/ 0 h 338"/>
                        <a:gd name="T4" fmla="*/ 0 w 495"/>
                        <a:gd name="T5" fmla="*/ 0 h 338"/>
                        <a:gd name="T6" fmla="*/ 0 w 495"/>
                        <a:gd name="T7" fmla="*/ 0 h 338"/>
                        <a:gd name="T8" fmla="*/ 0 w 495"/>
                        <a:gd name="T9" fmla="*/ 0 h 338"/>
                        <a:gd name="T10" fmla="*/ 0 w 495"/>
                        <a:gd name="T11" fmla="*/ 0 h 338"/>
                        <a:gd name="T12" fmla="*/ 0 w 495"/>
                        <a:gd name="T13" fmla="*/ 0 h 338"/>
                        <a:gd name="T14" fmla="*/ 0 w 495"/>
                        <a:gd name="T15" fmla="*/ 1 h 338"/>
                        <a:gd name="T16" fmla="*/ 0 w 495"/>
                        <a:gd name="T17" fmla="*/ 1 h 338"/>
                        <a:gd name="T18" fmla="*/ 0 w 495"/>
                        <a:gd name="T19" fmla="*/ 1 h 338"/>
                        <a:gd name="T20" fmla="*/ 1 w 495"/>
                        <a:gd name="T21" fmla="*/ 1 h 338"/>
                        <a:gd name="T22" fmla="*/ 1 w 495"/>
                        <a:gd name="T23" fmla="*/ 1 h 338"/>
                        <a:gd name="T24" fmla="*/ 1 w 495"/>
                        <a:gd name="T25" fmla="*/ 1 h 338"/>
                        <a:gd name="T26" fmla="*/ 1 w 495"/>
                        <a:gd name="T27" fmla="*/ 1 h 338"/>
                        <a:gd name="T28" fmla="*/ 1 w 495"/>
                        <a:gd name="T29" fmla="*/ 1 h 338"/>
                        <a:gd name="T30" fmla="*/ 1 w 495"/>
                        <a:gd name="T31" fmla="*/ 1 h 338"/>
                        <a:gd name="T32" fmla="*/ 1 w 495"/>
                        <a:gd name="T33" fmla="*/ 1 h 338"/>
                        <a:gd name="T34" fmla="*/ 1 w 495"/>
                        <a:gd name="T35" fmla="*/ 1 h 338"/>
                        <a:gd name="T36" fmla="*/ 1 w 495"/>
                        <a:gd name="T37" fmla="*/ 1 h 338"/>
                        <a:gd name="T38" fmla="*/ 1 w 495"/>
                        <a:gd name="T39" fmla="*/ 1 h 338"/>
                        <a:gd name="T40" fmla="*/ 1 w 495"/>
                        <a:gd name="T41" fmla="*/ 1 h 338"/>
                        <a:gd name="T42" fmla="*/ 1 w 495"/>
                        <a:gd name="T43" fmla="*/ 1 h 338"/>
                        <a:gd name="T44" fmla="*/ 1 w 495"/>
                        <a:gd name="T45" fmla="*/ 1 h 338"/>
                        <a:gd name="T46" fmla="*/ 2 w 495"/>
                        <a:gd name="T47" fmla="*/ 1 h 338"/>
                        <a:gd name="T48" fmla="*/ 2 w 495"/>
                        <a:gd name="T49" fmla="*/ 1 h 338"/>
                        <a:gd name="T50" fmla="*/ 2 w 495"/>
                        <a:gd name="T51" fmla="*/ 1 h 338"/>
                        <a:gd name="T52" fmla="*/ 2 w 495"/>
                        <a:gd name="T53" fmla="*/ 1 h 338"/>
                        <a:gd name="T54" fmla="*/ 2 w 495"/>
                        <a:gd name="T55" fmla="*/ 1 h 3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338"/>
                        <a:gd name="T86" fmla="*/ 495 w 495"/>
                        <a:gd name="T87" fmla="*/ 338 h 3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338">
                          <a:moveTo>
                            <a:pt x="111" y="0"/>
                          </a:moveTo>
                          <a:lnTo>
                            <a:pt x="100" y="25"/>
                          </a:lnTo>
                          <a:lnTo>
                            <a:pt x="85" y="48"/>
                          </a:lnTo>
                          <a:lnTo>
                            <a:pt x="67" y="69"/>
                          </a:lnTo>
                          <a:lnTo>
                            <a:pt x="37" y="92"/>
                          </a:lnTo>
                          <a:lnTo>
                            <a:pt x="0" y="117"/>
                          </a:lnTo>
                          <a:lnTo>
                            <a:pt x="30" y="121"/>
                          </a:lnTo>
                          <a:lnTo>
                            <a:pt x="63" y="126"/>
                          </a:lnTo>
                          <a:lnTo>
                            <a:pt x="89" y="134"/>
                          </a:lnTo>
                          <a:lnTo>
                            <a:pt x="107" y="141"/>
                          </a:lnTo>
                          <a:lnTo>
                            <a:pt x="122" y="152"/>
                          </a:lnTo>
                          <a:lnTo>
                            <a:pt x="136" y="173"/>
                          </a:lnTo>
                          <a:lnTo>
                            <a:pt x="148" y="191"/>
                          </a:lnTo>
                          <a:lnTo>
                            <a:pt x="155" y="215"/>
                          </a:lnTo>
                          <a:lnTo>
                            <a:pt x="159" y="252"/>
                          </a:lnTo>
                          <a:lnTo>
                            <a:pt x="155" y="317"/>
                          </a:lnTo>
                          <a:lnTo>
                            <a:pt x="172" y="299"/>
                          </a:lnTo>
                          <a:lnTo>
                            <a:pt x="194" y="280"/>
                          </a:lnTo>
                          <a:lnTo>
                            <a:pt x="217" y="265"/>
                          </a:lnTo>
                          <a:lnTo>
                            <a:pt x="246" y="251"/>
                          </a:lnTo>
                          <a:lnTo>
                            <a:pt x="271" y="247"/>
                          </a:lnTo>
                          <a:lnTo>
                            <a:pt x="304" y="243"/>
                          </a:lnTo>
                          <a:lnTo>
                            <a:pt x="339" y="248"/>
                          </a:lnTo>
                          <a:lnTo>
                            <a:pt x="374" y="258"/>
                          </a:lnTo>
                          <a:lnTo>
                            <a:pt x="397" y="267"/>
                          </a:lnTo>
                          <a:lnTo>
                            <a:pt x="426" y="280"/>
                          </a:lnTo>
                          <a:lnTo>
                            <a:pt x="448" y="296"/>
                          </a:lnTo>
                          <a:lnTo>
                            <a:pt x="495" y="338"/>
                          </a:lnTo>
                        </a:path>
                      </a:pathLst>
                    </a:custGeom>
                    <a:noFill/>
                    <a:ln w="11113">
                      <a:solidFill>
                        <a:srgbClr val="FF8080"/>
                      </a:solidFill>
                      <a:prstDash val="solid"/>
                      <a:round/>
                      <a:headEnd/>
                      <a:tailEnd/>
                    </a:ln>
                  </p:spPr>
                  <p:txBody>
                    <a:bodyPr/>
                    <a:lstStyle/>
                    <a:p>
                      <a:endParaRPr lang="fr-FR"/>
                    </a:p>
                  </p:txBody>
                </p:sp>
                <p:sp>
                  <p:nvSpPr>
                    <p:cNvPr id="8253" name="Freeform 38"/>
                    <p:cNvSpPr>
                      <a:spLocks/>
                    </p:cNvSpPr>
                    <p:nvPr/>
                  </p:nvSpPr>
                  <p:spPr bwMode="auto">
                    <a:xfrm>
                      <a:off x="4945" y="2663"/>
                      <a:ext cx="62" cy="80"/>
                    </a:xfrm>
                    <a:custGeom>
                      <a:avLst/>
                      <a:gdLst>
                        <a:gd name="T0" fmla="*/ 0 w 186"/>
                        <a:gd name="T1" fmla="*/ 0 h 240"/>
                        <a:gd name="T2" fmla="*/ 0 w 186"/>
                        <a:gd name="T3" fmla="*/ 0 h 240"/>
                        <a:gd name="T4" fmla="*/ 0 w 186"/>
                        <a:gd name="T5" fmla="*/ 0 h 240"/>
                        <a:gd name="T6" fmla="*/ 0 w 186"/>
                        <a:gd name="T7" fmla="*/ 0 h 240"/>
                        <a:gd name="T8" fmla="*/ 0 w 186"/>
                        <a:gd name="T9" fmla="*/ 0 h 240"/>
                        <a:gd name="T10" fmla="*/ 0 w 186"/>
                        <a:gd name="T11" fmla="*/ 1 h 240"/>
                        <a:gd name="T12" fmla="*/ 0 w 186"/>
                        <a:gd name="T13" fmla="*/ 1 h 240"/>
                        <a:gd name="T14" fmla="*/ 0 w 186"/>
                        <a:gd name="T15" fmla="*/ 1 h 240"/>
                        <a:gd name="T16" fmla="*/ 0 w 186"/>
                        <a:gd name="T17" fmla="*/ 1 h 240"/>
                        <a:gd name="T18" fmla="*/ 0 w 186"/>
                        <a:gd name="T19" fmla="*/ 1 h 240"/>
                        <a:gd name="T20" fmla="*/ 1 w 186"/>
                        <a:gd name="T21" fmla="*/ 1 h 240"/>
                        <a:gd name="T22" fmla="*/ 1 w 186"/>
                        <a:gd name="T23" fmla="*/ 1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240"/>
                        <a:gd name="T38" fmla="*/ 186 w 186"/>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240">
                          <a:moveTo>
                            <a:pt x="26" y="0"/>
                          </a:moveTo>
                          <a:lnTo>
                            <a:pt x="13" y="33"/>
                          </a:lnTo>
                          <a:lnTo>
                            <a:pt x="4" y="60"/>
                          </a:lnTo>
                          <a:lnTo>
                            <a:pt x="0" y="87"/>
                          </a:lnTo>
                          <a:lnTo>
                            <a:pt x="6" y="116"/>
                          </a:lnTo>
                          <a:lnTo>
                            <a:pt x="18" y="155"/>
                          </a:lnTo>
                          <a:lnTo>
                            <a:pt x="37" y="203"/>
                          </a:lnTo>
                          <a:lnTo>
                            <a:pt x="48" y="220"/>
                          </a:lnTo>
                          <a:lnTo>
                            <a:pt x="61" y="231"/>
                          </a:lnTo>
                          <a:lnTo>
                            <a:pt x="76" y="235"/>
                          </a:lnTo>
                          <a:lnTo>
                            <a:pt x="123" y="240"/>
                          </a:lnTo>
                          <a:lnTo>
                            <a:pt x="186" y="235"/>
                          </a:lnTo>
                        </a:path>
                      </a:pathLst>
                    </a:custGeom>
                    <a:noFill/>
                    <a:ln w="11113">
                      <a:solidFill>
                        <a:srgbClr val="FF8080"/>
                      </a:solidFill>
                      <a:prstDash val="solid"/>
                      <a:round/>
                      <a:headEnd/>
                      <a:tailEnd/>
                    </a:ln>
                  </p:spPr>
                  <p:txBody>
                    <a:bodyPr/>
                    <a:lstStyle/>
                    <a:p>
                      <a:endParaRPr lang="fr-FR"/>
                    </a:p>
                  </p:txBody>
                </p:sp>
                <p:sp>
                  <p:nvSpPr>
                    <p:cNvPr id="8254" name="Freeform 39"/>
                    <p:cNvSpPr>
                      <a:spLocks/>
                    </p:cNvSpPr>
                    <p:nvPr/>
                  </p:nvSpPr>
                  <p:spPr bwMode="auto">
                    <a:xfrm>
                      <a:off x="5013" y="2724"/>
                      <a:ext cx="92" cy="36"/>
                    </a:xfrm>
                    <a:custGeom>
                      <a:avLst/>
                      <a:gdLst>
                        <a:gd name="T0" fmla="*/ 0 w 278"/>
                        <a:gd name="T1" fmla="*/ 0 h 106"/>
                        <a:gd name="T2" fmla="*/ 0 w 278"/>
                        <a:gd name="T3" fmla="*/ 0 h 106"/>
                        <a:gd name="T4" fmla="*/ 0 w 278"/>
                        <a:gd name="T5" fmla="*/ 0 h 106"/>
                        <a:gd name="T6" fmla="*/ 0 w 278"/>
                        <a:gd name="T7" fmla="*/ 0 h 106"/>
                        <a:gd name="T8" fmla="*/ 1 w 278"/>
                        <a:gd name="T9" fmla="*/ 0 h 106"/>
                        <a:gd name="T10" fmla="*/ 1 w 278"/>
                        <a:gd name="T11" fmla="*/ 0 h 106"/>
                        <a:gd name="T12" fmla="*/ 1 w 278"/>
                        <a:gd name="T13" fmla="*/ 0 h 106"/>
                        <a:gd name="T14" fmla="*/ 1 w 278"/>
                        <a:gd name="T15" fmla="*/ 0 h 106"/>
                        <a:gd name="T16" fmla="*/ 1 w 278"/>
                        <a:gd name="T17" fmla="*/ 0 h 106"/>
                        <a:gd name="T18" fmla="*/ 1 w 278"/>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106"/>
                        <a:gd name="T32" fmla="*/ 278 w 278"/>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106">
                          <a:moveTo>
                            <a:pt x="0" y="76"/>
                          </a:moveTo>
                          <a:lnTo>
                            <a:pt x="33" y="91"/>
                          </a:lnTo>
                          <a:lnTo>
                            <a:pt x="63" y="100"/>
                          </a:lnTo>
                          <a:lnTo>
                            <a:pt x="97" y="106"/>
                          </a:lnTo>
                          <a:lnTo>
                            <a:pt x="136" y="106"/>
                          </a:lnTo>
                          <a:lnTo>
                            <a:pt x="171" y="96"/>
                          </a:lnTo>
                          <a:lnTo>
                            <a:pt x="204" y="81"/>
                          </a:lnTo>
                          <a:lnTo>
                            <a:pt x="233" y="59"/>
                          </a:lnTo>
                          <a:lnTo>
                            <a:pt x="260" y="26"/>
                          </a:lnTo>
                          <a:lnTo>
                            <a:pt x="278" y="0"/>
                          </a:lnTo>
                        </a:path>
                      </a:pathLst>
                    </a:custGeom>
                    <a:noFill/>
                    <a:ln w="11113">
                      <a:solidFill>
                        <a:srgbClr val="FF8080"/>
                      </a:solidFill>
                      <a:prstDash val="solid"/>
                      <a:round/>
                      <a:headEnd/>
                      <a:tailEnd/>
                    </a:ln>
                  </p:spPr>
                  <p:txBody>
                    <a:bodyPr/>
                    <a:lstStyle/>
                    <a:p>
                      <a:endParaRPr lang="fr-FR"/>
                    </a:p>
                  </p:txBody>
                </p:sp>
                <p:sp>
                  <p:nvSpPr>
                    <p:cNvPr id="8255" name="Freeform 40"/>
                    <p:cNvSpPr>
                      <a:spLocks/>
                    </p:cNvSpPr>
                    <p:nvPr/>
                  </p:nvSpPr>
                  <p:spPr bwMode="auto">
                    <a:xfrm>
                      <a:off x="4991" y="2780"/>
                      <a:ext cx="131" cy="98"/>
                    </a:xfrm>
                    <a:custGeom>
                      <a:avLst/>
                      <a:gdLst>
                        <a:gd name="T0" fmla="*/ 2 w 392"/>
                        <a:gd name="T1" fmla="*/ 0 h 294"/>
                        <a:gd name="T2" fmla="*/ 2 w 392"/>
                        <a:gd name="T3" fmla="*/ 0 h 294"/>
                        <a:gd name="T4" fmla="*/ 1 w 392"/>
                        <a:gd name="T5" fmla="*/ 0 h 294"/>
                        <a:gd name="T6" fmla="*/ 1 w 392"/>
                        <a:gd name="T7" fmla="*/ 0 h 294"/>
                        <a:gd name="T8" fmla="*/ 1 w 392"/>
                        <a:gd name="T9" fmla="*/ 0 h 294"/>
                        <a:gd name="T10" fmla="*/ 1 w 392"/>
                        <a:gd name="T11" fmla="*/ 0 h 294"/>
                        <a:gd name="T12" fmla="*/ 1 w 392"/>
                        <a:gd name="T13" fmla="*/ 0 h 294"/>
                        <a:gd name="T14" fmla="*/ 1 w 392"/>
                        <a:gd name="T15" fmla="*/ 0 h 294"/>
                        <a:gd name="T16" fmla="*/ 1 w 392"/>
                        <a:gd name="T17" fmla="*/ 0 h 294"/>
                        <a:gd name="T18" fmla="*/ 0 w 392"/>
                        <a:gd name="T19" fmla="*/ 0 h 294"/>
                        <a:gd name="T20" fmla="*/ 0 w 392"/>
                        <a:gd name="T21" fmla="*/ 0 h 294"/>
                        <a:gd name="T22" fmla="*/ 0 w 392"/>
                        <a:gd name="T23" fmla="*/ 0 h 294"/>
                        <a:gd name="T24" fmla="*/ 0 w 392"/>
                        <a:gd name="T25" fmla="*/ 0 h 294"/>
                        <a:gd name="T26" fmla="*/ 0 w 392"/>
                        <a:gd name="T27" fmla="*/ 0 h 294"/>
                        <a:gd name="T28" fmla="*/ 0 w 392"/>
                        <a:gd name="T29" fmla="*/ 0 h 294"/>
                        <a:gd name="T30" fmla="*/ 0 w 392"/>
                        <a:gd name="T31" fmla="*/ 0 h 294"/>
                        <a:gd name="T32" fmla="*/ 0 w 392"/>
                        <a:gd name="T33" fmla="*/ 0 h 294"/>
                        <a:gd name="T34" fmla="*/ 0 w 392"/>
                        <a:gd name="T35" fmla="*/ 1 h 294"/>
                        <a:gd name="T36" fmla="*/ 1 w 392"/>
                        <a:gd name="T37" fmla="*/ 1 h 294"/>
                        <a:gd name="T38" fmla="*/ 1 w 392"/>
                        <a:gd name="T39" fmla="*/ 1 h 294"/>
                        <a:gd name="T40" fmla="*/ 1 w 392"/>
                        <a:gd name="T41" fmla="*/ 1 h 294"/>
                        <a:gd name="T42" fmla="*/ 1 w 392"/>
                        <a:gd name="T43" fmla="*/ 1 h 2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2"/>
                        <a:gd name="T67" fmla="*/ 0 h 294"/>
                        <a:gd name="T68" fmla="*/ 392 w 392"/>
                        <a:gd name="T69" fmla="*/ 294 h 2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2" h="294">
                          <a:moveTo>
                            <a:pt x="392" y="0"/>
                          </a:moveTo>
                          <a:lnTo>
                            <a:pt x="380" y="26"/>
                          </a:lnTo>
                          <a:lnTo>
                            <a:pt x="359" y="55"/>
                          </a:lnTo>
                          <a:lnTo>
                            <a:pt x="330" y="78"/>
                          </a:lnTo>
                          <a:lnTo>
                            <a:pt x="312" y="85"/>
                          </a:lnTo>
                          <a:lnTo>
                            <a:pt x="282" y="92"/>
                          </a:lnTo>
                          <a:lnTo>
                            <a:pt x="243" y="85"/>
                          </a:lnTo>
                          <a:lnTo>
                            <a:pt x="199" y="78"/>
                          </a:lnTo>
                          <a:lnTo>
                            <a:pt x="146" y="69"/>
                          </a:lnTo>
                          <a:lnTo>
                            <a:pt x="102" y="58"/>
                          </a:lnTo>
                          <a:lnTo>
                            <a:pt x="65" y="51"/>
                          </a:lnTo>
                          <a:lnTo>
                            <a:pt x="23" y="55"/>
                          </a:lnTo>
                          <a:lnTo>
                            <a:pt x="0" y="58"/>
                          </a:lnTo>
                          <a:lnTo>
                            <a:pt x="29" y="67"/>
                          </a:lnTo>
                          <a:lnTo>
                            <a:pt x="48" y="81"/>
                          </a:lnTo>
                          <a:lnTo>
                            <a:pt x="69" y="95"/>
                          </a:lnTo>
                          <a:lnTo>
                            <a:pt x="96" y="120"/>
                          </a:lnTo>
                          <a:lnTo>
                            <a:pt x="117" y="146"/>
                          </a:lnTo>
                          <a:lnTo>
                            <a:pt x="144" y="180"/>
                          </a:lnTo>
                          <a:lnTo>
                            <a:pt x="165" y="210"/>
                          </a:lnTo>
                          <a:lnTo>
                            <a:pt x="188" y="249"/>
                          </a:lnTo>
                          <a:lnTo>
                            <a:pt x="206" y="294"/>
                          </a:lnTo>
                        </a:path>
                      </a:pathLst>
                    </a:custGeom>
                    <a:noFill/>
                    <a:ln w="11113">
                      <a:solidFill>
                        <a:srgbClr val="FF8080"/>
                      </a:solidFill>
                      <a:prstDash val="solid"/>
                      <a:round/>
                      <a:headEnd/>
                      <a:tailEnd/>
                    </a:ln>
                  </p:spPr>
                  <p:txBody>
                    <a:bodyPr/>
                    <a:lstStyle/>
                    <a:p>
                      <a:endParaRPr lang="fr-FR"/>
                    </a:p>
                  </p:txBody>
                </p:sp>
                <p:sp>
                  <p:nvSpPr>
                    <p:cNvPr id="8256" name="Freeform 41"/>
                    <p:cNvSpPr>
                      <a:spLocks/>
                    </p:cNvSpPr>
                    <p:nvPr/>
                  </p:nvSpPr>
                  <p:spPr bwMode="auto">
                    <a:xfrm>
                      <a:off x="4908" y="2702"/>
                      <a:ext cx="91" cy="162"/>
                    </a:xfrm>
                    <a:custGeom>
                      <a:avLst/>
                      <a:gdLst>
                        <a:gd name="T0" fmla="*/ 0 w 272"/>
                        <a:gd name="T1" fmla="*/ 0 h 488"/>
                        <a:gd name="T2" fmla="*/ 0 w 272"/>
                        <a:gd name="T3" fmla="*/ 0 h 488"/>
                        <a:gd name="T4" fmla="*/ 0 w 272"/>
                        <a:gd name="T5" fmla="*/ 0 h 488"/>
                        <a:gd name="T6" fmla="*/ 0 w 272"/>
                        <a:gd name="T7" fmla="*/ 0 h 488"/>
                        <a:gd name="T8" fmla="*/ 0 w 272"/>
                        <a:gd name="T9" fmla="*/ 0 h 488"/>
                        <a:gd name="T10" fmla="*/ 0 w 272"/>
                        <a:gd name="T11" fmla="*/ 0 h 488"/>
                        <a:gd name="T12" fmla="*/ 0 w 272"/>
                        <a:gd name="T13" fmla="*/ 0 h 488"/>
                        <a:gd name="T14" fmla="*/ 0 w 272"/>
                        <a:gd name="T15" fmla="*/ 1 h 488"/>
                        <a:gd name="T16" fmla="*/ 0 w 272"/>
                        <a:gd name="T17" fmla="*/ 1 h 488"/>
                        <a:gd name="T18" fmla="*/ 0 w 272"/>
                        <a:gd name="T19" fmla="*/ 1 h 488"/>
                        <a:gd name="T20" fmla="*/ 0 w 272"/>
                        <a:gd name="T21" fmla="*/ 1 h 488"/>
                        <a:gd name="T22" fmla="*/ 0 w 272"/>
                        <a:gd name="T23" fmla="*/ 1 h 488"/>
                        <a:gd name="T24" fmla="*/ 0 w 272"/>
                        <a:gd name="T25" fmla="*/ 1 h 488"/>
                        <a:gd name="T26" fmla="*/ 1 w 272"/>
                        <a:gd name="T27" fmla="*/ 1 h 488"/>
                        <a:gd name="T28" fmla="*/ 1 w 272"/>
                        <a:gd name="T29" fmla="*/ 1 h 488"/>
                        <a:gd name="T30" fmla="*/ 1 w 272"/>
                        <a:gd name="T31" fmla="*/ 2 h 488"/>
                        <a:gd name="T32" fmla="*/ 1 w 272"/>
                        <a:gd name="T33" fmla="*/ 2 h 488"/>
                        <a:gd name="T34" fmla="*/ 1 w 272"/>
                        <a:gd name="T35" fmla="*/ 2 h 488"/>
                        <a:gd name="T36" fmla="*/ 1 w 272"/>
                        <a:gd name="T37" fmla="*/ 2 h 4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2"/>
                        <a:gd name="T58" fmla="*/ 0 h 488"/>
                        <a:gd name="T59" fmla="*/ 272 w 272"/>
                        <a:gd name="T60" fmla="*/ 488 h 4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2" h="488">
                          <a:moveTo>
                            <a:pt x="69" y="0"/>
                          </a:moveTo>
                          <a:lnTo>
                            <a:pt x="47" y="9"/>
                          </a:lnTo>
                          <a:lnTo>
                            <a:pt x="22" y="27"/>
                          </a:lnTo>
                          <a:lnTo>
                            <a:pt x="7" y="46"/>
                          </a:lnTo>
                          <a:lnTo>
                            <a:pt x="1" y="61"/>
                          </a:lnTo>
                          <a:lnTo>
                            <a:pt x="0" y="74"/>
                          </a:lnTo>
                          <a:lnTo>
                            <a:pt x="4" y="101"/>
                          </a:lnTo>
                          <a:lnTo>
                            <a:pt x="14" y="130"/>
                          </a:lnTo>
                          <a:lnTo>
                            <a:pt x="29" y="168"/>
                          </a:lnTo>
                          <a:lnTo>
                            <a:pt x="45" y="201"/>
                          </a:lnTo>
                          <a:lnTo>
                            <a:pt x="66" y="229"/>
                          </a:lnTo>
                          <a:lnTo>
                            <a:pt x="89" y="257"/>
                          </a:lnTo>
                          <a:lnTo>
                            <a:pt x="118" y="282"/>
                          </a:lnTo>
                          <a:lnTo>
                            <a:pt x="144" y="301"/>
                          </a:lnTo>
                          <a:lnTo>
                            <a:pt x="177" y="322"/>
                          </a:lnTo>
                          <a:lnTo>
                            <a:pt x="196" y="366"/>
                          </a:lnTo>
                          <a:lnTo>
                            <a:pt x="214" y="402"/>
                          </a:lnTo>
                          <a:lnTo>
                            <a:pt x="245" y="450"/>
                          </a:lnTo>
                          <a:lnTo>
                            <a:pt x="272" y="488"/>
                          </a:lnTo>
                        </a:path>
                      </a:pathLst>
                    </a:custGeom>
                    <a:noFill/>
                    <a:ln w="11113">
                      <a:solidFill>
                        <a:srgbClr val="FF8080"/>
                      </a:solidFill>
                      <a:prstDash val="solid"/>
                      <a:round/>
                      <a:headEnd/>
                      <a:tailEnd/>
                    </a:ln>
                  </p:spPr>
                  <p:txBody>
                    <a:bodyPr/>
                    <a:lstStyle/>
                    <a:p>
                      <a:endParaRPr lang="fr-FR"/>
                    </a:p>
                  </p:txBody>
                </p:sp>
              </p:grpSp>
            </p:grpSp>
            <p:grpSp>
              <p:nvGrpSpPr>
                <p:cNvPr id="8233" name="Group 42"/>
                <p:cNvGrpSpPr>
                  <a:grpSpLocks/>
                </p:cNvGrpSpPr>
                <p:nvPr/>
              </p:nvGrpSpPr>
              <p:grpSpPr bwMode="auto">
                <a:xfrm>
                  <a:off x="4770" y="2782"/>
                  <a:ext cx="220" cy="234"/>
                  <a:chOff x="4770" y="2782"/>
                  <a:chExt cx="220" cy="234"/>
                </a:xfrm>
              </p:grpSpPr>
              <p:sp>
                <p:nvSpPr>
                  <p:cNvPr id="8234" name="Freeform 43"/>
                  <p:cNvSpPr>
                    <a:spLocks/>
                  </p:cNvSpPr>
                  <p:nvPr/>
                </p:nvSpPr>
                <p:spPr bwMode="auto">
                  <a:xfrm>
                    <a:off x="4770" y="2782"/>
                    <a:ext cx="220" cy="234"/>
                  </a:xfrm>
                  <a:custGeom>
                    <a:avLst/>
                    <a:gdLst>
                      <a:gd name="T0" fmla="*/ 1 w 661"/>
                      <a:gd name="T1" fmla="*/ 2 h 702"/>
                      <a:gd name="T2" fmla="*/ 0 w 661"/>
                      <a:gd name="T3" fmla="*/ 2 h 702"/>
                      <a:gd name="T4" fmla="*/ 0 w 661"/>
                      <a:gd name="T5" fmla="*/ 1 h 702"/>
                      <a:gd name="T6" fmla="*/ 0 w 661"/>
                      <a:gd name="T7" fmla="*/ 1 h 702"/>
                      <a:gd name="T8" fmla="*/ 0 w 661"/>
                      <a:gd name="T9" fmla="*/ 1 h 702"/>
                      <a:gd name="T10" fmla="*/ 0 w 661"/>
                      <a:gd name="T11" fmla="*/ 1 h 702"/>
                      <a:gd name="T12" fmla="*/ 0 w 661"/>
                      <a:gd name="T13" fmla="*/ 1 h 702"/>
                      <a:gd name="T14" fmla="*/ 0 w 661"/>
                      <a:gd name="T15" fmla="*/ 1 h 702"/>
                      <a:gd name="T16" fmla="*/ 0 w 661"/>
                      <a:gd name="T17" fmla="*/ 1 h 702"/>
                      <a:gd name="T18" fmla="*/ 0 w 661"/>
                      <a:gd name="T19" fmla="*/ 1 h 702"/>
                      <a:gd name="T20" fmla="*/ 0 w 661"/>
                      <a:gd name="T21" fmla="*/ 1 h 702"/>
                      <a:gd name="T22" fmla="*/ 0 w 661"/>
                      <a:gd name="T23" fmla="*/ 0 h 702"/>
                      <a:gd name="T24" fmla="*/ 0 w 661"/>
                      <a:gd name="T25" fmla="*/ 0 h 702"/>
                      <a:gd name="T26" fmla="*/ 0 w 661"/>
                      <a:gd name="T27" fmla="*/ 0 h 702"/>
                      <a:gd name="T28" fmla="*/ 0 w 661"/>
                      <a:gd name="T29" fmla="*/ 0 h 702"/>
                      <a:gd name="T30" fmla="*/ 1 w 661"/>
                      <a:gd name="T31" fmla="*/ 0 h 702"/>
                      <a:gd name="T32" fmla="*/ 1 w 661"/>
                      <a:gd name="T33" fmla="*/ 0 h 702"/>
                      <a:gd name="T34" fmla="*/ 1 w 661"/>
                      <a:gd name="T35" fmla="*/ 0 h 702"/>
                      <a:gd name="T36" fmla="*/ 1 w 661"/>
                      <a:gd name="T37" fmla="*/ 0 h 702"/>
                      <a:gd name="T38" fmla="*/ 1 w 661"/>
                      <a:gd name="T39" fmla="*/ 0 h 702"/>
                      <a:gd name="T40" fmla="*/ 1 w 661"/>
                      <a:gd name="T41" fmla="*/ 0 h 702"/>
                      <a:gd name="T42" fmla="*/ 2 w 661"/>
                      <a:gd name="T43" fmla="*/ 0 h 702"/>
                      <a:gd name="T44" fmla="*/ 2 w 661"/>
                      <a:gd name="T45" fmla="*/ 0 h 702"/>
                      <a:gd name="T46" fmla="*/ 2 w 661"/>
                      <a:gd name="T47" fmla="*/ 0 h 702"/>
                      <a:gd name="T48" fmla="*/ 2 w 661"/>
                      <a:gd name="T49" fmla="*/ 0 h 702"/>
                      <a:gd name="T50" fmla="*/ 2 w 661"/>
                      <a:gd name="T51" fmla="*/ 1 h 702"/>
                      <a:gd name="T52" fmla="*/ 2 w 661"/>
                      <a:gd name="T53" fmla="*/ 1 h 702"/>
                      <a:gd name="T54" fmla="*/ 3 w 661"/>
                      <a:gd name="T55" fmla="*/ 1 h 702"/>
                      <a:gd name="T56" fmla="*/ 3 w 661"/>
                      <a:gd name="T57" fmla="*/ 1 h 702"/>
                      <a:gd name="T58" fmla="*/ 3 w 661"/>
                      <a:gd name="T59" fmla="*/ 1 h 702"/>
                      <a:gd name="T60" fmla="*/ 3 w 661"/>
                      <a:gd name="T61" fmla="*/ 1 h 702"/>
                      <a:gd name="T62" fmla="*/ 3 w 661"/>
                      <a:gd name="T63" fmla="*/ 2 h 702"/>
                      <a:gd name="T64" fmla="*/ 3 w 661"/>
                      <a:gd name="T65" fmla="*/ 2 h 702"/>
                      <a:gd name="T66" fmla="*/ 3 w 661"/>
                      <a:gd name="T67" fmla="*/ 2 h 702"/>
                      <a:gd name="T68" fmla="*/ 3 w 661"/>
                      <a:gd name="T69" fmla="*/ 2 h 702"/>
                      <a:gd name="T70" fmla="*/ 2 w 661"/>
                      <a:gd name="T71" fmla="*/ 2 h 702"/>
                      <a:gd name="T72" fmla="*/ 2 w 661"/>
                      <a:gd name="T73" fmla="*/ 2 h 702"/>
                      <a:gd name="T74" fmla="*/ 2 w 661"/>
                      <a:gd name="T75" fmla="*/ 2 h 702"/>
                      <a:gd name="T76" fmla="*/ 2 w 661"/>
                      <a:gd name="T77" fmla="*/ 3 h 702"/>
                      <a:gd name="T78" fmla="*/ 2 w 661"/>
                      <a:gd name="T79" fmla="*/ 3 h 702"/>
                      <a:gd name="T80" fmla="*/ 2 w 661"/>
                      <a:gd name="T81" fmla="*/ 3 h 702"/>
                      <a:gd name="T82" fmla="*/ 1 w 661"/>
                      <a:gd name="T83" fmla="*/ 3 h 702"/>
                      <a:gd name="T84" fmla="*/ 1 w 661"/>
                      <a:gd name="T85" fmla="*/ 3 h 702"/>
                      <a:gd name="T86" fmla="*/ 1 w 661"/>
                      <a:gd name="T87" fmla="*/ 3 h 702"/>
                      <a:gd name="T88" fmla="*/ 1 w 661"/>
                      <a:gd name="T89" fmla="*/ 3 h 702"/>
                      <a:gd name="T90" fmla="*/ 1 w 661"/>
                      <a:gd name="T91" fmla="*/ 3 h 702"/>
                      <a:gd name="T92" fmla="*/ 1 w 661"/>
                      <a:gd name="T93" fmla="*/ 3 h 702"/>
                      <a:gd name="T94" fmla="*/ 0 w 661"/>
                      <a:gd name="T95" fmla="*/ 3 h 702"/>
                      <a:gd name="T96" fmla="*/ 0 w 661"/>
                      <a:gd name="T97" fmla="*/ 3 h 702"/>
                      <a:gd name="T98" fmla="*/ 0 w 661"/>
                      <a:gd name="T99" fmla="*/ 2 h 702"/>
                      <a:gd name="T100" fmla="*/ 0 w 661"/>
                      <a:gd name="T101" fmla="*/ 2 h 702"/>
                      <a:gd name="T102" fmla="*/ 0 w 661"/>
                      <a:gd name="T103" fmla="*/ 2 h 702"/>
                      <a:gd name="T104" fmla="*/ 0 w 661"/>
                      <a:gd name="T105" fmla="*/ 2 h 702"/>
                      <a:gd name="T106" fmla="*/ 0 w 661"/>
                      <a:gd name="T107" fmla="*/ 2 h 702"/>
                      <a:gd name="T108" fmla="*/ 0 w 661"/>
                      <a:gd name="T109" fmla="*/ 2 h 702"/>
                      <a:gd name="T110" fmla="*/ 0 w 661"/>
                      <a:gd name="T111" fmla="*/ 2 h 702"/>
                      <a:gd name="T112" fmla="*/ 0 w 661"/>
                      <a:gd name="T113" fmla="*/ 2 h 702"/>
                      <a:gd name="T114" fmla="*/ 1 w 661"/>
                      <a:gd name="T115" fmla="*/ 2 h 7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1"/>
                      <a:gd name="T175" fmla="*/ 0 h 702"/>
                      <a:gd name="T176" fmla="*/ 661 w 661"/>
                      <a:gd name="T177" fmla="*/ 702 h 7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1" h="702">
                        <a:moveTo>
                          <a:pt x="136" y="382"/>
                        </a:moveTo>
                        <a:lnTo>
                          <a:pt x="106" y="372"/>
                        </a:lnTo>
                        <a:lnTo>
                          <a:pt x="76" y="357"/>
                        </a:lnTo>
                        <a:lnTo>
                          <a:pt x="59" y="341"/>
                        </a:lnTo>
                        <a:lnTo>
                          <a:pt x="45" y="319"/>
                        </a:lnTo>
                        <a:lnTo>
                          <a:pt x="29" y="294"/>
                        </a:lnTo>
                        <a:lnTo>
                          <a:pt x="14" y="265"/>
                        </a:lnTo>
                        <a:lnTo>
                          <a:pt x="7" y="235"/>
                        </a:lnTo>
                        <a:lnTo>
                          <a:pt x="0" y="198"/>
                        </a:lnTo>
                        <a:lnTo>
                          <a:pt x="3" y="165"/>
                        </a:lnTo>
                        <a:lnTo>
                          <a:pt x="11" y="135"/>
                        </a:lnTo>
                        <a:lnTo>
                          <a:pt x="30" y="102"/>
                        </a:lnTo>
                        <a:lnTo>
                          <a:pt x="48" y="78"/>
                        </a:lnTo>
                        <a:lnTo>
                          <a:pt x="74" y="51"/>
                        </a:lnTo>
                        <a:lnTo>
                          <a:pt x="98" y="29"/>
                        </a:lnTo>
                        <a:lnTo>
                          <a:pt x="124" y="16"/>
                        </a:lnTo>
                        <a:lnTo>
                          <a:pt x="155" y="7"/>
                        </a:lnTo>
                        <a:lnTo>
                          <a:pt x="189" y="0"/>
                        </a:lnTo>
                        <a:lnTo>
                          <a:pt x="237" y="0"/>
                        </a:lnTo>
                        <a:lnTo>
                          <a:pt x="297" y="5"/>
                        </a:lnTo>
                        <a:lnTo>
                          <a:pt x="347" y="14"/>
                        </a:lnTo>
                        <a:lnTo>
                          <a:pt x="395" y="27"/>
                        </a:lnTo>
                        <a:lnTo>
                          <a:pt x="453" y="51"/>
                        </a:lnTo>
                        <a:lnTo>
                          <a:pt x="494" y="74"/>
                        </a:lnTo>
                        <a:lnTo>
                          <a:pt x="530" y="99"/>
                        </a:lnTo>
                        <a:lnTo>
                          <a:pt x="558" y="129"/>
                        </a:lnTo>
                        <a:lnTo>
                          <a:pt x="587" y="173"/>
                        </a:lnTo>
                        <a:lnTo>
                          <a:pt x="613" y="209"/>
                        </a:lnTo>
                        <a:lnTo>
                          <a:pt x="633" y="250"/>
                        </a:lnTo>
                        <a:lnTo>
                          <a:pt x="646" y="290"/>
                        </a:lnTo>
                        <a:lnTo>
                          <a:pt x="660" y="342"/>
                        </a:lnTo>
                        <a:lnTo>
                          <a:pt x="661" y="394"/>
                        </a:lnTo>
                        <a:lnTo>
                          <a:pt x="653" y="444"/>
                        </a:lnTo>
                        <a:lnTo>
                          <a:pt x="642" y="485"/>
                        </a:lnTo>
                        <a:lnTo>
                          <a:pt x="625" y="515"/>
                        </a:lnTo>
                        <a:lnTo>
                          <a:pt x="603" y="537"/>
                        </a:lnTo>
                        <a:lnTo>
                          <a:pt x="574" y="560"/>
                        </a:lnTo>
                        <a:lnTo>
                          <a:pt x="528" y="595"/>
                        </a:lnTo>
                        <a:lnTo>
                          <a:pt x="490" y="621"/>
                        </a:lnTo>
                        <a:lnTo>
                          <a:pt x="441" y="654"/>
                        </a:lnTo>
                        <a:lnTo>
                          <a:pt x="395" y="676"/>
                        </a:lnTo>
                        <a:lnTo>
                          <a:pt x="355" y="687"/>
                        </a:lnTo>
                        <a:lnTo>
                          <a:pt x="303" y="698"/>
                        </a:lnTo>
                        <a:lnTo>
                          <a:pt x="259" y="702"/>
                        </a:lnTo>
                        <a:lnTo>
                          <a:pt x="212" y="698"/>
                        </a:lnTo>
                        <a:lnTo>
                          <a:pt x="174" y="688"/>
                        </a:lnTo>
                        <a:lnTo>
                          <a:pt x="143" y="672"/>
                        </a:lnTo>
                        <a:lnTo>
                          <a:pt x="109" y="650"/>
                        </a:lnTo>
                        <a:lnTo>
                          <a:pt x="80" y="617"/>
                        </a:lnTo>
                        <a:lnTo>
                          <a:pt x="62" y="590"/>
                        </a:lnTo>
                        <a:lnTo>
                          <a:pt x="47" y="561"/>
                        </a:lnTo>
                        <a:lnTo>
                          <a:pt x="41" y="527"/>
                        </a:lnTo>
                        <a:lnTo>
                          <a:pt x="45" y="489"/>
                        </a:lnTo>
                        <a:lnTo>
                          <a:pt x="52" y="448"/>
                        </a:lnTo>
                        <a:lnTo>
                          <a:pt x="63" y="416"/>
                        </a:lnTo>
                        <a:lnTo>
                          <a:pt x="81" y="398"/>
                        </a:lnTo>
                        <a:lnTo>
                          <a:pt x="106" y="386"/>
                        </a:lnTo>
                        <a:lnTo>
                          <a:pt x="136" y="382"/>
                        </a:lnTo>
                        <a:close/>
                      </a:path>
                    </a:pathLst>
                  </a:custGeom>
                  <a:solidFill>
                    <a:srgbClr val="A05000"/>
                  </a:solidFill>
                  <a:ln w="9525">
                    <a:noFill/>
                    <a:round/>
                    <a:headEnd/>
                    <a:tailEnd/>
                  </a:ln>
                </p:spPr>
                <p:txBody>
                  <a:bodyPr/>
                  <a:lstStyle/>
                  <a:p>
                    <a:endParaRPr lang="fr-FR"/>
                  </a:p>
                </p:txBody>
              </p:sp>
              <p:grpSp>
                <p:nvGrpSpPr>
                  <p:cNvPr id="8235" name="Group 44"/>
                  <p:cNvGrpSpPr>
                    <a:grpSpLocks/>
                  </p:cNvGrpSpPr>
                  <p:nvPr/>
                </p:nvGrpSpPr>
                <p:grpSpPr bwMode="auto">
                  <a:xfrm>
                    <a:off x="4825" y="2842"/>
                    <a:ext cx="115" cy="126"/>
                    <a:chOff x="4825" y="2842"/>
                    <a:chExt cx="115" cy="126"/>
                  </a:xfrm>
                </p:grpSpPr>
                <p:sp>
                  <p:nvSpPr>
                    <p:cNvPr id="8236" name="Freeform 45"/>
                    <p:cNvSpPr>
                      <a:spLocks/>
                    </p:cNvSpPr>
                    <p:nvPr/>
                  </p:nvSpPr>
                  <p:spPr bwMode="auto">
                    <a:xfrm>
                      <a:off x="4825" y="2872"/>
                      <a:ext cx="115" cy="42"/>
                    </a:xfrm>
                    <a:custGeom>
                      <a:avLst/>
                      <a:gdLst>
                        <a:gd name="T0" fmla="*/ 1 w 345"/>
                        <a:gd name="T1" fmla="*/ 0 h 125"/>
                        <a:gd name="T2" fmla="*/ 1 w 345"/>
                        <a:gd name="T3" fmla="*/ 0 h 125"/>
                        <a:gd name="T4" fmla="*/ 1 w 345"/>
                        <a:gd name="T5" fmla="*/ 0 h 125"/>
                        <a:gd name="T6" fmla="*/ 1 w 345"/>
                        <a:gd name="T7" fmla="*/ 0 h 125"/>
                        <a:gd name="T8" fmla="*/ 1 w 345"/>
                        <a:gd name="T9" fmla="*/ 0 h 125"/>
                        <a:gd name="T10" fmla="*/ 1 w 345"/>
                        <a:gd name="T11" fmla="*/ 0 h 125"/>
                        <a:gd name="T12" fmla="*/ 1 w 345"/>
                        <a:gd name="T13" fmla="*/ 0 h 125"/>
                        <a:gd name="T14" fmla="*/ 1 w 345"/>
                        <a:gd name="T15" fmla="*/ 1 h 125"/>
                        <a:gd name="T16" fmla="*/ 1 w 345"/>
                        <a:gd name="T17" fmla="*/ 1 h 125"/>
                        <a:gd name="T18" fmla="*/ 0 w 345"/>
                        <a:gd name="T19" fmla="*/ 1 h 125"/>
                        <a:gd name="T20" fmla="*/ 0 w 345"/>
                        <a:gd name="T21" fmla="*/ 0 h 125"/>
                        <a:gd name="T22" fmla="*/ 0 w 345"/>
                        <a:gd name="T23" fmla="*/ 0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5"/>
                        <a:gd name="T37" fmla="*/ 0 h 125"/>
                        <a:gd name="T38" fmla="*/ 345 w 345"/>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5" h="125">
                          <a:moveTo>
                            <a:pt x="345" y="0"/>
                          </a:moveTo>
                          <a:lnTo>
                            <a:pt x="333" y="18"/>
                          </a:lnTo>
                          <a:lnTo>
                            <a:pt x="308" y="48"/>
                          </a:lnTo>
                          <a:lnTo>
                            <a:pt x="281" y="72"/>
                          </a:lnTo>
                          <a:lnTo>
                            <a:pt x="250" y="92"/>
                          </a:lnTo>
                          <a:lnTo>
                            <a:pt x="219" y="103"/>
                          </a:lnTo>
                          <a:lnTo>
                            <a:pt x="186" y="113"/>
                          </a:lnTo>
                          <a:lnTo>
                            <a:pt x="153" y="122"/>
                          </a:lnTo>
                          <a:lnTo>
                            <a:pt x="129" y="125"/>
                          </a:lnTo>
                          <a:lnTo>
                            <a:pt x="88" y="122"/>
                          </a:lnTo>
                          <a:lnTo>
                            <a:pt x="49" y="118"/>
                          </a:lnTo>
                          <a:lnTo>
                            <a:pt x="0" y="111"/>
                          </a:lnTo>
                        </a:path>
                      </a:pathLst>
                    </a:custGeom>
                    <a:noFill/>
                    <a:ln w="11113">
                      <a:solidFill>
                        <a:srgbClr val="FFE0C0"/>
                      </a:solidFill>
                      <a:prstDash val="solid"/>
                      <a:round/>
                      <a:headEnd/>
                      <a:tailEnd/>
                    </a:ln>
                  </p:spPr>
                  <p:txBody>
                    <a:bodyPr/>
                    <a:lstStyle/>
                    <a:p>
                      <a:endParaRPr lang="fr-FR"/>
                    </a:p>
                  </p:txBody>
                </p:sp>
                <p:sp>
                  <p:nvSpPr>
                    <p:cNvPr id="8237" name="Freeform 46"/>
                    <p:cNvSpPr>
                      <a:spLocks/>
                    </p:cNvSpPr>
                    <p:nvPr/>
                  </p:nvSpPr>
                  <p:spPr bwMode="auto">
                    <a:xfrm>
                      <a:off x="4887" y="2842"/>
                      <a:ext cx="12" cy="126"/>
                    </a:xfrm>
                    <a:custGeom>
                      <a:avLst/>
                      <a:gdLst>
                        <a:gd name="T0" fmla="*/ 0 w 36"/>
                        <a:gd name="T1" fmla="*/ 0 h 376"/>
                        <a:gd name="T2" fmla="*/ 0 w 36"/>
                        <a:gd name="T3" fmla="*/ 0 h 376"/>
                        <a:gd name="T4" fmla="*/ 0 w 36"/>
                        <a:gd name="T5" fmla="*/ 0 h 376"/>
                        <a:gd name="T6" fmla="*/ 0 w 36"/>
                        <a:gd name="T7" fmla="*/ 0 h 376"/>
                        <a:gd name="T8" fmla="*/ 0 w 36"/>
                        <a:gd name="T9" fmla="*/ 1 h 376"/>
                        <a:gd name="T10" fmla="*/ 0 w 36"/>
                        <a:gd name="T11" fmla="*/ 1 h 376"/>
                        <a:gd name="T12" fmla="*/ 0 w 36"/>
                        <a:gd name="T13" fmla="*/ 1 h 376"/>
                        <a:gd name="T14" fmla="*/ 0 w 36"/>
                        <a:gd name="T15" fmla="*/ 1 h 376"/>
                        <a:gd name="T16" fmla="*/ 0 w 36"/>
                        <a:gd name="T17" fmla="*/ 1 h 376"/>
                        <a:gd name="T18" fmla="*/ 0 w 36"/>
                        <a:gd name="T19" fmla="*/ 1 h 376"/>
                        <a:gd name="T20" fmla="*/ 0 w 36"/>
                        <a:gd name="T21" fmla="*/ 1 h 376"/>
                        <a:gd name="T22" fmla="*/ 0 w 36"/>
                        <a:gd name="T23" fmla="*/ 1 h 376"/>
                        <a:gd name="T24" fmla="*/ 0 w 36"/>
                        <a:gd name="T25" fmla="*/ 1 h 376"/>
                        <a:gd name="T26" fmla="*/ 0 w 36"/>
                        <a:gd name="T27" fmla="*/ 1 h 376"/>
                        <a:gd name="T28" fmla="*/ 0 w 36"/>
                        <a:gd name="T29" fmla="*/ 1 h 376"/>
                        <a:gd name="T30" fmla="*/ 0 w 36"/>
                        <a:gd name="T31" fmla="*/ 1 h 376"/>
                        <a:gd name="T32" fmla="*/ 0 w 36"/>
                        <a:gd name="T33" fmla="*/ 2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76"/>
                        <a:gd name="T53" fmla="*/ 36 w 36"/>
                        <a:gd name="T54" fmla="*/ 376 h 3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76">
                          <a:moveTo>
                            <a:pt x="0" y="0"/>
                          </a:moveTo>
                          <a:lnTo>
                            <a:pt x="11" y="27"/>
                          </a:lnTo>
                          <a:lnTo>
                            <a:pt x="25" y="67"/>
                          </a:lnTo>
                          <a:lnTo>
                            <a:pt x="29" y="101"/>
                          </a:lnTo>
                          <a:lnTo>
                            <a:pt x="33" y="122"/>
                          </a:lnTo>
                          <a:lnTo>
                            <a:pt x="26" y="145"/>
                          </a:lnTo>
                          <a:lnTo>
                            <a:pt x="14" y="173"/>
                          </a:lnTo>
                          <a:lnTo>
                            <a:pt x="6" y="192"/>
                          </a:lnTo>
                          <a:lnTo>
                            <a:pt x="3" y="212"/>
                          </a:lnTo>
                          <a:lnTo>
                            <a:pt x="7" y="230"/>
                          </a:lnTo>
                          <a:lnTo>
                            <a:pt x="18" y="251"/>
                          </a:lnTo>
                          <a:lnTo>
                            <a:pt x="28" y="271"/>
                          </a:lnTo>
                          <a:lnTo>
                            <a:pt x="36" y="283"/>
                          </a:lnTo>
                          <a:lnTo>
                            <a:pt x="29" y="294"/>
                          </a:lnTo>
                          <a:lnTo>
                            <a:pt x="21" y="318"/>
                          </a:lnTo>
                          <a:lnTo>
                            <a:pt x="11" y="346"/>
                          </a:lnTo>
                          <a:lnTo>
                            <a:pt x="3" y="376"/>
                          </a:lnTo>
                        </a:path>
                      </a:pathLst>
                    </a:custGeom>
                    <a:noFill/>
                    <a:ln w="11113">
                      <a:solidFill>
                        <a:srgbClr val="FFE0C0"/>
                      </a:solidFill>
                      <a:prstDash val="solid"/>
                      <a:round/>
                      <a:headEnd/>
                      <a:tailEnd/>
                    </a:ln>
                  </p:spPr>
                  <p:txBody>
                    <a:bodyPr/>
                    <a:lstStyle/>
                    <a:p>
                      <a:endParaRPr lang="fr-FR"/>
                    </a:p>
                  </p:txBody>
                </p:sp>
                <p:sp>
                  <p:nvSpPr>
                    <p:cNvPr id="8238" name="Freeform 47"/>
                    <p:cNvSpPr>
                      <a:spLocks/>
                    </p:cNvSpPr>
                    <p:nvPr/>
                  </p:nvSpPr>
                  <p:spPr bwMode="auto">
                    <a:xfrm>
                      <a:off x="4848" y="2871"/>
                      <a:ext cx="19" cy="88"/>
                    </a:xfrm>
                    <a:custGeom>
                      <a:avLst/>
                      <a:gdLst>
                        <a:gd name="T0" fmla="*/ 0 w 59"/>
                        <a:gd name="T1" fmla="*/ 0 h 264"/>
                        <a:gd name="T2" fmla="*/ 0 w 59"/>
                        <a:gd name="T3" fmla="*/ 0 h 264"/>
                        <a:gd name="T4" fmla="*/ 0 w 59"/>
                        <a:gd name="T5" fmla="*/ 0 h 264"/>
                        <a:gd name="T6" fmla="*/ 0 w 59"/>
                        <a:gd name="T7" fmla="*/ 0 h 264"/>
                        <a:gd name="T8" fmla="*/ 0 w 59"/>
                        <a:gd name="T9" fmla="*/ 0 h 264"/>
                        <a:gd name="T10" fmla="*/ 0 w 59"/>
                        <a:gd name="T11" fmla="*/ 1 h 264"/>
                        <a:gd name="T12" fmla="*/ 0 w 59"/>
                        <a:gd name="T13" fmla="*/ 1 h 264"/>
                        <a:gd name="T14" fmla="*/ 0 w 59"/>
                        <a:gd name="T15" fmla="*/ 1 h 264"/>
                        <a:gd name="T16" fmla="*/ 0 w 59"/>
                        <a:gd name="T17" fmla="*/ 1 h 264"/>
                        <a:gd name="T18" fmla="*/ 0 w 59"/>
                        <a:gd name="T19" fmla="*/ 1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64"/>
                        <a:gd name="T32" fmla="*/ 59 w 59"/>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64">
                          <a:moveTo>
                            <a:pt x="0" y="0"/>
                          </a:moveTo>
                          <a:lnTo>
                            <a:pt x="20" y="18"/>
                          </a:lnTo>
                          <a:lnTo>
                            <a:pt x="34" y="36"/>
                          </a:lnTo>
                          <a:lnTo>
                            <a:pt x="45" y="63"/>
                          </a:lnTo>
                          <a:lnTo>
                            <a:pt x="53" y="96"/>
                          </a:lnTo>
                          <a:lnTo>
                            <a:pt x="59" y="139"/>
                          </a:lnTo>
                          <a:lnTo>
                            <a:pt x="56" y="174"/>
                          </a:lnTo>
                          <a:lnTo>
                            <a:pt x="48" y="208"/>
                          </a:lnTo>
                          <a:lnTo>
                            <a:pt x="35" y="238"/>
                          </a:lnTo>
                          <a:lnTo>
                            <a:pt x="13" y="264"/>
                          </a:lnTo>
                        </a:path>
                      </a:pathLst>
                    </a:custGeom>
                    <a:noFill/>
                    <a:ln w="11113">
                      <a:solidFill>
                        <a:srgbClr val="FFE0C0"/>
                      </a:solidFill>
                      <a:prstDash val="solid"/>
                      <a:round/>
                      <a:headEnd/>
                      <a:tailEnd/>
                    </a:ln>
                  </p:spPr>
                  <p:txBody>
                    <a:bodyPr/>
                    <a:lstStyle/>
                    <a:p>
                      <a:endParaRPr lang="fr-FR"/>
                    </a:p>
                  </p:txBody>
                </p:sp>
                <p:sp>
                  <p:nvSpPr>
                    <p:cNvPr id="8239" name="Freeform 48"/>
                    <p:cNvSpPr>
                      <a:spLocks/>
                    </p:cNvSpPr>
                    <p:nvPr/>
                  </p:nvSpPr>
                  <p:spPr bwMode="auto">
                    <a:xfrm>
                      <a:off x="4900" y="2908"/>
                      <a:ext cx="37" cy="25"/>
                    </a:xfrm>
                    <a:custGeom>
                      <a:avLst/>
                      <a:gdLst>
                        <a:gd name="T0" fmla="*/ 0 w 112"/>
                        <a:gd name="T1" fmla="*/ 0 h 74"/>
                        <a:gd name="T2" fmla="*/ 0 w 112"/>
                        <a:gd name="T3" fmla="*/ 0 h 74"/>
                        <a:gd name="T4" fmla="*/ 0 w 112"/>
                        <a:gd name="T5" fmla="*/ 0 h 74"/>
                        <a:gd name="T6" fmla="*/ 0 w 112"/>
                        <a:gd name="T7" fmla="*/ 0 h 74"/>
                        <a:gd name="T8" fmla="*/ 0 w 112"/>
                        <a:gd name="T9" fmla="*/ 0 h 74"/>
                        <a:gd name="T10" fmla="*/ 0 w 112"/>
                        <a:gd name="T11" fmla="*/ 0 h 74"/>
                        <a:gd name="T12" fmla="*/ 0 60000 65536"/>
                        <a:gd name="T13" fmla="*/ 0 60000 65536"/>
                        <a:gd name="T14" fmla="*/ 0 60000 65536"/>
                        <a:gd name="T15" fmla="*/ 0 60000 65536"/>
                        <a:gd name="T16" fmla="*/ 0 60000 65536"/>
                        <a:gd name="T17" fmla="*/ 0 60000 65536"/>
                        <a:gd name="T18" fmla="*/ 0 w 112"/>
                        <a:gd name="T19" fmla="*/ 0 h 74"/>
                        <a:gd name="T20" fmla="*/ 112 w 11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12" h="74">
                          <a:moveTo>
                            <a:pt x="0" y="0"/>
                          </a:moveTo>
                          <a:lnTo>
                            <a:pt x="33" y="7"/>
                          </a:lnTo>
                          <a:lnTo>
                            <a:pt x="59" y="17"/>
                          </a:lnTo>
                          <a:lnTo>
                            <a:pt x="77" y="29"/>
                          </a:lnTo>
                          <a:lnTo>
                            <a:pt x="97" y="54"/>
                          </a:lnTo>
                          <a:lnTo>
                            <a:pt x="112" y="74"/>
                          </a:lnTo>
                        </a:path>
                      </a:pathLst>
                    </a:custGeom>
                    <a:noFill/>
                    <a:ln w="11113">
                      <a:solidFill>
                        <a:srgbClr val="FFE0C0"/>
                      </a:solidFill>
                      <a:prstDash val="solid"/>
                      <a:round/>
                      <a:headEnd/>
                      <a:tailEnd/>
                    </a:ln>
                  </p:spPr>
                  <p:txBody>
                    <a:bodyPr/>
                    <a:lstStyle/>
                    <a:p>
                      <a:endParaRPr lang="fr-FR"/>
                    </a:p>
                  </p:txBody>
                </p:sp>
              </p:grpSp>
            </p:grpSp>
          </p:grpSp>
          <p:grpSp>
            <p:nvGrpSpPr>
              <p:cNvPr id="8201" name="Group 49"/>
              <p:cNvGrpSpPr>
                <a:grpSpLocks/>
              </p:cNvGrpSpPr>
              <p:nvPr/>
            </p:nvGrpSpPr>
            <p:grpSpPr bwMode="auto">
              <a:xfrm>
                <a:off x="4545" y="2667"/>
                <a:ext cx="343" cy="709"/>
                <a:chOff x="4545" y="2667"/>
                <a:chExt cx="343" cy="709"/>
              </a:xfrm>
            </p:grpSpPr>
            <p:grpSp>
              <p:nvGrpSpPr>
                <p:cNvPr id="8202" name="Group 50"/>
                <p:cNvGrpSpPr>
                  <a:grpSpLocks/>
                </p:cNvGrpSpPr>
                <p:nvPr/>
              </p:nvGrpSpPr>
              <p:grpSpPr bwMode="auto">
                <a:xfrm>
                  <a:off x="4545" y="2667"/>
                  <a:ext cx="343" cy="202"/>
                  <a:chOff x="4545" y="2667"/>
                  <a:chExt cx="343" cy="202"/>
                </a:xfrm>
              </p:grpSpPr>
              <p:grpSp>
                <p:nvGrpSpPr>
                  <p:cNvPr id="8215" name="Group 51"/>
                  <p:cNvGrpSpPr>
                    <a:grpSpLocks/>
                  </p:cNvGrpSpPr>
                  <p:nvPr/>
                </p:nvGrpSpPr>
                <p:grpSpPr bwMode="auto">
                  <a:xfrm>
                    <a:off x="4545" y="2667"/>
                    <a:ext cx="343" cy="202"/>
                    <a:chOff x="4545" y="2667"/>
                    <a:chExt cx="343" cy="202"/>
                  </a:xfrm>
                </p:grpSpPr>
                <p:grpSp>
                  <p:nvGrpSpPr>
                    <p:cNvPr id="8228" name="Group 52"/>
                    <p:cNvGrpSpPr>
                      <a:grpSpLocks/>
                    </p:cNvGrpSpPr>
                    <p:nvPr/>
                  </p:nvGrpSpPr>
                  <p:grpSpPr bwMode="auto">
                    <a:xfrm>
                      <a:off x="4545" y="2667"/>
                      <a:ext cx="343" cy="202"/>
                      <a:chOff x="4545" y="2667"/>
                      <a:chExt cx="343" cy="202"/>
                    </a:xfrm>
                  </p:grpSpPr>
                  <p:sp>
                    <p:nvSpPr>
                      <p:cNvPr id="8230" name="Freeform 53"/>
                      <p:cNvSpPr>
                        <a:spLocks/>
                      </p:cNvSpPr>
                      <p:nvPr/>
                    </p:nvSpPr>
                    <p:spPr bwMode="auto">
                      <a:xfrm>
                        <a:off x="4545" y="2667"/>
                        <a:ext cx="343" cy="202"/>
                      </a:xfrm>
                      <a:custGeom>
                        <a:avLst/>
                        <a:gdLst>
                          <a:gd name="T0" fmla="*/ 1 w 1028"/>
                          <a:gd name="T1" fmla="*/ 2 h 605"/>
                          <a:gd name="T2" fmla="*/ 1 w 1028"/>
                          <a:gd name="T3" fmla="*/ 2 h 605"/>
                          <a:gd name="T4" fmla="*/ 1 w 1028"/>
                          <a:gd name="T5" fmla="*/ 2 h 605"/>
                          <a:gd name="T6" fmla="*/ 1 w 1028"/>
                          <a:gd name="T7" fmla="*/ 2 h 605"/>
                          <a:gd name="T8" fmla="*/ 1 w 1028"/>
                          <a:gd name="T9" fmla="*/ 2 h 605"/>
                          <a:gd name="T10" fmla="*/ 1 w 1028"/>
                          <a:gd name="T11" fmla="*/ 2 h 605"/>
                          <a:gd name="T12" fmla="*/ 1 w 1028"/>
                          <a:gd name="T13" fmla="*/ 2 h 605"/>
                          <a:gd name="T14" fmla="*/ 1 w 1028"/>
                          <a:gd name="T15" fmla="*/ 2 h 605"/>
                          <a:gd name="T16" fmla="*/ 1 w 1028"/>
                          <a:gd name="T17" fmla="*/ 2 h 605"/>
                          <a:gd name="T18" fmla="*/ 1 w 1028"/>
                          <a:gd name="T19" fmla="*/ 2 h 605"/>
                          <a:gd name="T20" fmla="*/ 1 w 1028"/>
                          <a:gd name="T21" fmla="*/ 1 h 605"/>
                          <a:gd name="T22" fmla="*/ 1 w 1028"/>
                          <a:gd name="T23" fmla="*/ 1 h 605"/>
                          <a:gd name="T24" fmla="*/ 1 w 1028"/>
                          <a:gd name="T25" fmla="*/ 1 h 605"/>
                          <a:gd name="T26" fmla="*/ 0 w 1028"/>
                          <a:gd name="T27" fmla="*/ 1 h 605"/>
                          <a:gd name="T28" fmla="*/ 0 w 1028"/>
                          <a:gd name="T29" fmla="*/ 1 h 605"/>
                          <a:gd name="T30" fmla="*/ 0 w 1028"/>
                          <a:gd name="T31" fmla="*/ 1 h 605"/>
                          <a:gd name="T32" fmla="*/ 0 w 1028"/>
                          <a:gd name="T33" fmla="*/ 1 h 605"/>
                          <a:gd name="T34" fmla="*/ 0 w 1028"/>
                          <a:gd name="T35" fmla="*/ 0 h 605"/>
                          <a:gd name="T36" fmla="*/ 1 w 1028"/>
                          <a:gd name="T37" fmla="*/ 0 h 605"/>
                          <a:gd name="T38" fmla="*/ 1 w 1028"/>
                          <a:gd name="T39" fmla="*/ 0 h 605"/>
                          <a:gd name="T40" fmla="*/ 1 w 1028"/>
                          <a:gd name="T41" fmla="*/ 0 h 605"/>
                          <a:gd name="T42" fmla="*/ 2 w 1028"/>
                          <a:gd name="T43" fmla="*/ 0 h 605"/>
                          <a:gd name="T44" fmla="*/ 2 w 1028"/>
                          <a:gd name="T45" fmla="*/ 0 h 605"/>
                          <a:gd name="T46" fmla="*/ 3 w 1028"/>
                          <a:gd name="T47" fmla="*/ 0 h 605"/>
                          <a:gd name="T48" fmla="*/ 3 w 1028"/>
                          <a:gd name="T49" fmla="*/ 0 h 605"/>
                          <a:gd name="T50" fmla="*/ 3 w 1028"/>
                          <a:gd name="T51" fmla="*/ 0 h 605"/>
                          <a:gd name="T52" fmla="*/ 4 w 1028"/>
                          <a:gd name="T53" fmla="*/ 0 h 605"/>
                          <a:gd name="T54" fmla="*/ 4 w 1028"/>
                          <a:gd name="T55" fmla="*/ 1 h 605"/>
                          <a:gd name="T56" fmla="*/ 4 w 1028"/>
                          <a:gd name="T57" fmla="*/ 1 h 605"/>
                          <a:gd name="T58" fmla="*/ 4 w 1028"/>
                          <a:gd name="T59" fmla="*/ 1 h 605"/>
                          <a:gd name="T60" fmla="*/ 4 w 1028"/>
                          <a:gd name="T61" fmla="*/ 1 h 605"/>
                          <a:gd name="T62" fmla="*/ 3 w 1028"/>
                          <a:gd name="T63" fmla="*/ 1 h 605"/>
                          <a:gd name="T64" fmla="*/ 3 w 1028"/>
                          <a:gd name="T65" fmla="*/ 1 h 605"/>
                          <a:gd name="T66" fmla="*/ 3 w 1028"/>
                          <a:gd name="T67" fmla="*/ 2 h 605"/>
                          <a:gd name="T68" fmla="*/ 1 w 1028"/>
                          <a:gd name="T69" fmla="*/ 2 h 6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8"/>
                          <a:gd name="T106" fmla="*/ 0 h 605"/>
                          <a:gd name="T107" fmla="*/ 1028 w 1028"/>
                          <a:gd name="T108" fmla="*/ 605 h 6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8" h="605">
                            <a:moveTo>
                              <a:pt x="338" y="581"/>
                            </a:moveTo>
                            <a:lnTo>
                              <a:pt x="313" y="591"/>
                            </a:lnTo>
                            <a:lnTo>
                              <a:pt x="292" y="599"/>
                            </a:lnTo>
                            <a:lnTo>
                              <a:pt x="263" y="605"/>
                            </a:lnTo>
                            <a:lnTo>
                              <a:pt x="241" y="604"/>
                            </a:lnTo>
                            <a:lnTo>
                              <a:pt x="223" y="597"/>
                            </a:lnTo>
                            <a:lnTo>
                              <a:pt x="209" y="586"/>
                            </a:lnTo>
                            <a:lnTo>
                              <a:pt x="202" y="572"/>
                            </a:lnTo>
                            <a:lnTo>
                              <a:pt x="201" y="553"/>
                            </a:lnTo>
                            <a:lnTo>
                              <a:pt x="205" y="537"/>
                            </a:lnTo>
                            <a:lnTo>
                              <a:pt x="218" y="520"/>
                            </a:lnTo>
                            <a:lnTo>
                              <a:pt x="237" y="503"/>
                            </a:lnTo>
                            <a:lnTo>
                              <a:pt x="264" y="488"/>
                            </a:lnTo>
                            <a:lnTo>
                              <a:pt x="295" y="479"/>
                            </a:lnTo>
                            <a:lnTo>
                              <a:pt x="323" y="471"/>
                            </a:lnTo>
                            <a:lnTo>
                              <a:pt x="350" y="459"/>
                            </a:lnTo>
                            <a:lnTo>
                              <a:pt x="288" y="446"/>
                            </a:lnTo>
                            <a:lnTo>
                              <a:pt x="306" y="425"/>
                            </a:lnTo>
                            <a:lnTo>
                              <a:pt x="330" y="395"/>
                            </a:lnTo>
                            <a:lnTo>
                              <a:pt x="349" y="366"/>
                            </a:lnTo>
                            <a:lnTo>
                              <a:pt x="356" y="340"/>
                            </a:lnTo>
                            <a:lnTo>
                              <a:pt x="357" y="314"/>
                            </a:lnTo>
                            <a:lnTo>
                              <a:pt x="339" y="307"/>
                            </a:lnTo>
                            <a:lnTo>
                              <a:pt x="313" y="300"/>
                            </a:lnTo>
                            <a:lnTo>
                              <a:pt x="274" y="292"/>
                            </a:lnTo>
                            <a:lnTo>
                              <a:pt x="217" y="293"/>
                            </a:lnTo>
                            <a:lnTo>
                              <a:pt x="32" y="296"/>
                            </a:lnTo>
                            <a:lnTo>
                              <a:pt x="14" y="268"/>
                            </a:lnTo>
                            <a:lnTo>
                              <a:pt x="3" y="245"/>
                            </a:lnTo>
                            <a:lnTo>
                              <a:pt x="0" y="223"/>
                            </a:lnTo>
                            <a:lnTo>
                              <a:pt x="3" y="201"/>
                            </a:lnTo>
                            <a:lnTo>
                              <a:pt x="11" y="181"/>
                            </a:lnTo>
                            <a:lnTo>
                              <a:pt x="22" y="162"/>
                            </a:lnTo>
                            <a:lnTo>
                              <a:pt x="36" y="146"/>
                            </a:lnTo>
                            <a:lnTo>
                              <a:pt x="58" y="128"/>
                            </a:lnTo>
                            <a:lnTo>
                              <a:pt x="87" y="108"/>
                            </a:lnTo>
                            <a:lnTo>
                              <a:pt x="114" y="93"/>
                            </a:lnTo>
                            <a:lnTo>
                              <a:pt x="154" y="79"/>
                            </a:lnTo>
                            <a:lnTo>
                              <a:pt x="204" y="63"/>
                            </a:lnTo>
                            <a:lnTo>
                              <a:pt x="257" y="48"/>
                            </a:lnTo>
                            <a:lnTo>
                              <a:pt x="307" y="32"/>
                            </a:lnTo>
                            <a:lnTo>
                              <a:pt x="356" y="18"/>
                            </a:lnTo>
                            <a:lnTo>
                              <a:pt x="399" y="10"/>
                            </a:lnTo>
                            <a:lnTo>
                              <a:pt x="442" y="6"/>
                            </a:lnTo>
                            <a:lnTo>
                              <a:pt x="497" y="0"/>
                            </a:lnTo>
                            <a:lnTo>
                              <a:pt x="556" y="4"/>
                            </a:lnTo>
                            <a:lnTo>
                              <a:pt x="590" y="13"/>
                            </a:lnTo>
                            <a:lnTo>
                              <a:pt x="623" y="31"/>
                            </a:lnTo>
                            <a:lnTo>
                              <a:pt x="645" y="50"/>
                            </a:lnTo>
                            <a:lnTo>
                              <a:pt x="667" y="71"/>
                            </a:lnTo>
                            <a:lnTo>
                              <a:pt x="713" y="69"/>
                            </a:lnTo>
                            <a:lnTo>
                              <a:pt x="765" y="73"/>
                            </a:lnTo>
                            <a:lnTo>
                              <a:pt x="822" y="84"/>
                            </a:lnTo>
                            <a:lnTo>
                              <a:pt x="867" y="109"/>
                            </a:lnTo>
                            <a:lnTo>
                              <a:pt x="903" y="135"/>
                            </a:lnTo>
                            <a:lnTo>
                              <a:pt x="936" y="162"/>
                            </a:lnTo>
                            <a:lnTo>
                              <a:pt x="971" y="197"/>
                            </a:lnTo>
                            <a:lnTo>
                              <a:pt x="998" y="234"/>
                            </a:lnTo>
                            <a:lnTo>
                              <a:pt x="1016" y="266"/>
                            </a:lnTo>
                            <a:lnTo>
                              <a:pt x="1028" y="296"/>
                            </a:lnTo>
                            <a:lnTo>
                              <a:pt x="998" y="347"/>
                            </a:lnTo>
                            <a:lnTo>
                              <a:pt x="949" y="321"/>
                            </a:lnTo>
                            <a:lnTo>
                              <a:pt x="862" y="281"/>
                            </a:lnTo>
                            <a:lnTo>
                              <a:pt x="831" y="284"/>
                            </a:lnTo>
                            <a:lnTo>
                              <a:pt x="791" y="297"/>
                            </a:lnTo>
                            <a:lnTo>
                              <a:pt x="748" y="329"/>
                            </a:lnTo>
                            <a:lnTo>
                              <a:pt x="704" y="369"/>
                            </a:lnTo>
                            <a:lnTo>
                              <a:pt x="675" y="415"/>
                            </a:lnTo>
                            <a:lnTo>
                              <a:pt x="626" y="485"/>
                            </a:lnTo>
                            <a:lnTo>
                              <a:pt x="338" y="581"/>
                            </a:lnTo>
                            <a:close/>
                          </a:path>
                        </a:pathLst>
                      </a:custGeom>
                      <a:solidFill>
                        <a:srgbClr val="E0E0E0"/>
                      </a:solidFill>
                      <a:ln w="9525">
                        <a:noFill/>
                        <a:round/>
                        <a:headEnd/>
                        <a:tailEnd/>
                      </a:ln>
                    </p:spPr>
                    <p:txBody>
                      <a:bodyPr/>
                      <a:lstStyle/>
                      <a:p>
                        <a:endParaRPr lang="fr-FR"/>
                      </a:p>
                    </p:txBody>
                  </p:sp>
                  <p:sp>
                    <p:nvSpPr>
                      <p:cNvPr id="8231" name="Freeform 54"/>
                      <p:cNvSpPr>
                        <a:spLocks/>
                      </p:cNvSpPr>
                      <p:nvPr/>
                    </p:nvSpPr>
                    <p:spPr bwMode="auto">
                      <a:xfrm>
                        <a:off x="4600" y="2702"/>
                        <a:ext cx="222" cy="98"/>
                      </a:xfrm>
                      <a:custGeom>
                        <a:avLst/>
                        <a:gdLst>
                          <a:gd name="T0" fmla="*/ 0 w 665"/>
                          <a:gd name="T1" fmla="*/ 1 h 293"/>
                          <a:gd name="T2" fmla="*/ 0 w 665"/>
                          <a:gd name="T3" fmla="*/ 0 h 293"/>
                          <a:gd name="T4" fmla="*/ 0 w 665"/>
                          <a:gd name="T5" fmla="*/ 0 h 293"/>
                          <a:gd name="T6" fmla="*/ 0 w 665"/>
                          <a:gd name="T7" fmla="*/ 0 h 293"/>
                          <a:gd name="T8" fmla="*/ 0 w 665"/>
                          <a:gd name="T9" fmla="*/ 0 h 293"/>
                          <a:gd name="T10" fmla="*/ 0 w 665"/>
                          <a:gd name="T11" fmla="*/ 0 h 293"/>
                          <a:gd name="T12" fmla="*/ 1 w 665"/>
                          <a:gd name="T13" fmla="*/ 0 h 293"/>
                          <a:gd name="T14" fmla="*/ 1 w 665"/>
                          <a:gd name="T15" fmla="*/ 0 h 293"/>
                          <a:gd name="T16" fmla="*/ 1 w 665"/>
                          <a:gd name="T17" fmla="*/ 0 h 293"/>
                          <a:gd name="T18" fmla="*/ 1 w 665"/>
                          <a:gd name="T19" fmla="*/ 0 h 293"/>
                          <a:gd name="T20" fmla="*/ 2 w 665"/>
                          <a:gd name="T21" fmla="*/ 0 h 293"/>
                          <a:gd name="T22" fmla="*/ 2 w 665"/>
                          <a:gd name="T23" fmla="*/ 0 h 293"/>
                          <a:gd name="T24" fmla="*/ 2 w 665"/>
                          <a:gd name="T25" fmla="*/ 0 h 293"/>
                          <a:gd name="T26" fmla="*/ 2 w 665"/>
                          <a:gd name="T27" fmla="*/ 0 h 293"/>
                          <a:gd name="T28" fmla="*/ 2 w 665"/>
                          <a:gd name="T29" fmla="*/ 0 h 293"/>
                          <a:gd name="T30" fmla="*/ 3 w 665"/>
                          <a:gd name="T31" fmla="*/ 0 h 293"/>
                          <a:gd name="T32" fmla="*/ 3 w 665"/>
                          <a:gd name="T33" fmla="*/ 0 h 293"/>
                          <a:gd name="T34" fmla="*/ 3 w 665"/>
                          <a:gd name="T35" fmla="*/ 0 h 293"/>
                          <a:gd name="T36" fmla="*/ 3 w 665"/>
                          <a:gd name="T37" fmla="*/ 0 h 293"/>
                          <a:gd name="T38" fmla="*/ 3 w 665"/>
                          <a:gd name="T39" fmla="*/ 1 h 293"/>
                          <a:gd name="T40" fmla="*/ 2 w 665"/>
                          <a:gd name="T41" fmla="*/ 1 h 293"/>
                          <a:gd name="T42" fmla="*/ 1 w 665"/>
                          <a:gd name="T43" fmla="*/ 1 h 293"/>
                          <a:gd name="T44" fmla="*/ 1 w 665"/>
                          <a:gd name="T45" fmla="*/ 1 h 293"/>
                          <a:gd name="T46" fmla="*/ 1 w 665"/>
                          <a:gd name="T47" fmla="*/ 1 h 293"/>
                          <a:gd name="T48" fmla="*/ 1 w 665"/>
                          <a:gd name="T49" fmla="*/ 1 h 293"/>
                          <a:gd name="T50" fmla="*/ 1 w 665"/>
                          <a:gd name="T51" fmla="*/ 1 h 293"/>
                          <a:gd name="T52" fmla="*/ 0 w 665"/>
                          <a:gd name="T53" fmla="*/ 1 h 293"/>
                          <a:gd name="T54" fmla="*/ 0 w 665"/>
                          <a:gd name="T55" fmla="*/ 1 h 293"/>
                          <a:gd name="T56" fmla="*/ 0 w 665"/>
                          <a:gd name="T57" fmla="*/ 1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5"/>
                          <a:gd name="T88" fmla="*/ 0 h 293"/>
                          <a:gd name="T89" fmla="*/ 665 w 665"/>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5" h="293">
                            <a:moveTo>
                              <a:pt x="0" y="149"/>
                            </a:moveTo>
                            <a:lnTo>
                              <a:pt x="16" y="113"/>
                            </a:lnTo>
                            <a:lnTo>
                              <a:pt x="34" y="87"/>
                            </a:lnTo>
                            <a:lnTo>
                              <a:pt x="59" y="65"/>
                            </a:lnTo>
                            <a:lnTo>
                              <a:pt x="86" y="48"/>
                            </a:lnTo>
                            <a:lnTo>
                              <a:pt x="119" y="33"/>
                            </a:lnTo>
                            <a:lnTo>
                              <a:pt x="157" y="17"/>
                            </a:lnTo>
                            <a:lnTo>
                              <a:pt x="201" y="6"/>
                            </a:lnTo>
                            <a:lnTo>
                              <a:pt x="256" y="2"/>
                            </a:lnTo>
                            <a:lnTo>
                              <a:pt x="332" y="0"/>
                            </a:lnTo>
                            <a:lnTo>
                              <a:pt x="429" y="2"/>
                            </a:lnTo>
                            <a:lnTo>
                              <a:pt x="483" y="9"/>
                            </a:lnTo>
                            <a:lnTo>
                              <a:pt x="518" y="23"/>
                            </a:lnTo>
                            <a:lnTo>
                              <a:pt x="556" y="39"/>
                            </a:lnTo>
                            <a:lnTo>
                              <a:pt x="598" y="57"/>
                            </a:lnTo>
                            <a:lnTo>
                              <a:pt x="633" y="73"/>
                            </a:lnTo>
                            <a:lnTo>
                              <a:pt x="665" y="89"/>
                            </a:lnTo>
                            <a:lnTo>
                              <a:pt x="660" y="102"/>
                            </a:lnTo>
                            <a:lnTo>
                              <a:pt x="649" y="117"/>
                            </a:lnTo>
                            <a:lnTo>
                              <a:pt x="634" y="128"/>
                            </a:lnTo>
                            <a:lnTo>
                              <a:pt x="398" y="293"/>
                            </a:lnTo>
                            <a:lnTo>
                              <a:pt x="201" y="285"/>
                            </a:lnTo>
                            <a:lnTo>
                              <a:pt x="197" y="215"/>
                            </a:lnTo>
                            <a:lnTo>
                              <a:pt x="182" y="202"/>
                            </a:lnTo>
                            <a:lnTo>
                              <a:pt x="160" y="187"/>
                            </a:lnTo>
                            <a:lnTo>
                              <a:pt x="131" y="176"/>
                            </a:lnTo>
                            <a:lnTo>
                              <a:pt x="89" y="167"/>
                            </a:lnTo>
                            <a:lnTo>
                              <a:pt x="34" y="157"/>
                            </a:lnTo>
                            <a:lnTo>
                              <a:pt x="0" y="149"/>
                            </a:lnTo>
                            <a:close/>
                          </a:path>
                        </a:pathLst>
                      </a:custGeom>
                      <a:solidFill>
                        <a:srgbClr val="8080FF"/>
                      </a:solidFill>
                      <a:ln w="9525">
                        <a:noFill/>
                        <a:round/>
                        <a:headEnd/>
                        <a:tailEnd/>
                      </a:ln>
                    </p:spPr>
                    <p:txBody>
                      <a:bodyPr/>
                      <a:lstStyle/>
                      <a:p>
                        <a:endParaRPr lang="fr-FR"/>
                      </a:p>
                    </p:txBody>
                  </p:sp>
                </p:grpSp>
                <p:sp>
                  <p:nvSpPr>
                    <p:cNvPr id="8229" name="Oval 55"/>
                    <p:cNvSpPr>
                      <a:spLocks noChangeArrowheads="1"/>
                    </p:cNvSpPr>
                    <p:nvPr/>
                  </p:nvSpPr>
                  <p:spPr bwMode="auto">
                    <a:xfrm>
                      <a:off x="4672" y="2740"/>
                      <a:ext cx="33" cy="21"/>
                    </a:xfrm>
                    <a:prstGeom prst="ellipse">
                      <a:avLst/>
                    </a:prstGeom>
                    <a:solidFill>
                      <a:srgbClr val="E0E0E0"/>
                    </a:solidFill>
                    <a:ln w="9525">
                      <a:noFill/>
                      <a:round/>
                      <a:headEnd/>
                      <a:tailEnd/>
                    </a:ln>
                  </p:spPr>
                  <p:txBody>
                    <a:bodyPr/>
                    <a:lstStyle/>
                    <a:p>
                      <a:endParaRPr lang="fr-FR"/>
                    </a:p>
                  </p:txBody>
                </p:sp>
              </p:grpSp>
              <p:grpSp>
                <p:nvGrpSpPr>
                  <p:cNvPr id="8216" name="Group 56"/>
                  <p:cNvGrpSpPr>
                    <a:grpSpLocks/>
                  </p:cNvGrpSpPr>
                  <p:nvPr/>
                </p:nvGrpSpPr>
                <p:grpSpPr bwMode="auto">
                  <a:xfrm>
                    <a:off x="4560" y="2671"/>
                    <a:ext cx="313" cy="80"/>
                    <a:chOff x="4560" y="2671"/>
                    <a:chExt cx="313" cy="80"/>
                  </a:xfrm>
                </p:grpSpPr>
                <p:sp>
                  <p:nvSpPr>
                    <p:cNvPr id="8217" name="Line 57"/>
                    <p:cNvSpPr>
                      <a:spLocks noChangeShapeType="1"/>
                    </p:cNvSpPr>
                    <p:nvPr/>
                  </p:nvSpPr>
                  <p:spPr bwMode="auto">
                    <a:xfrm>
                      <a:off x="4560" y="2740"/>
                      <a:ext cx="41" cy="11"/>
                    </a:xfrm>
                    <a:prstGeom prst="line">
                      <a:avLst/>
                    </a:prstGeom>
                    <a:noFill/>
                    <a:ln w="4763">
                      <a:solidFill>
                        <a:srgbClr val="C06000"/>
                      </a:solidFill>
                      <a:round/>
                      <a:headEnd/>
                      <a:tailEnd/>
                    </a:ln>
                  </p:spPr>
                  <p:txBody>
                    <a:bodyPr/>
                    <a:lstStyle/>
                    <a:p>
                      <a:endParaRPr lang="fr-FR"/>
                    </a:p>
                  </p:txBody>
                </p:sp>
                <p:sp>
                  <p:nvSpPr>
                    <p:cNvPr id="8218" name="Line 58"/>
                    <p:cNvSpPr>
                      <a:spLocks noChangeShapeType="1"/>
                    </p:cNvSpPr>
                    <p:nvPr/>
                  </p:nvSpPr>
                  <p:spPr bwMode="auto">
                    <a:xfrm>
                      <a:off x="4576" y="2712"/>
                      <a:ext cx="35" cy="20"/>
                    </a:xfrm>
                    <a:prstGeom prst="line">
                      <a:avLst/>
                    </a:prstGeom>
                    <a:noFill/>
                    <a:ln w="4763">
                      <a:solidFill>
                        <a:srgbClr val="C06000"/>
                      </a:solidFill>
                      <a:round/>
                      <a:headEnd/>
                      <a:tailEnd/>
                    </a:ln>
                  </p:spPr>
                  <p:txBody>
                    <a:bodyPr/>
                    <a:lstStyle/>
                    <a:p>
                      <a:endParaRPr lang="fr-FR"/>
                    </a:p>
                  </p:txBody>
                </p:sp>
                <p:sp>
                  <p:nvSpPr>
                    <p:cNvPr id="8219" name="Line 59"/>
                    <p:cNvSpPr>
                      <a:spLocks noChangeShapeType="1"/>
                    </p:cNvSpPr>
                    <p:nvPr/>
                  </p:nvSpPr>
                  <p:spPr bwMode="auto">
                    <a:xfrm>
                      <a:off x="4608" y="2692"/>
                      <a:ext cx="17" cy="28"/>
                    </a:xfrm>
                    <a:prstGeom prst="line">
                      <a:avLst/>
                    </a:prstGeom>
                    <a:noFill/>
                    <a:ln w="4763">
                      <a:solidFill>
                        <a:srgbClr val="C06000"/>
                      </a:solidFill>
                      <a:round/>
                      <a:headEnd/>
                      <a:tailEnd/>
                    </a:ln>
                  </p:spPr>
                  <p:txBody>
                    <a:bodyPr/>
                    <a:lstStyle/>
                    <a:p>
                      <a:endParaRPr lang="fr-FR"/>
                    </a:p>
                  </p:txBody>
                </p:sp>
                <p:sp>
                  <p:nvSpPr>
                    <p:cNvPr id="8220" name="Line 60"/>
                    <p:cNvSpPr>
                      <a:spLocks noChangeShapeType="1"/>
                    </p:cNvSpPr>
                    <p:nvPr/>
                  </p:nvSpPr>
                  <p:spPr bwMode="auto">
                    <a:xfrm>
                      <a:off x="4645" y="2681"/>
                      <a:ext cx="15" cy="27"/>
                    </a:xfrm>
                    <a:prstGeom prst="line">
                      <a:avLst/>
                    </a:prstGeom>
                    <a:noFill/>
                    <a:ln w="4763">
                      <a:solidFill>
                        <a:srgbClr val="C06000"/>
                      </a:solidFill>
                      <a:round/>
                      <a:headEnd/>
                      <a:tailEnd/>
                    </a:ln>
                  </p:spPr>
                  <p:txBody>
                    <a:bodyPr/>
                    <a:lstStyle/>
                    <a:p>
                      <a:endParaRPr lang="fr-FR"/>
                    </a:p>
                  </p:txBody>
                </p:sp>
                <p:sp>
                  <p:nvSpPr>
                    <p:cNvPr id="8221" name="Line 61"/>
                    <p:cNvSpPr>
                      <a:spLocks noChangeShapeType="1"/>
                    </p:cNvSpPr>
                    <p:nvPr/>
                  </p:nvSpPr>
                  <p:spPr bwMode="auto">
                    <a:xfrm>
                      <a:off x="4686" y="2671"/>
                      <a:ext cx="1" cy="32"/>
                    </a:xfrm>
                    <a:prstGeom prst="line">
                      <a:avLst/>
                    </a:prstGeom>
                    <a:noFill/>
                    <a:ln w="4763">
                      <a:solidFill>
                        <a:srgbClr val="C06000"/>
                      </a:solidFill>
                      <a:round/>
                      <a:headEnd/>
                      <a:tailEnd/>
                    </a:ln>
                  </p:spPr>
                  <p:txBody>
                    <a:bodyPr/>
                    <a:lstStyle/>
                    <a:p>
                      <a:endParaRPr lang="fr-FR"/>
                    </a:p>
                  </p:txBody>
                </p:sp>
                <p:sp>
                  <p:nvSpPr>
                    <p:cNvPr id="8222" name="Line 62"/>
                    <p:cNvSpPr>
                      <a:spLocks noChangeShapeType="1"/>
                    </p:cNvSpPr>
                    <p:nvPr/>
                  </p:nvSpPr>
                  <p:spPr bwMode="auto">
                    <a:xfrm flipH="1">
                      <a:off x="4714" y="2671"/>
                      <a:ext cx="9" cy="34"/>
                    </a:xfrm>
                    <a:prstGeom prst="line">
                      <a:avLst/>
                    </a:prstGeom>
                    <a:noFill/>
                    <a:ln w="4763">
                      <a:solidFill>
                        <a:srgbClr val="C06000"/>
                      </a:solidFill>
                      <a:round/>
                      <a:headEnd/>
                      <a:tailEnd/>
                    </a:ln>
                  </p:spPr>
                  <p:txBody>
                    <a:bodyPr/>
                    <a:lstStyle/>
                    <a:p>
                      <a:endParaRPr lang="fr-FR"/>
                    </a:p>
                  </p:txBody>
                </p:sp>
                <p:sp>
                  <p:nvSpPr>
                    <p:cNvPr id="8223" name="Line 63"/>
                    <p:cNvSpPr>
                      <a:spLocks noChangeShapeType="1"/>
                    </p:cNvSpPr>
                    <p:nvPr/>
                  </p:nvSpPr>
                  <p:spPr bwMode="auto">
                    <a:xfrm flipH="1">
                      <a:off x="4742" y="2680"/>
                      <a:ext cx="13" cy="22"/>
                    </a:xfrm>
                    <a:prstGeom prst="line">
                      <a:avLst/>
                    </a:prstGeom>
                    <a:noFill/>
                    <a:ln w="4763">
                      <a:solidFill>
                        <a:srgbClr val="C06000"/>
                      </a:solidFill>
                      <a:round/>
                      <a:headEnd/>
                      <a:tailEnd/>
                    </a:ln>
                  </p:spPr>
                  <p:txBody>
                    <a:bodyPr/>
                    <a:lstStyle/>
                    <a:p>
                      <a:endParaRPr lang="fr-FR"/>
                    </a:p>
                  </p:txBody>
                </p:sp>
                <p:sp>
                  <p:nvSpPr>
                    <p:cNvPr id="8224" name="Line 64"/>
                    <p:cNvSpPr>
                      <a:spLocks noChangeShapeType="1"/>
                    </p:cNvSpPr>
                    <p:nvPr/>
                  </p:nvSpPr>
                  <p:spPr bwMode="auto">
                    <a:xfrm flipH="1">
                      <a:off x="4770" y="2692"/>
                      <a:ext cx="12" cy="13"/>
                    </a:xfrm>
                    <a:prstGeom prst="line">
                      <a:avLst/>
                    </a:prstGeom>
                    <a:noFill/>
                    <a:ln w="4763">
                      <a:solidFill>
                        <a:srgbClr val="C06000"/>
                      </a:solidFill>
                      <a:round/>
                      <a:headEnd/>
                      <a:tailEnd/>
                    </a:ln>
                  </p:spPr>
                  <p:txBody>
                    <a:bodyPr/>
                    <a:lstStyle/>
                    <a:p>
                      <a:endParaRPr lang="fr-FR"/>
                    </a:p>
                  </p:txBody>
                </p:sp>
                <p:sp>
                  <p:nvSpPr>
                    <p:cNvPr id="8225" name="Line 65"/>
                    <p:cNvSpPr>
                      <a:spLocks noChangeShapeType="1"/>
                    </p:cNvSpPr>
                    <p:nvPr/>
                  </p:nvSpPr>
                  <p:spPr bwMode="auto">
                    <a:xfrm flipH="1">
                      <a:off x="4796" y="2697"/>
                      <a:ext cx="22" cy="20"/>
                    </a:xfrm>
                    <a:prstGeom prst="line">
                      <a:avLst/>
                    </a:prstGeom>
                    <a:noFill/>
                    <a:ln w="4763">
                      <a:solidFill>
                        <a:srgbClr val="C06000"/>
                      </a:solidFill>
                      <a:round/>
                      <a:headEnd/>
                      <a:tailEnd/>
                    </a:ln>
                  </p:spPr>
                  <p:txBody>
                    <a:bodyPr/>
                    <a:lstStyle/>
                    <a:p>
                      <a:endParaRPr lang="fr-FR"/>
                    </a:p>
                  </p:txBody>
                </p:sp>
                <p:sp>
                  <p:nvSpPr>
                    <p:cNvPr id="8226" name="Line 66"/>
                    <p:cNvSpPr>
                      <a:spLocks noChangeShapeType="1"/>
                    </p:cNvSpPr>
                    <p:nvPr/>
                  </p:nvSpPr>
                  <p:spPr bwMode="auto">
                    <a:xfrm flipH="1">
                      <a:off x="4825" y="2715"/>
                      <a:ext cx="20" cy="15"/>
                    </a:xfrm>
                    <a:prstGeom prst="line">
                      <a:avLst/>
                    </a:prstGeom>
                    <a:noFill/>
                    <a:ln w="4763">
                      <a:solidFill>
                        <a:srgbClr val="C06000"/>
                      </a:solidFill>
                      <a:round/>
                      <a:headEnd/>
                      <a:tailEnd/>
                    </a:ln>
                  </p:spPr>
                  <p:txBody>
                    <a:bodyPr/>
                    <a:lstStyle/>
                    <a:p>
                      <a:endParaRPr lang="fr-FR"/>
                    </a:p>
                  </p:txBody>
                </p:sp>
                <p:sp>
                  <p:nvSpPr>
                    <p:cNvPr id="8227" name="Line 67"/>
                    <p:cNvSpPr>
                      <a:spLocks noChangeShapeType="1"/>
                    </p:cNvSpPr>
                    <p:nvPr/>
                  </p:nvSpPr>
                  <p:spPr bwMode="auto">
                    <a:xfrm flipH="1">
                      <a:off x="4828" y="2737"/>
                      <a:ext cx="45" cy="7"/>
                    </a:xfrm>
                    <a:prstGeom prst="line">
                      <a:avLst/>
                    </a:prstGeom>
                    <a:noFill/>
                    <a:ln w="4763">
                      <a:solidFill>
                        <a:srgbClr val="C06000"/>
                      </a:solidFill>
                      <a:round/>
                      <a:headEnd/>
                      <a:tailEnd/>
                    </a:ln>
                  </p:spPr>
                  <p:txBody>
                    <a:bodyPr/>
                    <a:lstStyle/>
                    <a:p>
                      <a:endParaRPr lang="fr-FR"/>
                    </a:p>
                  </p:txBody>
                </p:sp>
              </p:grpSp>
            </p:grpSp>
            <p:grpSp>
              <p:nvGrpSpPr>
                <p:cNvPr id="8203" name="Group 68"/>
                <p:cNvGrpSpPr>
                  <a:grpSpLocks/>
                </p:cNvGrpSpPr>
                <p:nvPr/>
              </p:nvGrpSpPr>
              <p:grpSpPr bwMode="auto">
                <a:xfrm>
                  <a:off x="4617" y="2740"/>
                  <a:ext cx="228" cy="636"/>
                  <a:chOff x="4617" y="2740"/>
                  <a:chExt cx="228" cy="636"/>
                </a:xfrm>
              </p:grpSpPr>
              <p:grpSp>
                <p:nvGrpSpPr>
                  <p:cNvPr id="8204" name="Group 69"/>
                  <p:cNvGrpSpPr>
                    <a:grpSpLocks/>
                  </p:cNvGrpSpPr>
                  <p:nvPr/>
                </p:nvGrpSpPr>
                <p:grpSpPr bwMode="auto">
                  <a:xfrm>
                    <a:off x="4617" y="2740"/>
                    <a:ext cx="228" cy="636"/>
                    <a:chOff x="4617" y="2740"/>
                    <a:chExt cx="228" cy="636"/>
                  </a:xfrm>
                </p:grpSpPr>
                <p:grpSp>
                  <p:nvGrpSpPr>
                    <p:cNvPr id="8209" name="Group 70"/>
                    <p:cNvGrpSpPr>
                      <a:grpSpLocks/>
                    </p:cNvGrpSpPr>
                    <p:nvPr/>
                  </p:nvGrpSpPr>
                  <p:grpSpPr bwMode="auto">
                    <a:xfrm>
                      <a:off x="4617" y="2740"/>
                      <a:ext cx="228" cy="636"/>
                      <a:chOff x="4617" y="2740"/>
                      <a:chExt cx="228" cy="636"/>
                    </a:xfrm>
                  </p:grpSpPr>
                  <p:grpSp>
                    <p:nvGrpSpPr>
                      <p:cNvPr id="8211" name="Group 71"/>
                      <p:cNvGrpSpPr>
                        <a:grpSpLocks/>
                      </p:cNvGrpSpPr>
                      <p:nvPr/>
                    </p:nvGrpSpPr>
                    <p:grpSpPr bwMode="auto">
                      <a:xfrm>
                        <a:off x="4617" y="2792"/>
                        <a:ext cx="228" cy="584"/>
                        <a:chOff x="4617" y="2792"/>
                        <a:chExt cx="228" cy="584"/>
                      </a:xfrm>
                    </p:grpSpPr>
                    <p:sp>
                      <p:nvSpPr>
                        <p:cNvPr id="8213" name="Freeform 72"/>
                        <p:cNvSpPr>
                          <a:spLocks/>
                        </p:cNvSpPr>
                        <p:nvPr/>
                      </p:nvSpPr>
                      <p:spPr bwMode="auto">
                        <a:xfrm>
                          <a:off x="4619" y="2792"/>
                          <a:ext cx="226" cy="584"/>
                        </a:xfrm>
                        <a:custGeom>
                          <a:avLst/>
                          <a:gdLst>
                            <a:gd name="T0" fmla="*/ 1 w 679"/>
                            <a:gd name="T1" fmla="*/ 0 h 1754"/>
                            <a:gd name="T2" fmla="*/ 1 w 679"/>
                            <a:gd name="T3" fmla="*/ 0 h 1754"/>
                            <a:gd name="T4" fmla="*/ 1 w 679"/>
                            <a:gd name="T5" fmla="*/ 0 h 1754"/>
                            <a:gd name="T6" fmla="*/ 0 w 679"/>
                            <a:gd name="T7" fmla="*/ 0 h 1754"/>
                            <a:gd name="T8" fmla="*/ 0 w 679"/>
                            <a:gd name="T9" fmla="*/ 1 h 1754"/>
                            <a:gd name="T10" fmla="*/ 0 w 679"/>
                            <a:gd name="T11" fmla="*/ 1 h 1754"/>
                            <a:gd name="T12" fmla="*/ 0 w 679"/>
                            <a:gd name="T13" fmla="*/ 1 h 1754"/>
                            <a:gd name="T14" fmla="*/ 0 w 679"/>
                            <a:gd name="T15" fmla="*/ 1 h 1754"/>
                            <a:gd name="T16" fmla="*/ 0 w 679"/>
                            <a:gd name="T17" fmla="*/ 2 h 1754"/>
                            <a:gd name="T18" fmla="*/ 0 w 679"/>
                            <a:gd name="T19" fmla="*/ 2 h 1754"/>
                            <a:gd name="T20" fmla="*/ 0 w 679"/>
                            <a:gd name="T21" fmla="*/ 2 h 1754"/>
                            <a:gd name="T22" fmla="*/ 1 w 679"/>
                            <a:gd name="T23" fmla="*/ 2 h 1754"/>
                            <a:gd name="T24" fmla="*/ 1 w 679"/>
                            <a:gd name="T25" fmla="*/ 2 h 1754"/>
                            <a:gd name="T26" fmla="*/ 1 w 679"/>
                            <a:gd name="T27" fmla="*/ 3 h 1754"/>
                            <a:gd name="T28" fmla="*/ 1 w 679"/>
                            <a:gd name="T29" fmla="*/ 3 h 1754"/>
                            <a:gd name="T30" fmla="*/ 1 w 679"/>
                            <a:gd name="T31" fmla="*/ 3 h 1754"/>
                            <a:gd name="T32" fmla="*/ 1 w 679"/>
                            <a:gd name="T33" fmla="*/ 4 h 1754"/>
                            <a:gd name="T34" fmla="*/ 1 w 679"/>
                            <a:gd name="T35" fmla="*/ 4 h 1754"/>
                            <a:gd name="T36" fmla="*/ 1 w 679"/>
                            <a:gd name="T37" fmla="*/ 4 h 1754"/>
                            <a:gd name="T38" fmla="*/ 1 w 679"/>
                            <a:gd name="T39" fmla="*/ 5 h 1754"/>
                            <a:gd name="T40" fmla="*/ 1 w 679"/>
                            <a:gd name="T41" fmla="*/ 5 h 1754"/>
                            <a:gd name="T42" fmla="*/ 2 w 679"/>
                            <a:gd name="T43" fmla="*/ 6 h 1754"/>
                            <a:gd name="T44" fmla="*/ 2 w 679"/>
                            <a:gd name="T45" fmla="*/ 7 h 1754"/>
                            <a:gd name="T46" fmla="*/ 3 w 679"/>
                            <a:gd name="T47" fmla="*/ 7 h 1754"/>
                            <a:gd name="T48" fmla="*/ 3 w 679"/>
                            <a:gd name="T49" fmla="*/ 7 h 1754"/>
                            <a:gd name="T50" fmla="*/ 3 w 679"/>
                            <a:gd name="T51" fmla="*/ 6 h 1754"/>
                            <a:gd name="T52" fmla="*/ 3 w 679"/>
                            <a:gd name="T53" fmla="*/ 5 h 1754"/>
                            <a:gd name="T54" fmla="*/ 2 w 679"/>
                            <a:gd name="T55" fmla="*/ 4 h 1754"/>
                            <a:gd name="T56" fmla="*/ 2 w 679"/>
                            <a:gd name="T57" fmla="*/ 3 h 1754"/>
                            <a:gd name="T58" fmla="*/ 2 w 679"/>
                            <a:gd name="T59" fmla="*/ 3 h 1754"/>
                            <a:gd name="T60" fmla="*/ 2 w 679"/>
                            <a:gd name="T61" fmla="*/ 2 h 1754"/>
                            <a:gd name="T62" fmla="*/ 2 w 679"/>
                            <a:gd name="T63" fmla="*/ 2 h 1754"/>
                            <a:gd name="T64" fmla="*/ 2 w 679"/>
                            <a:gd name="T65" fmla="*/ 1 h 1754"/>
                            <a:gd name="T66" fmla="*/ 2 w 679"/>
                            <a:gd name="T67" fmla="*/ 1 h 1754"/>
                            <a:gd name="T68" fmla="*/ 2 w 679"/>
                            <a:gd name="T69" fmla="*/ 0 h 1754"/>
                            <a:gd name="T70" fmla="*/ 1 w 679"/>
                            <a:gd name="T71" fmla="*/ 0 h 17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9"/>
                            <a:gd name="T109" fmla="*/ 0 h 1754"/>
                            <a:gd name="T110" fmla="*/ 679 w 679"/>
                            <a:gd name="T111" fmla="*/ 1754 h 17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9" h="1754">
                              <a:moveTo>
                                <a:pt x="306" y="0"/>
                              </a:moveTo>
                              <a:lnTo>
                                <a:pt x="270" y="4"/>
                              </a:lnTo>
                              <a:lnTo>
                                <a:pt x="231" y="11"/>
                              </a:lnTo>
                              <a:lnTo>
                                <a:pt x="193" y="21"/>
                              </a:lnTo>
                              <a:lnTo>
                                <a:pt x="161" y="33"/>
                              </a:lnTo>
                              <a:lnTo>
                                <a:pt x="142" y="48"/>
                              </a:lnTo>
                              <a:lnTo>
                                <a:pt x="129" y="62"/>
                              </a:lnTo>
                              <a:lnTo>
                                <a:pt x="114" y="91"/>
                              </a:lnTo>
                              <a:lnTo>
                                <a:pt x="103" y="117"/>
                              </a:lnTo>
                              <a:lnTo>
                                <a:pt x="87" y="160"/>
                              </a:lnTo>
                              <a:lnTo>
                                <a:pt x="66" y="201"/>
                              </a:lnTo>
                              <a:lnTo>
                                <a:pt x="44" y="234"/>
                              </a:lnTo>
                              <a:lnTo>
                                <a:pt x="27" y="258"/>
                              </a:lnTo>
                              <a:lnTo>
                                <a:pt x="12" y="290"/>
                              </a:lnTo>
                              <a:lnTo>
                                <a:pt x="1" y="327"/>
                              </a:lnTo>
                              <a:lnTo>
                                <a:pt x="0" y="357"/>
                              </a:lnTo>
                              <a:lnTo>
                                <a:pt x="5" y="404"/>
                              </a:lnTo>
                              <a:lnTo>
                                <a:pt x="12" y="439"/>
                              </a:lnTo>
                              <a:lnTo>
                                <a:pt x="23" y="476"/>
                              </a:lnTo>
                              <a:lnTo>
                                <a:pt x="37" y="499"/>
                              </a:lnTo>
                              <a:lnTo>
                                <a:pt x="57" y="528"/>
                              </a:lnTo>
                              <a:lnTo>
                                <a:pt x="85" y="557"/>
                              </a:lnTo>
                              <a:lnTo>
                                <a:pt x="107" y="576"/>
                              </a:lnTo>
                              <a:lnTo>
                                <a:pt x="135" y="581"/>
                              </a:lnTo>
                              <a:lnTo>
                                <a:pt x="185" y="587"/>
                              </a:lnTo>
                              <a:lnTo>
                                <a:pt x="215" y="583"/>
                              </a:lnTo>
                              <a:lnTo>
                                <a:pt x="204" y="627"/>
                              </a:lnTo>
                              <a:lnTo>
                                <a:pt x="196" y="661"/>
                              </a:lnTo>
                              <a:lnTo>
                                <a:pt x="188" y="700"/>
                              </a:lnTo>
                              <a:lnTo>
                                <a:pt x="181" y="741"/>
                              </a:lnTo>
                              <a:lnTo>
                                <a:pt x="184" y="771"/>
                              </a:lnTo>
                              <a:lnTo>
                                <a:pt x="193" y="794"/>
                              </a:lnTo>
                              <a:lnTo>
                                <a:pt x="215" y="828"/>
                              </a:lnTo>
                              <a:lnTo>
                                <a:pt x="243" y="873"/>
                              </a:lnTo>
                              <a:lnTo>
                                <a:pt x="262" y="906"/>
                              </a:lnTo>
                              <a:lnTo>
                                <a:pt x="283" y="933"/>
                              </a:lnTo>
                              <a:lnTo>
                                <a:pt x="298" y="974"/>
                              </a:lnTo>
                              <a:lnTo>
                                <a:pt x="313" y="1033"/>
                              </a:lnTo>
                              <a:lnTo>
                                <a:pt x="327" y="1096"/>
                              </a:lnTo>
                              <a:lnTo>
                                <a:pt x="335" y="1139"/>
                              </a:lnTo>
                              <a:lnTo>
                                <a:pt x="342" y="1194"/>
                              </a:lnTo>
                              <a:lnTo>
                                <a:pt x="347" y="1250"/>
                              </a:lnTo>
                              <a:lnTo>
                                <a:pt x="357" y="1344"/>
                              </a:lnTo>
                              <a:lnTo>
                                <a:pt x="368" y="1473"/>
                              </a:lnTo>
                              <a:lnTo>
                                <a:pt x="375" y="1586"/>
                              </a:lnTo>
                              <a:lnTo>
                                <a:pt x="382" y="1678"/>
                              </a:lnTo>
                              <a:lnTo>
                                <a:pt x="386" y="1754"/>
                              </a:lnTo>
                              <a:lnTo>
                                <a:pt x="679" y="1754"/>
                              </a:lnTo>
                              <a:lnTo>
                                <a:pt x="667" y="1713"/>
                              </a:lnTo>
                              <a:lnTo>
                                <a:pt x="657" y="1671"/>
                              </a:lnTo>
                              <a:lnTo>
                                <a:pt x="649" y="1632"/>
                              </a:lnTo>
                              <a:lnTo>
                                <a:pt x="641" y="1513"/>
                              </a:lnTo>
                              <a:lnTo>
                                <a:pt x="631" y="1374"/>
                              </a:lnTo>
                              <a:lnTo>
                                <a:pt x="624" y="1263"/>
                              </a:lnTo>
                              <a:lnTo>
                                <a:pt x="605" y="1165"/>
                              </a:lnTo>
                              <a:lnTo>
                                <a:pt x="583" y="1035"/>
                              </a:lnTo>
                              <a:lnTo>
                                <a:pt x="565" y="903"/>
                              </a:lnTo>
                              <a:lnTo>
                                <a:pt x="549" y="760"/>
                              </a:lnTo>
                              <a:lnTo>
                                <a:pt x="533" y="658"/>
                              </a:lnTo>
                              <a:lnTo>
                                <a:pt x="521" y="616"/>
                              </a:lnTo>
                              <a:lnTo>
                                <a:pt x="509" y="573"/>
                              </a:lnTo>
                              <a:lnTo>
                                <a:pt x="498" y="539"/>
                              </a:lnTo>
                              <a:lnTo>
                                <a:pt x="494" y="498"/>
                              </a:lnTo>
                              <a:lnTo>
                                <a:pt x="494" y="440"/>
                              </a:lnTo>
                              <a:lnTo>
                                <a:pt x="487" y="382"/>
                              </a:lnTo>
                              <a:lnTo>
                                <a:pt x="472" y="312"/>
                              </a:lnTo>
                              <a:lnTo>
                                <a:pt x="452" y="221"/>
                              </a:lnTo>
                              <a:lnTo>
                                <a:pt x="434" y="149"/>
                              </a:lnTo>
                              <a:lnTo>
                                <a:pt x="423" y="125"/>
                              </a:lnTo>
                              <a:lnTo>
                                <a:pt x="403" y="94"/>
                              </a:lnTo>
                              <a:lnTo>
                                <a:pt x="369" y="52"/>
                              </a:lnTo>
                              <a:lnTo>
                                <a:pt x="333" y="21"/>
                              </a:lnTo>
                              <a:lnTo>
                                <a:pt x="306" y="0"/>
                              </a:lnTo>
                              <a:close/>
                            </a:path>
                          </a:pathLst>
                        </a:custGeom>
                        <a:solidFill>
                          <a:srgbClr val="FFFF40"/>
                        </a:solidFill>
                        <a:ln w="9525">
                          <a:noFill/>
                          <a:round/>
                          <a:headEnd/>
                          <a:tailEnd/>
                        </a:ln>
                      </p:spPr>
                      <p:txBody>
                        <a:bodyPr/>
                        <a:lstStyle/>
                        <a:p>
                          <a:endParaRPr lang="fr-FR"/>
                        </a:p>
                      </p:txBody>
                    </p:sp>
                    <p:sp>
                      <p:nvSpPr>
                        <p:cNvPr id="8214" name="Freeform 73"/>
                        <p:cNvSpPr>
                          <a:spLocks/>
                        </p:cNvSpPr>
                        <p:nvPr/>
                      </p:nvSpPr>
                      <p:spPr bwMode="auto">
                        <a:xfrm>
                          <a:off x="4617" y="2812"/>
                          <a:ext cx="59" cy="58"/>
                        </a:xfrm>
                        <a:custGeom>
                          <a:avLst/>
                          <a:gdLst>
                            <a:gd name="T0" fmla="*/ 1 w 178"/>
                            <a:gd name="T1" fmla="*/ 0 h 175"/>
                            <a:gd name="T2" fmla="*/ 1 w 178"/>
                            <a:gd name="T3" fmla="*/ 0 h 175"/>
                            <a:gd name="T4" fmla="*/ 1 w 178"/>
                            <a:gd name="T5" fmla="*/ 0 h 175"/>
                            <a:gd name="T6" fmla="*/ 0 w 178"/>
                            <a:gd name="T7" fmla="*/ 0 h 175"/>
                            <a:gd name="T8" fmla="*/ 0 w 178"/>
                            <a:gd name="T9" fmla="*/ 0 h 175"/>
                            <a:gd name="T10" fmla="*/ 0 w 178"/>
                            <a:gd name="T11" fmla="*/ 0 h 175"/>
                            <a:gd name="T12" fmla="*/ 0 w 178"/>
                            <a:gd name="T13" fmla="*/ 0 h 175"/>
                            <a:gd name="T14" fmla="*/ 0 w 178"/>
                            <a:gd name="T15" fmla="*/ 0 h 175"/>
                            <a:gd name="T16" fmla="*/ 0 w 178"/>
                            <a:gd name="T17" fmla="*/ 0 h 175"/>
                            <a:gd name="T18" fmla="*/ 0 w 178"/>
                            <a:gd name="T19" fmla="*/ 0 h 175"/>
                            <a:gd name="T20" fmla="*/ 0 w 178"/>
                            <a:gd name="T21" fmla="*/ 0 h 175"/>
                            <a:gd name="T22" fmla="*/ 0 w 178"/>
                            <a:gd name="T23" fmla="*/ 0 h 175"/>
                            <a:gd name="T24" fmla="*/ 0 w 178"/>
                            <a:gd name="T25" fmla="*/ 1 h 175"/>
                            <a:gd name="T26" fmla="*/ 0 w 178"/>
                            <a:gd name="T27" fmla="*/ 1 h 175"/>
                            <a:gd name="T28" fmla="*/ 0 w 178"/>
                            <a:gd name="T29" fmla="*/ 1 h 175"/>
                            <a:gd name="T30" fmla="*/ 0 w 178"/>
                            <a:gd name="T31" fmla="*/ 1 h 175"/>
                            <a:gd name="T32" fmla="*/ 0 w 178"/>
                            <a:gd name="T33" fmla="*/ 1 h 175"/>
                            <a:gd name="T34" fmla="*/ 0 w 178"/>
                            <a:gd name="T35" fmla="*/ 1 h 175"/>
                            <a:gd name="T36" fmla="*/ 0 w 178"/>
                            <a:gd name="T37" fmla="*/ 1 h 175"/>
                            <a:gd name="T38" fmla="*/ 0 w 178"/>
                            <a:gd name="T39" fmla="*/ 1 h 175"/>
                            <a:gd name="T40" fmla="*/ 0 w 178"/>
                            <a:gd name="T41" fmla="*/ 1 h 175"/>
                            <a:gd name="T42" fmla="*/ 0 w 178"/>
                            <a:gd name="T43" fmla="*/ 1 h 175"/>
                            <a:gd name="T44" fmla="*/ 0 w 178"/>
                            <a:gd name="T45" fmla="*/ 1 h 175"/>
                            <a:gd name="T46" fmla="*/ 0 w 178"/>
                            <a:gd name="T47" fmla="*/ 0 h 175"/>
                            <a:gd name="T48" fmla="*/ 1 w 178"/>
                            <a:gd name="T49" fmla="*/ 0 h 175"/>
                            <a:gd name="T50" fmla="*/ 1 w 178"/>
                            <a:gd name="T51" fmla="*/ 0 h 175"/>
                            <a:gd name="T52" fmla="*/ 1 w 178"/>
                            <a:gd name="T53" fmla="*/ 0 h 175"/>
                            <a:gd name="T54" fmla="*/ 1 w 178"/>
                            <a:gd name="T55" fmla="*/ 0 h 175"/>
                            <a:gd name="T56" fmla="*/ 1 w 178"/>
                            <a:gd name="T57" fmla="*/ 0 h 175"/>
                            <a:gd name="T58" fmla="*/ 1 w 178"/>
                            <a:gd name="T59" fmla="*/ 0 h 175"/>
                            <a:gd name="T60" fmla="*/ 1 w 178"/>
                            <a:gd name="T61" fmla="*/ 0 h 1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8"/>
                            <a:gd name="T94" fmla="*/ 0 h 175"/>
                            <a:gd name="T95" fmla="*/ 178 w 178"/>
                            <a:gd name="T96" fmla="*/ 175 h 1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8" h="175">
                              <a:moveTo>
                                <a:pt x="178" y="0"/>
                              </a:moveTo>
                              <a:lnTo>
                                <a:pt x="153" y="17"/>
                              </a:lnTo>
                              <a:lnTo>
                                <a:pt x="137" y="25"/>
                              </a:lnTo>
                              <a:lnTo>
                                <a:pt x="112" y="37"/>
                              </a:lnTo>
                              <a:lnTo>
                                <a:pt x="87" y="44"/>
                              </a:lnTo>
                              <a:lnTo>
                                <a:pt x="65" y="46"/>
                              </a:lnTo>
                              <a:lnTo>
                                <a:pt x="43" y="50"/>
                              </a:lnTo>
                              <a:lnTo>
                                <a:pt x="29" y="57"/>
                              </a:lnTo>
                              <a:lnTo>
                                <a:pt x="20" y="72"/>
                              </a:lnTo>
                              <a:lnTo>
                                <a:pt x="10" y="86"/>
                              </a:lnTo>
                              <a:lnTo>
                                <a:pt x="4" y="98"/>
                              </a:lnTo>
                              <a:lnTo>
                                <a:pt x="0" y="114"/>
                              </a:lnTo>
                              <a:lnTo>
                                <a:pt x="0" y="128"/>
                              </a:lnTo>
                              <a:lnTo>
                                <a:pt x="4" y="145"/>
                              </a:lnTo>
                              <a:lnTo>
                                <a:pt x="10" y="162"/>
                              </a:lnTo>
                              <a:lnTo>
                                <a:pt x="17" y="171"/>
                              </a:lnTo>
                              <a:lnTo>
                                <a:pt x="28" y="175"/>
                              </a:lnTo>
                              <a:lnTo>
                                <a:pt x="48" y="171"/>
                              </a:lnTo>
                              <a:lnTo>
                                <a:pt x="65" y="168"/>
                              </a:lnTo>
                              <a:lnTo>
                                <a:pt x="81" y="172"/>
                              </a:lnTo>
                              <a:lnTo>
                                <a:pt x="91" y="156"/>
                              </a:lnTo>
                              <a:lnTo>
                                <a:pt x="102" y="139"/>
                              </a:lnTo>
                              <a:lnTo>
                                <a:pt x="112" y="126"/>
                              </a:lnTo>
                              <a:lnTo>
                                <a:pt x="120" y="113"/>
                              </a:lnTo>
                              <a:lnTo>
                                <a:pt x="131" y="102"/>
                              </a:lnTo>
                              <a:lnTo>
                                <a:pt x="130" y="91"/>
                              </a:lnTo>
                              <a:lnTo>
                                <a:pt x="132" y="73"/>
                              </a:lnTo>
                              <a:lnTo>
                                <a:pt x="136" y="56"/>
                              </a:lnTo>
                              <a:lnTo>
                                <a:pt x="146" y="43"/>
                              </a:lnTo>
                              <a:lnTo>
                                <a:pt x="159" y="25"/>
                              </a:lnTo>
                              <a:lnTo>
                                <a:pt x="178" y="0"/>
                              </a:lnTo>
                              <a:close/>
                            </a:path>
                          </a:pathLst>
                        </a:custGeom>
                        <a:solidFill>
                          <a:srgbClr val="FFE0C0"/>
                        </a:solidFill>
                        <a:ln w="9525">
                          <a:noFill/>
                          <a:round/>
                          <a:headEnd/>
                          <a:tailEnd/>
                        </a:ln>
                      </p:spPr>
                      <p:txBody>
                        <a:bodyPr/>
                        <a:lstStyle/>
                        <a:p>
                          <a:endParaRPr lang="fr-FR"/>
                        </a:p>
                      </p:txBody>
                    </p:sp>
                  </p:grpSp>
                  <p:sp>
                    <p:nvSpPr>
                      <p:cNvPr id="8212" name="Freeform 74"/>
                      <p:cNvSpPr>
                        <a:spLocks/>
                      </p:cNvSpPr>
                      <p:nvPr/>
                    </p:nvSpPr>
                    <p:spPr bwMode="auto">
                      <a:xfrm>
                        <a:off x="4674" y="2740"/>
                        <a:ext cx="157" cy="636"/>
                      </a:xfrm>
                      <a:custGeom>
                        <a:avLst/>
                        <a:gdLst>
                          <a:gd name="T0" fmla="*/ 2 w 471"/>
                          <a:gd name="T1" fmla="*/ 0 h 1910"/>
                          <a:gd name="T2" fmla="*/ 1 w 471"/>
                          <a:gd name="T3" fmla="*/ 0 h 1910"/>
                          <a:gd name="T4" fmla="*/ 1 w 471"/>
                          <a:gd name="T5" fmla="*/ 0 h 1910"/>
                          <a:gd name="T6" fmla="*/ 1 w 471"/>
                          <a:gd name="T7" fmla="*/ 0 h 1910"/>
                          <a:gd name="T8" fmla="*/ 1 w 471"/>
                          <a:gd name="T9" fmla="*/ 0 h 1910"/>
                          <a:gd name="T10" fmla="*/ 1 w 471"/>
                          <a:gd name="T11" fmla="*/ 1 h 1910"/>
                          <a:gd name="T12" fmla="*/ 1 w 471"/>
                          <a:gd name="T13" fmla="*/ 1 h 1910"/>
                          <a:gd name="T14" fmla="*/ 1 w 471"/>
                          <a:gd name="T15" fmla="*/ 1 h 1910"/>
                          <a:gd name="T16" fmla="*/ 1 w 471"/>
                          <a:gd name="T17" fmla="*/ 1 h 1910"/>
                          <a:gd name="T18" fmla="*/ 0 w 471"/>
                          <a:gd name="T19" fmla="*/ 1 h 1910"/>
                          <a:gd name="T20" fmla="*/ 0 w 471"/>
                          <a:gd name="T21" fmla="*/ 1 h 1910"/>
                          <a:gd name="T22" fmla="*/ 0 w 471"/>
                          <a:gd name="T23" fmla="*/ 1 h 1910"/>
                          <a:gd name="T24" fmla="*/ 0 w 471"/>
                          <a:gd name="T25" fmla="*/ 1 h 1910"/>
                          <a:gd name="T26" fmla="*/ 0 w 471"/>
                          <a:gd name="T27" fmla="*/ 2 h 1910"/>
                          <a:gd name="T28" fmla="*/ 0 w 471"/>
                          <a:gd name="T29" fmla="*/ 3 h 1910"/>
                          <a:gd name="T30" fmla="*/ 0 w 471"/>
                          <a:gd name="T31" fmla="*/ 3 h 1910"/>
                          <a:gd name="T32" fmla="*/ 0 w 471"/>
                          <a:gd name="T33" fmla="*/ 3 h 1910"/>
                          <a:gd name="T34" fmla="*/ 1 w 471"/>
                          <a:gd name="T35" fmla="*/ 4 h 1910"/>
                          <a:gd name="T36" fmla="*/ 1 w 471"/>
                          <a:gd name="T37" fmla="*/ 5 h 1910"/>
                          <a:gd name="T38" fmla="*/ 1 w 471"/>
                          <a:gd name="T39" fmla="*/ 5 h 1910"/>
                          <a:gd name="T40" fmla="*/ 1 w 471"/>
                          <a:gd name="T41" fmla="*/ 6 h 1910"/>
                          <a:gd name="T42" fmla="*/ 1 w 471"/>
                          <a:gd name="T43" fmla="*/ 6 h 1910"/>
                          <a:gd name="T44" fmla="*/ 1 w 471"/>
                          <a:gd name="T45" fmla="*/ 7 h 1910"/>
                          <a:gd name="T46" fmla="*/ 1 w 471"/>
                          <a:gd name="T47" fmla="*/ 7 h 1910"/>
                          <a:gd name="T48" fmla="*/ 1 w 471"/>
                          <a:gd name="T49" fmla="*/ 7 h 1910"/>
                          <a:gd name="T50" fmla="*/ 1 w 471"/>
                          <a:gd name="T51" fmla="*/ 8 h 1910"/>
                          <a:gd name="T52" fmla="*/ 2 w 471"/>
                          <a:gd name="T53" fmla="*/ 7 h 1910"/>
                          <a:gd name="T54" fmla="*/ 2 w 471"/>
                          <a:gd name="T55" fmla="*/ 7 h 1910"/>
                          <a:gd name="T56" fmla="*/ 2 w 471"/>
                          <a:gd name="T57" fmla="*/ 6 h 1910"/>
                          <a:gd name="T58" fmla="*/ 2 w 471"/>
                          <a:gd name="T59" fmla="*/ 6 h 1910"/>
                          <a:gd name="T60" fmla="*/ 2 w 471"/>
                          <a:gd name="T61" fmla="*/ 5 h 1910"/>
                          <a:gd name="T62" fmla="*/ 2 w 471"/>
                          <a:gd name="T63" fmla="*/ 5 h 1910"/>
                          <a:gd name="T64" fmla="*/ 1 w 471"/>
                          <a:gd name="T65" fmla="*/ 4 h 1910"/>
                          <a:gd name="T66" fmla="*/ 1 w 471"/>
                          <a:gd name="T67" fmla="*/ 3 h 1910"/>
                          <a:gd name="T68" fmla="*/ 1 w 471"/>
                          <a:gd name="T69" fmla="*/ 3 h 1910"/>
                          <a:gd name="T70" fmla="*/ 1 w 471"/>
                          <a:gd name="T71" fmla="*/ 3 h 1910"/>
                          <a:gd name="T72" fmla="*/ 1 w 471"/>
                          <a:gd name="T73" fmla="*/ 2 h 1910"/>
                          <a:gd name="T74" fmla="*/ 1 w 471"/>
                          <a:gd name="T75" fmla="*/ 2 h 1910"/>
                          <a:gd name="T76" fmla="*/ 1 w 471"/>
                          <a:gd name="T77" fmla="*/ 2 h 1910"/>
                          <a:gd name="T78" fmla="*/ 1 w 471"/>
                          <a:gd name="T79" fmla="*/ 2 h 1910"/>
                          <a:gd name="T80" fmla="*/ 1 w 471"/>
                          <a:gd name="T81" fmla="*/ 1 h 1910"/>
                          <a:gd name="T82" fmla="*/ 1 w 471"/>
                          <a:gd name="T83" fmla="*/ 1 h 1910"/>
                          <a:gd name="T84" fmla="*/ 1 w 471"/>
                          <a:gd name="T85" fmla="*/ 1 h 1910"/>
                          <a:gd name="T86" fmla="*/ 1 w 471"/>
                          <a:gd name="T87" fmla="*/ 1 h 1910"/>
                          <a:gd name="T88" fmla="*/ 1 w 471"/>
                          <a:gd name="T89" fmla="*/ 1 h 1910"/>
                          <a:gd name="T90" fmla="*/ 1 w 471"/>
                          <a:gd name="T91" fmla="*/ 1 h 1910"/>
                          <a:gd name="T92" fmla="*/ 2 w 471"/>
                          <a:gd name="T93" fmla="*/ 0 h 1910"/>
                          <a:gd name="T94" fmla="*/ 2 w 471"/>
                          <a:gd name="T95" fmla="*/ 0 h 1910"/>
                          <a:gd name="T96" fmla="*/ 2 w 471"/>
                          <a:gd name="T97" fmla="*/ 0 h 19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1910"/>
                          <a:gd name="T149" fmla="*/ 471 w 471"/>
                          <a:gd name="T150" fmla="*/ 1910 h 19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1910">
                            <a:moveTo>
                              <a:pt x="413" y="7"/>
                            </a:moveTo>
                            <a:lnTo>
                              <a:pt x="395" y="3"/>
                            </a:lnTo>
                            <a:lnTo>
                              <a:pt x="380" y="1"/>
                            </a:lnTo>
                            <a:lnTo>
                              <a:pt x="360" y="0"/>
                            </a:lnTo>
                            <a:lnTo>
                              <a:pt x="343" y="2"/>
                            </a:lnTo>
                            <a:lnTo>
                              <a:pt x="328" y="7"/>
                            </a:lnTo>
                            <a:lnTo>
                              <a:pt x="311" y="18"/>
                            </a:lnTo>
                            <a:lnTo>
                              <a:pt x="288" y="35"/>
                            </a:lnTo>
                            <a:lnTo>
                              <a:pt x="266" y="54"/>
                            </a:lnTo>
                            <a:lnTo>
                              <a:pt x="245" y="80"/>
                            </a:lnTo>
                            <a:lnTo>
                              <a:pt x="230" y="99"/>
                            </a:lnTo>
                            <a:lnTo>
                              <a:pt x="219" y="122"/>
                            </a:lnTo>
                            <a:lnTo>
                              <a:pt x="208" y="145"/>
                            </a:lnTo>
                            <a:lnTo>
                              <a:pt x="197" y="162"/>
                            </a:lnTo>
                            <a:lnTo>
                              <a:pt x="179" y="177"/>
                            </a:lnTo>
                            <a:lnTo>
                              <a:pt x="160" y="189"/>
                            </a:lnTo>
                            <a:lnTo>
                              <a:pt x="149" y="187"/>
                            </a:lnTo>
                            <a:lnTo>
                              <a:pt x="132" y="185"/>
                            </a:lnTo>
                            <a:lnTo>
                              <a:pt x="117" y="183"/>
                            </a:lnTo>
                            <a:lnTo>
                              <a:pt x="103" y="185"/>
                            </a:lnTo>
                            <a:lnTo>
                              <a:pt x="82" y="189"/>
                            </a:lnTo>
                            <a:lnTo>
                              <a:pt x="62" y="199"/>
                            </a:lnTo>
                            <a:lnTo>
                              <a:pt x="44" y="212"/>
                            </a:lnTo>
                            <a:lnTo>
                              <a:pt x="32" y="223"/>
                            </a:lnTo>
                            <a:lnTo>
                              <a:pt x="21" y="237"/>
                            </a:lnTo>
                            <a:lnTo>
                              <a:pt x="13" y="256"/>
                            </a:lnTo>
                            <a:lnTo>
                              <a:pt x="10" y="274"/>
                            </a:lnTo>
                            <a:lnTo>
                              <a:pt x="1" y="385"/>
                            </a:lnTo>
                            <a:lnTo>
                              <a:pt x="0" y="505"/>
                            </a:lnTo>
                            <a:lnTo>
                              <a:pt x="95" y="664"/>
                            </a:lnTo>
                            <a:lnTo>
                              <a:pt x="100" y="702"/>
                            </a:lnTo>
                            <a:lnTo>
                              <a:pt x="66" y="711"/>
                            </a:lnTo>
                            <a:lnTo>
                              <a:pt x="93" y="772"/>
                            </a:lnTo>
                            <a:lnTo>
                              <a:pt x="117" y="846"/>
                            </a:lnTo>
                            <a:lnTo>
                              <a:pt x="136" y="903"/>
                            </a:lnTo>
                            <a:lnTo>
                              <a:pt x="164" y="980"/>
                            </a:lnTo>
                            <a:lnTo>
                              <a:pt x="182" y="1075"/>
                            </a:lnTo>
                            <a:lnTo>
                              <a:pt x="201" y="1170"/>
                            </a:lnTo>
                            <a:lnTo>
                              <a:pt x="213" y="1237"/>
                            </a:lnTo>
                            <a:lnTo>
                              <a:pt x="234" y="1290"/>
                            </a:lnTo>
                            <a:lnTo>
                              <a:pt x="253" y="1346"/>
                            </a:lnTo>
                            <a:lnTo>
                              <a:pt x="269" y="1393"/>
                            </a:lnTo>
                            <a:lnTo>
                              <a:pt x="277" y="1435"/>
                            </a:lnTo>
                            <a:lnTo>
                              <a:pt x="288" y="1487"/>
                            </a:lnTo>
                            <a:lnTo>
                              <a:pt x="299" y="1547"/>
                            </a:lnTo>
                            <a:lnTo>
                              <a:pt x="307" y="1608"/>
                            </a:lnTo>
                            <a:lnTo>
                              <a:pt x="316" y="1661"/>
                            </a:lnTo>
                            <a:lnTo>
                              <a:pt x="323" y="1714"/>
                            </a:lnTo>
                            <a:lnTo>
                              <a:pt x="322" y="1756"/>
                            </a:lnTo>
                            <a:lnTo>
                              <a:pt x="321" y="1810"/>
                            </a:lnTo>
                            <a:lnTo>
                              <a:pt x="323" y="1860"/>
                            </a:lnTo>
                            <a:lnTo>
                              <a:pt x="324" y="1910"/>
                            </a:lnTo>
                            <a:lnTo>
                              <a:pt x="468" y="1910"/>
                            </a:lnTo>
                            <a:lnTo>
                              <a:pt x="463" y="1797"/>
                            </a:lnTo>
                            <a:lnTo>
                              <a:pt x="459" y="1726"/>
                            </a:lnTo>
                            <a:lnTo>
                              <a:pt x="458" y="1657"/>
                            </a:lnTo>
                            <a:lnTo>
                              <a:pt x="454" y="1587"/>
                            </a:lnTo>
                            <a:lnTo>
                              <a:pt x="446" y="1529"/>
                            </a:lnTo>
                            <a:lnTo>
                              <a:pt x="437" y="1471"/>
                            </a:lnTo>
                            <a:lnTo>
                              <a:pt x="427" y="1408"/>
                            </a:lnTo>
                            <a:lnTo>
                              <a:pt x="418" y="1340"/>
                            </a:lnTo>
                            <a:lnTo>
                              <a:pt x="404" y="1258"/>
                            </a:lnTo>
                            <a:lnTo>
                              <a:pt x="393" y="1191"/>
                            </a:lnTo>
                            <a:lnTo>
                              <a:pt x="378" y="1123"/>
                            </a:lnTo>
                            <a:lnTo>
                              <a:pt x="356" y="1016"/>
                            </a:lnTo>
                            <a:lnTo>
                              <a:pt x="354" y="947"/>
                            </a:lnTo>
                            <a:lnTo>
                              <a:pt x="350" y="879"/>
                            </a:lnTo>
                            <a:lnTo>
                              <a:pt x="346" y="847"/>
                            </a:lnTo>
                            <a:lnTo>
                              <a:pt x="335" y="809"/>
                            </a:lnTo>
                            <a:lnTo>
                              <a:pt x="324" y="766"/>
                            </a:lnTo>
                            <a:lnTo>
                              <a:pt x="316" y="728"/>
                            </a:lnTo>
                            <a:lnTo>
                              <a:pt x="312" y="690"/>
                            </a:lnTo>
                            <a:lnTo>
                              <a:pt x="310" y="650"/>
                            </a:lnTo>
                            <a:lnTo>
                              <a:pt x="313" y="601"/>
                            </a:lnTo>
                            <a:lnTo>
                              <a:pt x="316" y="564"/>
                            </a:lnTo>
                            <a:lnTo>
                              <a:pt x="318" y="533"/>
                            </a:lnTo>
                            <a:lnTo>
                              <a:pt x="316" y="516"/>
                            </a:lnTo>
                            <a:lnTo>
                              <a:pt x="307" y="491"/>
                            </a:lnTo>
                            <a:lnTo>
                              <a:pt x="296" y="458"/>
                            </a:lnTo>
                            <a:lnTo>
                              <a:pt x="283" y="420"/>
                            </a:lnTo>
                            <a:lnTo>
                              <a:pt x="269" y="378"/>
                            </a:lnTo>
                            <a:lnTo>
                              <a:pt x="260" y="343"/>
                            </a:lnTo>
                            <a:lnTo>
                              <a:pt x="253" y="315"/>
                            </a:lnTo>
                            <a:lnTo>
                              <a:pt x="248" y="295"/>
                            </a:lnTo>
                            <a:lnTo>
                              <a:pt x="245" y="277"/>
                            </a:lnTo>
                            <a:lnTo>
                              <a:pt x="256" y="265"/>
                            </a:lnTo>
                            <a:lnTo>
                              <a:pt x="271" y="246"/>
                            </a:lnTo>
                            <a:lnTo>
                              <a:pt x="286" y="223"/>
                            </a:lnTo>
                            <a:lnTo>
                              <a:pt x="301" y="202"/>
                            </a:lnTo>
                            <a:lnTo>
                              <a:pt x="318" y="175"/>
                            </a:lnTo>
                            <a:lnTo>
                              <a:pt x="335" y="151"/>
                            </a:lnTo>
                            <a:lnTo>
                              <a:pt x="350" y="133"/>
                            </a:lnTo>
                            <a:lnTo>
                              <a:pt x="370" y="117"/>
                            </a:lnTo>
                            <a:lnTo>
                              <a:pt x="392" y="102"/>
                            </a:lnTo>
                            <a:lnTo>
                              <a:pt x="414" y="92"/>
                            </a:lnTo>
                            <a:lnTo>
                              <a:pt x="437" y="85"/>
                            </a:lnTo>
                            <a:lnTo>
                              <a:pt x="458" y="81"/>
                            </a:lnTo>
                            <a:lnTo>
                              <a:pt x="471" y="81"/>
                            </a:lnTo>
                            <a:lnTo>
                              <a:pt x="413" y="7"/>
                            </a:lnTo>
                            <a:close/>
                          </a:path>
                        </a:pathLst>
                      </a:custGeom>
                      <a:solidFill>
                        <a:srgbClr val="FFA040"/>
                      </a:solidFill>
                      <a:ln w="9525">
                        <a:noFill/>
                        <a:round/>
                        <a:headEnd/>
                        <a:tailEnd/>
                      </a:ln>
                    </p:spPr>
                    <p:txBody>
                      <a:bodyPr/>
                      <a:lstStyle/>
                      <a:p>
                        <a:endParaRPr lang="fr-FR"/>
                      </a:p>
                    </p:txBody>
                  </p:sp>
                </p:grpSp>
                <p:sp>
                  <p:nvSpPr>
                    <p:cNvPr id="8210" name="Freeform 75"/>
                    <p:cNvSpPr>
                      <a:spLocks/>
                    </p:cNvSpPr>
                    <p:nvPr/>
                  </p:nvSpPr>
                  <p:spPr bwMode="auto">
                    <a:xfrm>
                      <a:off x="4630" y="2829"/>
                      <a:ext cx="93" cy="143"/>
                    </a:xfrm>
                    <a:custGeom>
                      <a:avLst/>
                      <a:gdLst>
                        <a:gd name="T0" fmla="*/ 0 w 281"/>
                        <a:gd name="T1" fmla="*/ 1 h 428"/>
                        <a:gd name="T2" fmla="*/ 0 w 281"/>
                        <a:gd name="T3" fmla="*/ 1 h 428"/>
                        <a:gd name="T4" fmla="*/ 0 w 281"/>
                        <a:gd name="T5" fmla="*/ 0 h 428"/>
                        <a:gd name="T6" fmla="*/ 0 w 281"/>
                        <a:gd name="T7" fmla="*/ 0 h 428"/>
                        <a:gd name="T8" fmla="*/ 0 w 281"/>
                        <a:gd name="T9" fmla="*/ 0 h 428"/>
                        <a:gd name="T10" fmla="*/ 0 w 281"/>
                        <a:gd name="T11" fmla="*/ 0 h 428"/>
                        <a:gd name="T12" fmla="*/ 0 w 281"/>
                        <a:gd name="T13" fmla="*/ 0 h 428"/>
                        <a:gd name="T14" fmla="*/ 0 w 281"/>
                        <a:gd name="T15" fmla="*/ 0 h 428"/>
                        <a:gd name="T16" fmla="*/ 1 w 281"/>
                        <a:gd name="T17" fmla="*/ 0 h 428"/>
                        <a:gd name="T18" fmla="*/ 1 w 281"/>
                        <a:gd name="T19" fmla="*/ 0 h 428"/>
                        <a:gd name="T20" fmla="*/ 1 w 281"/>
                        <a:gd name="T21" fmla="*/ 0 h 428"/>
                        <a:gd name="T22" fmla="*/ 1 w 281"/>
                        <a:gd name="T23" fmla="*/ 0 h 428"/>
                        <a:gd name="T24" fmla="*/ 1 w 281"/>
                        <a:gd name="T25" fmla="*/ 0 h 428"/>
                        <a:gd name="T26" fmla="*/ 1 w 281"/>
                        <a:gd name="T27" fmla="*/ 0 h 428"/>
                        <a:gd name="T28" fmla="*/ 1 w 281"/>
                        <a:gd name="T29" fmla="*/ 0 h 428"/>
                        <a:gd name="T30" fmla="*/ 1 w 281"/>
                        <a:gd name="T31" fmla="*/ 0 h 428"/>
                        <a:gd name="T32" fmla="*/ 1 w 281"/>
                        <a:gd name="T33" fmla="*/ 0 h 428"/>
                        <a:gd name="T34" fmla="*/ 1 w 281"/>
                        <a:gd name="T35" fmla="*/ 0 h 428"/>
                        <a:gd name="T36" fmla="*/ 1 w 281"/>
                        <a:gd name="T37" fmla="*/ 0 h 428"/>
                        <a:gd name="T38" fmla="*/ 1 w 281"/>
                        <a:gd name="T39" fmla="*/ 1 h 428"/>
                        <a:gd name="T40" fmla="*/ 1 w 281"/>
                        <a:gd name="T41" fmla="*/ 1 h 428"/>
                        <a:gd name="T42" fmla="*/ 1 w 281"/>
                        <a:gd name="T43" fmla="*/ 1 h 428"/>
                        <a:gd name="T44" fmla="*/ 1 w 281"/>
                        <a:gd name="T45" fmla="*/ 1 h 428"/>
                        <a:gd name="T46" fmla="*/ 1 w 281"/>
                        <a:gd name="T47" fmla="*/ 1 h 428"/>
                        <a:gd name="T48" fmla="*/ 1 w 281"/>
                        <a:gd name="T49" fmla="*/ 1 h 428"/>
                        <a:gd name="T50" fmla="*/ 1 w 281"/>
                        <a:gd name="T51" fmla="*/ 1 h 428"/>
                        <a:gd name="T52" fmla="*/ 1 w 281"/>
                        <a:gd name="T53" fmla="*/ 1 h 428"/>
                        <a:gd name="T54" fmla="*/ 1 w 281"/>
                        <a:gd name="T55" fmla="*/ 1 h 428"/>
                        <a:gd name="T56" fmla="*/ 1 w 281"/>
                        <a:gd name="T57" fmla="*/ 2 h 428"/>
                        <a:gd name="T58" fmla="*/ 1 w 281"/>
                        <a:gd name="T59" fmla="*/ 2 h 428"/>
                        <a:gd name="T60" fmla="*/ 1 w 281"/>
                        <a:gd name="T61" fmla="*/ 2 h 428"/>
                        <a:gd name="T62" fmla="*/ 1 w 281"/>
                        <a:gd name="T63" fmla="*/ 2 h 428"/>
                        <a:gd name="T64" fmla="*/ 1 w 281"/>
                        <a:gd name="T65" fmla="*/ 2 h 428"/>
                        <a:gd name="T66" fmla="*/ 1 w 281"/>
                        <a:gd name="T67" fmla="*/ 2 h 428"/>
                        <a:gd name="T68" fmla="*/ 0 w 281"/>
                        <a:gd name="T69" fmla="*/ 2 h 428"/>
                        <a:gd name="T70" fmla="*/ 0 w 281"/>
                        <a:gd name="T71" fmla="*/ 2 h 428"/>
                        <a:gd name="T72" fmla="*/ 0 w 281"/>
                        <a:gd name="T73" fmla="*/ 2 h 428"/>
                        <a:gd name="T74" fmla="*/ 0 w 281"/>
                        <a:gd name="T75" fmla="*/ 2 h 428"/>
                        <a:gd name="T76" fmla="*/ 0 w 281"/>
                        <a:gd name="T77" fmla="*/ 2 h 428"/>
                        <a:gd name="T78" fmla="*/ 0 w 281"/>
                        <a:gd name="T79" fmla="*/ 2 h 428"/>
                        <a:gd name="T80" fmla="*/ 0 w 281"/>
                        <a:gd name="T81" fmla="*/ 2 h 428"/>
                        <a:gd name="T82" fmla="*/ 0 w 281"/>
                        <a:gd name="T83" fmla="*/ 1 h 428"/>
                        <a:gd name="T84" fmla="*/ 0 w 281"/>
                        <a:gd name="T85" fmla="*/ 1 h 428"/>
                        <a:gd name="T86" fmla="*/ 0 w 281"/>
                        <a:gd name="T87" fmla="*/ 1 h 428"/>
                        <a:gd name="T88" fmla="*/ 0 w 281"/>
                        <a:gd name="T89" fmla="*/ 1 h 428"/>
                        <a:gd name="T90" fmla="*/ 0 w 281"/>
                        <a:gd name="T91" fmla="*/ 1 h 428"/>
                        <a:gd name="T92" fmla="*/ 0 w 281"/>
                        <a:gd name="T93" fmla="*/ 1 h 428"/>
                        <a:gd name="T94" fmla="*/ 0 w 281"/>
                        <a:gd name="T95" fmla="*/ 1 h 428"/>
                        <a:gd name="T96" fmla="*/ 0 w 281"/>
                        <a:gd name="T97" fmla="*/ 1 h 4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1"/>
                        <a:gd name="T148" fmla="*/ 0 h 428"/>
                        <a:gd name="T149" fmla="*/ 281 w 281"/>
                        <a:gd name="T150" fmla="*/ 428 h 4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1" h="428">
                          <a:moveTo>
                            <a:pt x="8" y="169"/>
                          </a:moveTo>
                          <a:lnTo>
                            <a:pt x="19" y="141"/>
                          </a:lnTo>
                          <a:lnTo>
                            <a:pt x="32" y="117"/>
                          </a:lnTo>
                          <a:lnTo>
                            <a:pt x="47" y="95"/>
                          </a:lnTo>
                          <a:lnTo>
                            <a:pt x="64" y="69"/>
                          </a:lnTo>
                          <a:lnTo>
                            <a:pt x="82" y="47"/>
                          </a:lnTo>
                          <a:lnTo>
                            <a:pt x="103" y="27"/>
                          </a:lnTo>
                          <a:lnTo>
                            <a:pt x="120" y="11"/>
                          </a:lnTo>
                          <a:lnTo>
                            <a:pt x="134" y="5"/>
                          </a:lnTo>
                          <a:lnTo>
                            <a:pt x="148" y="2"/>
                          </a:lnTo>
                          <a:lnTo>
                            <a:pt x="161" y="0"/>
                          </a:lnTo>
                          <a:lnTo>
                            <a:pt x="164" y="0"/>
                          </a:lnTo>
                          <a:lnTo>
                            <a:pt x="178" y="4"/>
                          </a:lnTo>
                          <a:lnTo>
                            <a:pt x="193" y="11"/>
                          </a:lnTo>
                          <a:lnTo>
                            <a:pt x="204" y="21"/>
                          </a:lnTo>
                          <a:lnTo>
                            <a:pt x="223" y="41"/>
                          </a:lnTo>
                          <a:lnTo>
                            <a:pt x="238" y="59"/>
                          </a:lnTo>
                          <a:lnTo>
                            <a:pt x="253" y="80"/>
                          </a:lnTo>
                          <a:lnTo>
                            <a:pt x="264" y="104"/>
                          </a:lnTo>
                          <a:lnTo>
                            <a:pt x="272" y="130"/>
                          </a:lnTo>
                          <a:lnTo>
                            <a:pt x="277" y="157"/>
                          </a:lnTo>
                          <a:lnTo>
                            <a:pt x="280" y="188"/>
                          </a:lnTo>
                          <a:lnTo>
                            <a:pt x="281" y="221"/>
                          </a:lnTo>
                          <a:lnTo>
                            <a:pt x="277" y="245"/>
                          </a:lnTo>
                          <a:lnTo>
                            <a:pt x="267" y="279"/>
                          </a:lnTo>
                          <a:lnTo>
                            <a:pt x="262" y="301"/>
                          </a:lnTo>
                          <a:lnTo>
                            <a:pt x="255" y="331"/>
                          </a:lnTo>
                          <a:lnTo>
                            <a:pt x="245" y="358"/>
                          </a:lnTo>
                          <a:lnTo>
                            <a:pt x="231" y="381"/>
                          </a:lnTo>
                          <a:lnTo>
                            <a:pt x="216" y="398"/>
                          </a:lnTo>
                          <a:lnTo>
                            <a:pt x="200" y="412"/>
                          </a:lnTo>
                          <a:lnTo>
                            <a:pt x="183" y="420"/>
                          </a:lnTo>
                          <a:lnTo>
                            <a:pt x="163" y="425"/>
                          </a:lnTo>
                          <a:lnTo>
                            <a:pt x="141" y="427"/>
                          </a:lnTo>
                          <a:lnTo>
                            <a:pt x="118" y="428"/>
                          </a:lnTo>
                          <a:lnTo>
                            <a:pt x="96" y="425"/>
                          </a:lnTo>
                          <a:lnTo>
                            <a:pt x="75" y="422"/>
                          </a:lnTo>
                          <a:lnTo>
                            <a:pt x="60" y="414"/>
                          </a:lnTo>
                          <a:lnTo>
                            <a:pt x="48" y="404"/>
                          </a:lnTo>
                          <a:lnTo>
                            <a:pt x="38" y="393"/>
                          </a:lnTo>
                          <a:lnTo>
                            <a:pt x="27" y="375"/>
                          </a:lnTo>
                          <a:lnTo>
                            <a:pt x="19" y="351"/>
                          </a:lnTo>
                          <a:lnTo>
                            <a:pt x="11" y="324"/>
                          </a:lnTo>
                          <a:lnTo>
                            <a:pt x="6" y="306"/>
                          </a:lnTo>
                          <a:lnTo>
                            <a:pt x="3" y="284"/>
                          </a:lnTo>
                          <a:lnTo>
                            <a:pt x="1" y="255"/>
                          </a:lnTo>
                          <a:lnTo>
                            <a:pt x="0" y="227"/>
                          </a:lnTo>
                          <a:lnTo>
                            <a:pt x="3" y="195"/>
                          </a:lnTo>
                          <a:lnTo>
                            <a:pt x="8" y="169"/>
                          </a:lnTo>
                          <a:close/>
                        </a:path>
                      </a:pathLst>
                    </a:custGeom>
                    <a:solidFill>
                      <a:srgbClr val="E07000"/>
                    </a:solidFill>
                    <a:ln w="9525">
                      <a:noFill/>
                      <a:round/>
                      <a:headEnd/>
                      <a:tailEnd/>
                    </a:ln>
                  </p:spPr>
                  <p:txBody>
                    <a:bodyPr/>
                    <a:lstStyle/>
                    <a:p>
                      <a:endParaRPr lang="fr-FR"/>
                    </a:p>
                  </p:txBody>
                </p:sp>
              </p:grpSp>
              <p:grpSp>
                <p:nvGrpSpPr>
                  <p:cNvPr id="8205" name="Group 76"/>
                  <p:cNvGrpSpPr>
                    <a:grpSpLocks/>
                  </p:cNvGrpSpPr>
                  <p:nvPr/>
                </p:nvGrpSpPr>
                <p:grpSpPr bwMode="auto">
                  <a:xfrm>
                    <a:off x="4713" y="2910"/>
                    <a:ext cx="72" cy="309"/>
                    <a:chOff x="4713" y="2910"/>
                    <a:chExt cx="72" cy="309"/>
                  </a:xfrm>
                </p:grpSpPr>
                <p:sp>
                  <p:nvSpPr>
                    <p:cNvPr id="8206" name="Freeform 77"/>
                    <p:cNvSpPr>
                      <a:spLocks/>
                    </p:cNvSpPr>
                    <p:nvPr/>
                  </p:nvSpPr>
                  <p:spPr bwMode="auto">
                    <a:xfrm>
                      <a:off x="4755" y="2910"/>
                      <a:ext cx="25" cy="65"/>
                    </a:xfrm>
                    <a:custGeom>
                      <a:avLst/>
                      <a:gdLst>
                        <a:gd name="T0" fmla="*/ 0 w 75"/>
                        <a:gd name="T1" fmla="*/ 0 h 197"/>
                        <a:gd name="T2" fmla="*/ 0 w 75"/>
                        <a:gd name="T3" fmla="*/ 0 h 197"/>
                        <a:gd name="T4" fmla="*/ 0 w 75"/>
                        <a:gd name="T5" fmla="*/ 0 h 197"/>
                        <a:gd name="T6" fmla="*/ 0 w 75"/>
                        <a:gd name="T7" fmla="*/ 0 h 197"/>
                        <a:gd name="T8" fmla="*/ 0 w 75"/>
                        <a:gd name="T9" fmla="*/ 0 h 197"/>
                        <a:gd name="T10" fmla="*/ 0 w 75"/>
                        <a:gd name="T11" fmla="*/ 0 h 197"/>
                        <a:gd name="T12" fmla="*/ 0 w 75"/>
                        <a:gd name="T13" fmla="*/ 0 h 197"/>
                        <a:gd name="T14" fmla="*/ 0 w 75"/>
                        <a:gd name="T15" fmla="*/ 0 h 197"/>
                        <a:gd name="T16" fmla="*/ 0 w 75"/>
                        <a:gd name="T17" fmla="*/ 0 h 197"/>
                        <a:gd name="T18" fmla="*/ 0 w 75"/>
                        <a:gd name="T19" fmla="*/ 1 h 197"/>
                        <a:gd name="T20" fmla="*/ 0 w 75"/>
                        <a:gd name="T21" fmla="*/ 1 h 197"/>
                        <a:gd name="T22" fmla="*/ 0 w 75"/>
                        <a:gd name="T23" fmla="*/ 1 h 197"/>
                        <a:gd name="T24" fmla="*/ 0 w 75"/>
                        <a:gd name="T25" fmla="*/ 1 h 197"/>
                        <a:gd name="T26" fmla="*/ 0 w 75"/>
                        <a:gd name="T27" fmla="*/ 1 h 197"/>
                        <a:gd name="T28" fmla="*/ 0 w 75"/>
                        <a:gd name="T29" fmla="*/ 1 h 197"/>
                        <a:gd name="T30" fmla="*/ 0 w 75"/>
                        <a:gd name="T31" fmla="*/ 1 h 197"/>
                        <a:gd name="T32" fmla="*/ 0 w 75"/>
                        <a:gd name="T33" fmla="*/ 1 h 197"/>
                        <a:gd name="T34" fmla="*/ 0 w 75"/>
                        <a:gd name="T35" fmla="*/ 1 h 197"/>
                        <a:gd name="T36" fmla="*/ 0 w 75"/>
                        <a:gd name="T37" fmla="*/ 0 h 197"/>
                        <a:gd name="T38" fmla="*/ 0 w 75"/>
                        <a:gd name="T39" fmla="*/ 0 h 197"/>
                        <a:gd name="T40" fmla="*/ 0 w 75"/>
                        <a:gd name="T41" fmla="*/ 0 h 197"/>
                        <a:gd name="T42" fmla="*/ 0 w 75"/>
                        <a:gd name="T43" fmla="*/ 0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
                        <a:gd name="T67" fmla="*/ 0 h 197"/>
                        <a:gd name="T68" fmla="*/ 75 w 75"/>
                        <a:gd name="T69" fmla="*/ 197 h 1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 h="197">
                          <a:moveTo>
                            <a:pt x="70" y="0"/>
                          </a:moveTo>
                          <a:lnTo>
                            <a:pt x="52" y="1"/>
                          </a:lnTo>
                          <a:lnTo>
                            <a:pt x="38" y="6"/>
                          </a:lnTo>
                          <a:lnTo>
                            <a:pt x="26" y="13"/>
                          </a:lnTo>
                          <a:lnTo>
                            <a:pt x="16" y="28"/>
                          </a:lnTo>
                          <a:lnTo>
                            <a:pt x="10" y="45"/>
                          </a:lnTo>
                          <a:lnTo>
                            <a:pt x="5" y="63"/>
                          </a:lnTo>
                          <a:lnTo>
                            <a:pt x="2" y="81"/>
                          </a:lnTo>
                          <a:lnTo>
                            <a:pt x="0" y="102"/>
                          </a:lnTo>
                          <a:lnTo>
                            <a:pt x="3" y="128"/>
                          </a:lnTo>
                          <a:lnTo>
                            <a:pt x="9" y="149"/>
                          </a:lnTo>
                          <a:lnTo>
                            <a:pt x="18" y="169"/>
                          </a:lnTo>
                          <a:lnTo>
                            <a:pt x="27" y="178"/>
                          </a:lnTo>
                          <a:lnTo>
                            <a:pt x="41" y="186"/>
                          </a:lnTo>
                          <a:lnTo>
                            <a:pt x="57" y="193"/>
                          </a:lnTo>
                          <a:lnTo>
                            <a:pt x="70" y="197"/>
                          </a:lnTo>
                          <a:lnTo>
                            <a:pt x="68" y="169"/>
                          </a:lnTo>
                          <a:lnTo>
                            <a:pt x="67" y="134"/>
                          </a:lnTo>
                          <a:lnTo>
                            <a:pt x="71" y="89"/>
                          </a:lnTo>
                          <a:lnTo>
                            <a:pt x="73" y="50"/>
                          </a:lnTo>
                          <a:lnTo>
                            <a:pt x="75" y="21"/>
                          </a:lnTo>
                          <a:lnTo>
                            <a:pt x="70" y="0"/>
                          </a:lnTo>
                          <a:close/>
                        </a:path>
                      </a:pathLst>
                    </a:custGeom>
                    <a:solidFill>
                      <a:srgbClr val="C0C0FF"/>
                    </a:solidFill>
                    <a:ln w="9525">
                      <a:noFill/>
                      <a:round/>
                      <a:headEnd/>
                      <a:tailEnd/>
                    </a:ln>
                  </p:spPr>
                  <p:txBody>
                    <a:bodyPr/>
                    <a:lstStyle/>
                    <a:p>
                      <a:endParaRPr lang="fr-FR"/>
                    </a:p>
                  </p:txBody>
                </p:sp>
                <p:sp>
                  <p:nvSpPr>
                    <p:cNvPr id="8207" name="Freeform 78"/>
                    <p:cNvSpPr>
                      <a:spLocks/>
                    </p:cNvSpPr>
                    <p:nvPr/>
                  </p:nvSpPr>
                  <p:spPr bwMode="auto">
                    <a:xfrm>
                      <a:off x="4713" y="2988"/>
                      <a:ext cx="36" cy="67"/>
                    </a:xfrm>
                    <a:custGeom>
                      <a:avLst/>
                      <a:gdLst>
                        <a:gd name="T0" fmla="*/ 0 w 106"/>
                        <a:gd name="T1" fmla="*/ 0 h 200"/>
                        <a:gd name="T2" fmla="*/ 0 w 106"/>
                        <a:gd name="T3" fmla="*/ 0 h 200"/>
                        <a:gd name="T4" fmla="*/ 0 w 106"/>
                        <a:gd name="T5" fmla="*/ 0 h 200"/>
                        <a:gd name="T6" fmla="*/ 0 w 106"/>
                        <a:gd name="T7" fmla="*/ 0 h 200"/>
                        <a:gd name="T8" fmla="*/ 0 w 106"/>
                        <a:gd name="T9" fmla="*/ 0 h 200"/>
                        <a:gd name="T10" fmla="*/ 0 w 106"/>
                        <a:gd name="T11" fmla="*/ 0 h 200"/>
                        <a:gd name="T12" fmla="*/ 0 w 106"/>
                        <a:gd name="T13" fmla="*/ 0 h 200"/>
                        <a:gd name="T14" fmla="*/ 0 w 106"/>
                        <a:gd name="T15" fmla="*/ 0 h 200"/>
                        <a:gd name="T16" fmla="*/ 0 w 106"/>
                        <a:gd name="T17" fmla="*/ 1 h 200"/>
                        <a:gd name="T18" fmla="*/ 0 w 106"/>
                        <a:gd name="T19" fmla="*/ 1 h 200"/>
                        <a:gd name="T20" fmla="*/ 0 w 106"/>
                        <a:gd name="T21" fmla="*/ 1 h 200"/>
                        <a:gd name="T22" fmla="*/ 0 w 106"/>
                        <a:gd name="T23" fmla="*/ 1 h 200"/>
                        <a:gd name="T24" fmla="*/ 0 w 106"/>
                        <a:gd name="T25" fmla="*/ 1 h 200"/>
                        <a:gd name="T26" fmla="*/ 0 w 106"/>
                        <a:gd name="T27" fmla="*/ 1 h 200"/>
                        <a:gd name="T28" fmla="*/ 0 w 106"/>
                        <a:gd name="T29" fmla="*/ 1 h 200"/>
                        <a:gd name="T30" fmla="*/ 0 w 106"/>
                        <a:gd name="T31" fmla="*/ 1 h 200"/>
                        <a:gd name="T32" fmla="*/ 0 w 106"/>
                        <a:gd name="T33" fmla="*/ 1 h 200"/>
                        <a:gd name="T34" fmla="*/ 0 w 106"/>
                        <a:gd name="T35" fmla="*/ 1 h 200"/>
                        <a:gd name="T36" fmla="*/ 0 w 106"/>
                        <a:gd name="T37" fmla="*/ 1 h 200"/>
                        <a:gd name="T38" fmla="*/ 0 w 106"/>
                        <a:gd name="T39" fmla="*/ 0 h 200"/>
                        <a:gd name="T40" fmla="*/ 0 w 106"/>
                        <a:gd name="T41" fmla="*/ 0 h 200"/>
                        <a:gd name="T42" fmla="*/ 0 w 106"/>
                        <a:gd name="T43" fmla="*/ 0 h 200"/>
                        <a:gd name="T44" fmla="*/ 0 w 106"/>
                        <a:gd name="T45" fmla="*/ 0 h 200"/>
                        <a:gd name="T46" fmla="*/ 0 w 106"/>
                        <a:gd name="T47" fmla="*/ 0 h 200"/>
                        <a:gd name="T48" fmla="*/ 0 w 106"/>
                        <a:gd name="T49" fmla="*/ 0 h 200"/>
                        <a:gd name="T50" fmla="*/ 0 w 106"/>
                        <a:gd name="T51" fmla="*/ 0 h 2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200"/>
                        <a:gd name="T80" fmla="*/ 106 w 106"/>
                        <a:gd name="T81" fmla="*/ 200 h 2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200">
                          <a:moveTo>
                            <a:pt x="19" y="0"/>
                          </a:moveTo>
                          <a:lnTo>
                            <a:pt x="33" y="4"/>
                          </a:lnTo>
                          <a:lnTo>
                            <a:pt x="52" y="11"/>
                          </a:lnTo>
                          <a:lnTo>
                            <a:pt x="68" y="24"/>
                          </a:lnTo>
                          <a:lnTo>
                            <a:pt x="80" y="37"/>
                          </a:lnTo>
                          <a:lnTo>
                            <a:pt x="90" y="55"/>
                          </a:lnTo>
                          <a:lnTo>
                            <a:pt x="100" y="78"/>
                          </a:lnTo>
                          <a:lnTo>
                            <a:pt x="103" y="100"/>
                          </a:lnTo>
                          <a:lnTo>
                            <a:pt x="106" y="129"/>
                          </a:lnTo>
                          <a:lnTo>
                            <a:pt x="103" y="149"/>
                          </a:lnTo>
                          <a:lnTo>
                            <a:pt x="98" y="168"/>
                          </a:lnTo>
                          <a:lnTo>
                            <a:pt x="89" y="186"/>
                          </a:lnTo>
                          <a:lnTo>
                            <a:pt x="80" y="200"/>
                          </a:lnTo>
                          <a:lnTo>
                            <a:pt x="68" y="194"/>
                          </a:lnTo>
                          <a:lnTo>
                            <a:pt x="52" y="185"/>
                          </a:lnTo>
                          <a:lnTo>
                            <a:pt x="42" y="178"/>
                          </a:lnTo>
                          <a:lnTo>
                            <a:pt x="30" y="164"/>
                          </a:lnTo>
                          <a:lnTo>
                            <a:pt x="24" y="153"/>
                          </a:lnTo>
                          <a:lnTo>
                            <a:pt x="15" y="136"/>
                          </a:lnTo>
                          <a:lnTo>
                            <a:pt x="9" y="114"/>
                          </a:lnTo>
                          <a:lnTo>
                            <a:pt x="4" y="92"/>
                          </a:lnTo>
                          <a:lnTo>
                            <a:pt x="2" y="72"/>
                          </a:lnTo>
                          <a:lnTo>
                            <a:pt x="0" y="48"/>
                          </a:lnTo>
                          <a:lnTo>
                            <a:pt x="5" y="29"/>
                          </a:lnTo>
                          <a:lnTo>
                            <a:pt x="11" y="11"/>
                          </a:lnTo>
                          <a:lnTo>
                            <a:pt x="19" y="0"/>
                          </a:lnTo>
                          <a:close/>
                        </a:path>
                      </a:pathLst>
                    </a:custGeom>
                    <a:solidFill>
                      <a:srgbClr val="C0C0FF"/>
                    </a:solidFill>
                    <a:ln w="9525">
                      <a:noFill/>
                      <a:round/>
                      <a:headEnd/>
                      <a:tailEnd/>
                    </a:ln>
                  </p:spPr>
                  <p:txBody>
                    <a:bodyPr/>
                    <a:lstStyle/>
                    <a:p>
                      <a:endParaRPr lang="fr-FR"/>
                    </a:p>
                  </p:txBody>
                </p:sp>
                <p:sp>
                  <p:nvSpPr>
                    <p:cNvPr id="8208" name="Freeform 79"/>
                    <p:cNvSpPr>
                      <a:spLocks/>
                    </p:cNvSpPr>
                    <p:nvPr/>
                  </p:nvSpPr>
                  <p:spPr bwMode="auto">
                    <a:xfrm>
                      <a:off x="4750" y="3140"/>
                      <a:ext cx="35" cy="79"/>
                    </a:xfrm>
                    <a:custGeom>
                      <a:avLst/>
                      <a:gdLst>
                        <a:gd name="T0" fmla="*/ 0 w 105"/>
                        <a:gd name="T1" fmla="*/ 0 h 239"/>
                        <a:gd name="T2" fmla="*/ 0 w 105"/>
                        <a:gd name="T3" fmla="*/ 0 h 239"/>
                        <a:gd name="T4" fmla="*/ 0 w 105"/>
                        <a:gd name="T5" fmla="*/ 0 h 239"/>
                        <a:gd name="T6" fmla="*/ 0 w 105"/>
                        <a:gd name="T7" fmla="*/ 0 h 239"/>
                        <a:gd name="T8" fmla="*/ 0 w 105"/>
                        <a:gd name="T9" fmla="*/ 0 h 239"/>
                        <a:gd name="T10" fmla="*/ 0 w 105"/>
                        <a:gd name="T11" fmla="*/ 0 h 239"/>
                        <a:gd name="T12" fmla="*/ 0 w 105"/>
                        <a:gd name="T13" fmla="*/ 0 h 239"/>
                        <a:gd name="T14" fmla="*/ 0 w 105"/>
                        <a:gd name="T15" fmla="*/ 0 h 239"/>
                        <a:gd name="T16" fmla="*/ 0 w 105"/>
                        <a:gd name="T17" fmla="*/ 0 h 239"/>
                        <a:gd name="T18" fmla="*/ 0 w 105"/>
                        <a:gd name="T19" fmla="*/ 0 h 239"/>
                        <a:gd name="T20" fmla="*/ 0 w 105"/>
                        <a:gd name="T21" fmla="*/ 1 h 239"/>
                        <a:gd name="T22" fmla="*/ 0 w 105"/>
                        <a:gd name="T23" fmla="*/ 1 h 239"/>
                        <a:gd name="T24" fmla="*/ 0 w 105"/>
                        <a:gd name="T25" fmla="*/ 1 h 239"/>
                        <a:gd name="T26" fmla="*/ 0 w 105"/>
                        <a:gd name="T27" fmla="*/ 1 h 239"/>
                        <a:gd name="T28" fmla="*/ 0 w 105"/>
                        <a:gd name="T29" fmla="*/ 1 h 239"/>
                        <a:gd name="T30" fmla="*/ 0 w 105"/>
                        <a:gd name="T31" fmla="*/ 1 h 239"/>
                        <a:gd name="T32" fmla="*/ 0 w 105"/>
                        <a:gd name="T33" fmla="*/ 1 h 239"/>
                        <a:gd name="T34" fmla="*/ 0 w 105"/>
                        <a:gd name="T35" fmla="*/ 1 h 239"/>
                        <a:gd name="T36" fmla="*/ 0 w 105"/>
                        <a:gd name="T37" fmla="*/ 1 h 239"/>
                        <a:gd name="T38" fmla="*/ 0 w 105"/>
                        <a:gd name="T39" fmla="*/ 1 h 239"/>
                        <a:gd name="T40" fmla="*/ 0 w 105"/>
                        <a:gd name="T41" fmla="*/ 1 h 239"/>
                        <a:gd name="T42" fmla="*/ 0 w 105"/>
                        <a:gd name="T43" fmla="*/ 1 h 239"/>
                        <a:gd name="T44" fmla="*/ 0 w 105"/>
                        <a:gd name="T45" fmla="*/ 1 h 239"/>
                        <a:gd name="T46" fmla="*/ 0 w 105"/>
                        <a:gd name="T47" fmla="*/ 1 h 239"/>
                        <a:gd name="T48" fmla="*/ 0 w 105"/>
                        <a:gd name="T49" fmla="*/ 1 h 239"/>
                        <a:gd name="T50" fmla="*/ 0 w 105"/>
                        <a:gd name="T51" fmla="*/ 0 h 239"/>
                        <a:gd name="T52" fmla="*/ 0 w 105"/>
                        <a:gd name="T53" fmla="*/ 0 h 239"/>
                        <a:gd name="T54" fmla="*/ 0 w 105"/>
                        <a:gd name="T55" fmla="*/ 0 h 239"/>
                        <a:gd name="T56" fmla="*/ 0 w 105"/>
                        <a:gd name="T57" fmla="*/ 0 h 239"/>
                        <a:gd name="T58" fmla="*/ 0 w 105"/>
                        <a:gd name="T59" fmla="*/ 0 h 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5"/>
                        <a:gd name="T91" fmla="*/ 0 h 239"/>
                        <a:gd name="T92" fmla="*/ 105 w 105"/>
                        <a:gd name="T93" fmla="*/ 239 h 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5" h="239">
                          <a:moveTo>
                            <a:pt x="0" y="0"/>
                          </a:moveTo>
                          <a:lnTo>
                            <a:pt x="18" y="0"/>
                          </a:lnTo>
                          <a:lnTo>
                            <a:pt x="30" y="4"/>
                          </a:lnTo>
                          <a:lnTo>
                            <a:pt x="41" y="10"/>
                          </a:lnTo>
                          <a:lnTo>
                            <a:pt x="52" y="20"/>
                          </a:lnTo>
                          <a:lnTo>
                            <a:pt x="63" y="33"/>
                          </a:lnTo>
                          <a:lnTo>
                            <a:pt x="72" y="49"/>
                          </a:lnTo>
                          <a:lnTo>
                            <a:pt x="79" y="65"/>
                          </a:lnTo>
                          <a:lnTo>
                            <a:pt x="87" y="89"/>
                          </a:lnTo>
                          <a:lnTo>
                            <a:pt x="88" y="111"/>
                          </a:lnTo>
                          <a:lnTo>
                            <a:pt x="92" y="128"/>
                          </a:lnTo>
                          <a:lnTo>
                            <a:pt x="98" y="142"/>
                          </a:lnTo>
                          <a:lnTo>
                            <a:pt x="103" y="153"/>
                          </a:lnTo>
                          <a:lnTo>
                            <a:pt x="105" y="169"/>
                          </a:lnTo>
                          <a:lnTo>
                            <a:pt x="103" y="185"/>
                          </a:lnTo>
                          <a:lnTo>
                            <a:pt x="95" y="202"/>
                          </a:lnTo>
                          <a:lnTo>
                            <a:pt x="87" y="218"/>
                          </a:lnTo>
                          <a:lnTo>
                            <a:pt x="79" y="229"/>
                          </a:lnTo>
                          <a:lnTo>
                            <a:pt x="72" y="236"/>
                          </a:lnTo>
                          <a:lnTo>
                            <a:pt x="63" y="239"/>
                          </a:lnTo>
                          <a:lnTo>
                            <a:pt x="54" y="236"/>
                          </a:lnTo>
                          <a:lnTo>
                            <a:pt x="49" y="233"/>
                          </a:lnTo>
                          <a:lnTo>
                            <a:pt x="38" y="191"/>
                          </a:lnTo>
                          <a:lnTo>
                            <a:pt x="34" y="171"/>
                          </a:lnTo>
                          <a:lnTo>
                            <a:pt x="29" y="143"/>
                          </a:lnTo>
                          <a:lnTo>
                            <a:pt x="24" y="109"/>
                          </a:lnTo>
                          <a:lnTo>
                            <a:pt x="17" y="82"/>
                          </a:lnTo>
                          <a:lnTo>
                            <a:pt x="11" y="53"/>
                          </a:lnTo>
                          <a:lnTo>
                            <a:pt x="5" y="27"/>
                          </a:lnTo>
                          <a:lnTo>
                            <a:pt x="0" y="0"/>
                          </a:lnTo>
                          <a:close/>
                        </a:path>
                      </a:pathLst>
                    </a:custGeom>
                    <a:solidFill>
                      <a:srgbClr val="C0C0FF"/>
                    </a:solidFill>
                    <a:ln w="9525">
                      <a:noFill/>
                      <a:round/>
                      <a:headEnd/>
                      <a:tailEnd/>
                    </a:ln>
                  </p:spPr>
                  <p:txBody>
                    <a:bodyPr/>
                    <a:lstStyle/>
                    <a:p>
                      <a:endParaRPr lang="fr-FR"/>
                    </a:p>
                  </p:txBody>
                </p:sp>
              </p:grpSp>
            </p:grpSp>
          </p:grpSp>
        </p:grpSp>
      </p:grpSp>
      <p:sp>
        <p:nvSpPr>
          <p:cNvPr id="84" name="Text Box 2"/>
          <p:cNvSpPr txBox="1">
            <a:spLocks noChangeArrowheads="1"/>
          </p:cNvSpPr>
          <p:nvPr/>
        </p:nvSpPr>
        <p:spPr bwMode="auto">
          <a:xfrm>
            <a:off x="533400" y="376238"/>
            <a:ext cx="7924800" cy="1570037"/>
          </a:xfrm>
          <a:prstGeom prst="rect">
            <a:avLst/>
          </a:prstGeom>
          <a:noFill/>
          <a:ln w="9525">
            <a:noFill/>
            <a:miter lim="800000"/>
            <a:headEnd/>
            <a:tailEnd/>
          </a:ln>
        </p:spPr>
        <p:txBody>
          <a:bodyPr>
            <a:spAutoFit/>
          </a:bodyPr>
          <a:lstStyle/>
          <a:p>
            <a:pPr algn="ctr"/>
            <a:r>
              <a:rPr lang="fr-FR" sz="3200" b="1" u="sng">
                <a:solidFill>
                  <a:schemeClr val="bg1"/>
                </a:solidFill>
              </a:rPr>
              <a:t>ASSOCIATED CONGENITAL MALFORMATIONS</a:t>
            </a:r>
          </a:p>
          <a:p>
            <a:pPr algn="ctr"/>
            <a:r>
              <a:rPr lang="fr-FR" sz="3200" b="1" i="1">
                <a:solidFill>
                  <a:srgbClr val="FFCC00"/>
                </a:solidFill>
              </a:rPr>
              <a:t>mesodermic and neuroectodermic </a:t>
            </a:r>
            <a:endParaRPr lang="fr-FR" sz="3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wd">
                                    <p:tmAbs val="300"/>
                                  </p:iterate>
                                  <p:childTnLst>
                                    <p:set>
                                      <p:cBhvr>
                                        <p:cTn id="12" dur="1" fill="hold">
                                          <p:stCondLst>
                                            <p:cond delay="299"/>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290" name="AutoShape 3"/>
          <p:cNvSpPr>
            <a:spLocks noChangeArrowheads="1"/>
          </p:cNvSpPr>
          <p:nvPr/>
        </p:nvSpPr>
        <p:spPr bwMode="auto">
          <a:xfrm>
            <a:off x="228600" y="1676400"/>
            <a:ext cx="2903538" cy="1143000"/>
          </a:xfrm>
          <a:prstGeom prst="bevel">
            <a:avLst>
              <a:gd name="adj" fmla="val 12500"/>
            </a:avLst>
          </a:prstGeom>
          <a:solidFill>
            <a:srgbClr val="000099"/>
          </a:solidFill>
          <a:ln w="9525">
            <a:solidFill>
              <a:schemeClr val="tx1"/>
            </a:solidFill>
            <a:miter lim="800000"/>
            <a:headEnd/>
            <a:tailEnd/>
          </a:ln>
        </p:spPr>
        <p:txBody>
          <a:bodyPr wrap="none" anchor="ctr"/>
          <a:lstStyle/>
          <a:p>
            <a:pPr algn="ctr"/>
            <a:r>
              <a:rPr lang="fr-FR" b="1" dirty="0" err="1">
                <a:solidFill>
                  <a:schemeClr val="bg1"/>
                </a:solidFill>
              </a:rPr>
              <a:t>Venous</a:t>
            </a:r>
            <a:endParaRPr lang="fr-FR" b="1" dirty="0">
              <a:solidFill>
                <a:schemeClr val="bg1"/>
              </a:solidFill>
            </a:endParaRPr>
          </a:p>
          <a:p>
            <a:pPr algn="ctr"/>
            <a:r>
              <a:rPr lang="fr-FR" b="1" u="sng" dirty="0" err="1">
                <a:solidFill>
                  <a:schemeClr val="bg1"/>
                </a:solidFill>
              </a:rPr>
              <a:t>Capillaries</a:t>
            </a:r>
            <a:endParaRPr lang="fr-FR" b="1" u="sng" dirty="0">
              <a:solidFill>
                <a:schemeClr val="bg1"/>
              </a:solidFill>
            </a:endParaRPr>
          </a:p>
          <a:p>
            <a:pPr algn="ctr"/>
            <a:r>
              <a:rPr lang="fr-FR" b="1" u="sng" dirty="0" smtClean="0">
                <a:solidFill>
                  <a:schemeClr val="bg1"/>
                </a:solidFill>
              </a:rPr>
              <a:t>EXRA-TRUNCULAR</a:t>
            </a:r>
            <a:endParaRPr lang="fr-FR" u="sng" dirty="0"/>
          </a:p>
        </p:txBody>
      </p:sp>
      <p:sp>
        <p:nvSpPr>
          <p:cNvPr id="117765" name="Rectangle 5"/>
          <p:cNvSpPr>
            <a:spLocks noChangeArrowheads="1"/>
          </p:cNvSpPr>
          <p:nvPr/>
        </p:nvSpPr>
        <p:spPr bwMode="auto">
          <a:xfrm>
            <a:off x="0" y="3429000"/>
            <a:ext cx="7924800" cy="3046413"/>
          </a:xfrm>
          <a:prstGeom prst="rect">
            <a:avLst/>
          </a:prstGeom>
          <a:noFill/>
          <a:ln w="9525">
            <a:noFill/>
            <a:miter lim="800000"/>
            <a:headEnd/>
            <a:tailEnd/>
          </a:ln>
        </p:spPr>
        <p:txBody>
          <a:bodyPr lIns="0">
            <a:spAutoFit/>
          </a:bodyPr>
          <a:lstStyle/>
          <a:p>
            <a:pPr marL="762000" lvl="4"/>
            <a:r>
              <a:rPr lang="fr-FR" sz="3200" b="1" dirty="0" err="1">
                <a:solidFill>
                  <a:schemeClr val="bg1"/>
                </a:solidFill>
              </a:rPr>
              <a:t>Mega</a:t>
            </a:r>
            <a:r>
              <a:rPr lang="fr-FR" sz="3200" b="1" dirty="0">
                <a:solidFill>
                  <a:schemeClr val="bg1"/>
                </a:solidFill>
              </a:rPr>
              <a:t> </a:t>
            </a:r>
            <a:r>
              <a:rPr lang="fr-FR" sz="3200" b="1" dirty="0" err="1">
                <a:solidFill>
                  <a:schemeClr val="bg1"/>
                </a:solidFill>
              </a:rPr>
              <a:t>venous</a:t>
            </a:r>
            <a:r>
              <a:rPr lang="fr-FR" sz="3200" b="1" dirty="0">
                <a:solidFill>
                  <a:schemeClr val="bg1"/>
                </a:solidFill>
              </a:rPr>
              <a:t> </a:t>
            </a:r>
            <a:r>
              <a:rPr lang="fr-FR" sz="3200" b="1" dirty="0" err="1">
                <a:solidFill>
                  <a:schemeClr val="bg1"/>
                </a:solidFill>
              </a:rPr>
              <a:t>capillaries</a:t>
            </a:r>
            <a:endParaRPr lang="fr-FR" sz="3200" b="1" dirty="0">
              <a:solidFill>
                <a:schemeClr val="bg1"/>
              </a:solidFill>
            </a:endParaRPr>
          </a:p>
          <a:p>
            <a:pPr marL="762000" lvl="4"/>
            <a:r>
              <a:rPr lang="fr-FR" sz="3200" b="1" dirty="0">
                <a:solidFill>
                  <a:schemeClr val="bg1"/>
                </a:solidFill>
              </a:rPr>
              <a:t>		 -simple</a:t>
            </a:r>
          </a:p>
          <a:p>
            <a:pPr marL="762000" lvl="4"/>
            <a:endParaRPr lang="fr-FR" sz="3200" b="1" dirty="0">
              <a:solidFill>
                <a:schemeClr val="bg1"/>
              </a:solidFill>
            </a:endParaRPr>
          </a:p>
          <a:p>
            <a:pPr marL="762000" lvl="4"/>
            <a:r>
              <a:rPr lang="fr-FR" sz="3200" b="1" dirty="0">
                <a:solidFill>
                  <a:schemeClr val="bg1"/>
                </a:solidFill>
              </a:rPr>
              <a:t>		 -</a:t>
            </a:r>
            <a:r>
              <a:rPr lang="fr-FR" sz="3200" b="1" dirty="0" err="1">
                <a:solidFill>
                  <a:schemeClr val="bg1"/>
                </a:solidFill>
              </a:rPr>
              <a:t>nodular</a:t>
            </a:r>
            <a:endParaRPr lang="fr-FR" sz="3200" b="1" dirty="0">
              <a:solidFill>
                <a:schemeClr val="bg1"/>
              </a:solidFill>
            </a:endParaRPr>
          </a:p>
          <a:p>
            <a:pPr marL="762000" lvl="4"/>
            <a:endParaRPr lang="fr-FR" sz="3200" b="1" dirty="0">
              <a:solidFill>
                <a:schemeClr val="bg1"/>
              </a:solidFill>
            </a:endParaRPr>
          </a:p>
          <a:p>
            <a:pPr marL="762000" lvl="4"/>
            <a:r>
              <a:rPr lang="fr-FR" sz="3200" b="1" dirty="0">
                <a:solidFill>
                  <a:schemeClr val="bg1"/>
                </a:solidFill>
              </a:rPr>
              <a:t>		 -</a:t>
            </a:r>
            <a:r>
              <a:rPr lang="fr-FR" sz="3200" b="1" dirty="0" err="1">
                <a:solidFill>
                  <a:schemeClr val="bg1"/>
                </a:solidFill>
              </a:rPr>
              <a:t>cavernous</a:t>
            </a:r>
            <a:endParaRPr lang="fr-FR" sz="3200" b="1" dirty="0">
              <a:solidFill>
                <a:schemeClr val="bg1"/>
              </a:solidFill>
            </a:endParaRPr>
          </a:p>
        </p:txBody>
      </p:sp>
      <p:sp>
        <p:nvSpPr>
          <p:cNvPr id="12292" name="Freeform 7"/>
          <p:cNvSpPr>
            <a:spLocks/>
          </p:cNvSpPr>
          <p:nvPr/>
        </p:nvSpPr>
        <p:spPr bwMode="auto">
          <a:xfrm>
            <a:off x="4719638" y="3352800"/>
            <a:ext cx="2743200" cy="1231900"/>
          </a:xfrm>
          <a:custGeom>
            <a:avLst/>
            <a:gdLst>
              <a:gd name="T0" fmla="*/ 2147483647 w 4232"/>
              <a:gd name="T1" fmla="*/ 2147483647 h 624"/>
              <a:gd name="T2" fmla="*/ 2147483647 w 4232"/>
              <a:gd name="T3" fmla="*/ 2147483647 h 624"/>
              <a:gd name="T4" fmla="*/ 2147483647 w 4232"/>
              <a:gd name="T5" fmla="*/ 2147483647 h 624"/>
              <a:gd name="T6" fmla="*/ 2147483647 w 4232"/>
              <a:gd name="T7" fmla="*/ 2147483647 h 624"/>
              <a:gd name="T8" fmla="*/ 2147483647 w 4232"/>
              <a:gd name="T9" fmla="*/ 2147483647 h 624"/>
              <a:gd name="T10" fmla="*/ 2147483647 w 4232"/>
              <a:gd name="T11" fmla="*/ 2147483647 h 624"/>
              <a:gd name="T12" fmla="*/ 2147483647 w 4232"/>
              <a:gd name="T13" fmla="*/ 2147483647 h 624"/>
              <a:gd name="T14" fmla="*/ 2147483647 w 4232"/>
              <a:gd name="T15" fmla="*/ 2147483647 h 624"/>
              <a:gd name="T16" fmla="*/ 2147483647 w 4232"/>
              <a:gd name="T17" fmla="*/ 2147483647 h 624"/>
              <a:gd name="T18" fmla="*/ 2147483647 w 4232"/>
              <a:gd name="T19" fmla="*/ 2147483647 h 624"/>
              <a:gd name="T20" fmla="*/ 2147483647 w 4232"/>
              <a:gd name="T21" fmla="*/ 2147483647 h 624"/>
              <a:gd name="T22" fmla="*/ 2147483647 w 4232"/>
              <a:gd name="T23" fmla="*/ 2147483647 h 624"/>
              <a:gd name="T24" fmla="*/ 2147483647 w 4232"/>
              <a:gd name="T25" fmla="*/ 2147483647 h 624"/>
              <a:gd name="T26" fmla="*/ 2147483647 w 4232"/>
              <a:gd name="T27" fmla="*/ 2147483647 h 624"/>
              <a:gd name="T28" fmla="*/ 2147483647 w 4232"/>
              <a:gd name="T29" fmla="*/ 2147483647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32"/>
              <a:gd name="T46" fmla="*/ 0 h 624"/>
              <a:gd name="T47" fmla="*/ 4232 w 42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32" h="624">
                <a:moveTo>
                  <a:pt x="632" y="232"/>
                </a:moveTo>
                <a:cubicBezTo>
                  <a:pt x="780" y="184"/>
                  <a:pt x="928" y="136"/>
                  <a:pt x="1064" y="136"/>
                </a:cubicBezTo>
                <a:cubicBezTo>
                  <a:pt x="1200" y="136"/>
                  <a:pt x="1312" y="240"/>
                  <a:pt x="1448" y="232"/>
                </a:cubicBezTo>
                <a:cubicBezTo>
                  <a:pt x="1584" y="224"/>
                  <a:pt x="1712" y="80"/>
                  <a:pt x="1880" y="88"/>
                </a:cubicBezTo>
                <a:cubicBezTo>
                  <a:pt x="2048" y="96"/>
                  <a:pt x="2248" y="288"/>
                  <a:pt x="2456" y="280"/>
                </a:cubicBezTo>
                <a:cubicBezTo>
                  <a:pt x="2664" y="272"/>
                  <a:pt x="2856" y="80"/>
                  <a:pt x="3128" y="40"/>
                </a:cubicBezTo>
                <a:cubicBezTo>
                  <a:pt x="3400" y="0"/>
                  <a:pt x="3944" y="0"/>
                  <a:pt x="4088" y="40"/>
                </a:cubicBezTo>
                <a:cubicBezTo>
                  <a:pt x="4232" y="80"/>
                  <a:pt x="4120" y="216"/>
                  <a:pt x="3992" y="280"/>
                </a:cubicBezTo>
                <a:cubicBezTo>
                  <a:pt x="3864" y="344"/>
                  <a:pt x="3520" y="400"/>
                  <a:pt x="3320" y="424"/>
                </a:cubicBezTo>
                <a:cubicBezTo>
                  <a:pt x="3120" y="448"/>
                  <a:pt x="3000" y="392"/>
                  <a:pt x="2792" y="424"/>
                </a:cubicBezTo>
                <a:cubicBezTo>
                  <a:pt x="2584" y="456"/>
                  <a:pt x="2304" y="608"/>
                  <a:pt x="2072" y="616"/>
                </a:cubicBezTo>
                <a:cubicBezTo>
                  <a:pt x="1840" y="624"/>
                  <a:pt x="1624" y="488"/>
                  <a:pt x="1400" y="472"/>
                </a:cubicBezTo>
                <a:cubicBezTo>
                  <a:pt x="1176" y="456"/>
                  <a:pt x="960" y="520"/>
                  <a:pt x="728" y="520"/>
                </a:cubicBezTo>
                <a:cubicBezTo>
                  <a:pt x="496" y="520"/>
                  <a:pt x="16" y="520"/>
                  <a:pt x="8" y="472"/>
                </a:cubicBezTo>
                <a:cubicBezTo>
                  <a:pt x="0" y="424"/>
                  <a:pt x="340" y="328"/>
                  <a:pt x="680" y="232"/>
                </a:cubicBezTo>
              </a:path>
            </a:pathLst>
          </a:custGeom>
          <a:solidFill>
            <a:srgbClr val="000099"/>
          </a:solidFill>
          <a:ln w="9525">
            <a:solidFill>
              <a:schemeClr val="bg1"/>
            </a:solidFill>
            <a:round/>
            <a:headEnd/>
            <a:tailEnd/>
          </a:ln>
        </p:spPr>
        <p:txBody>
          <a:bodyPr wrap="none" anchor="ctr"/>
          <a:lstStyle/>
          <a:p>
            <a:endParaRPr lang="fr-FR"/>
          </a:p>
        </p:txBody>
      </p:sp>
      <p:sp>
        <p:nvSpPr>
          <p:cNvPr id="12293" name="Freeform 8"/>
          <p:cNvSpPr>
            <a:spLocks/>
          </p:cNvSpPr>
          <p:nvPr/>
        </p:nvSpPr>
        <p:spPr bwMode="auto">
          <a:xfrm>
            <a:off x="4719638" y="4559300"/>
            <a:ext cx="2743200" cy="1231900"/>
          </a:xfrm>
          <a:custGeom>
            <a:avLst/>
            <a:gdLst>
              <a:gd name="T0" fmla="*/ 2147483647 w 4232"/>
              <a:gd name="T1" fmla="*/ 2147483647 h 624"/>
              <a:gd name="T2" fmla="*/ 2147483647 w 4232"/>
              <a:gd name="T3" fmla="*/ 2147483647 h 624"/>
              <a:gd name="T4" fmla="*/ 2147483647 w 4232"/>
              <a:gd name="T5" fmla="*/ 2147483647 h 624"/>
              <a:gd name="T6" fmla="*/ 2147483647 w 4232"/>
              <a:gd name="T7" fmla="*/ 2147483647 h 624"/>
              <a:gd name="T8" fmla="*/ 2147483647 w 4232"/>
              <a:gd name="T9" fmla="*/ 2147483647 h 624"/>
              <a:gd name="T10" fmla="*/ 2147483647 w 4232"/>
              <a:gd name="T11" fmla="*/ 2147483647 h 624"/>
              <a:gd name="T12" fmla="*/ 2147483647 w 4232"/>
              <a:gd name="T13" fmla="*/ 2147483647 h 624"/>
              <a:gd name="T14" fmla="*/ 2147483647 w 4232"/>
              <a:gd name="T15" fmla="*/ 2147483647 h 624"/>
              <a:gd name="T16" fmla="*/ 2147483647 w 4232"/>
              <a:gd name="T17" fmla="*/ 2147483647 h 624"/>
              <a:gd name="T18" fmla="*/ 2147483647 w 4232"/>
              <a:gd name="T19" fmla="*/ 2147483647 h 624"/>
              <a:gd name="T20" fmla="*/ 2147483647 w 4232"/>
              <a:gd name="T21" fmla="*/ 2147483647 h 624"/>
              <a:gd name="T22" fmla="*/ 2147483647 w 4232"/>
              <a:gd name="T23" fmla="*/ 2147483647 h 624"/>
              <a:gd name="T24" fmla="*/ 2147483647 w 4232"/>
              <a:gd name="T25" fmla="*/ 2147483647 h 624"/>
              <a:gd name="T26" fmla="*/ 2147483647 w 4232"/>
              <a:gd name="T27" fmla="*/ 2147483647 h 624"/>
              <a:gd name="T28" fmla="*/ 2147483647 w 4232"/>
              <a:gd name="T29" fmla="*/ 2147483647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32"/>
              <a:gd name="T46" fmla="*/ 0 h 624"/>
              <a:gd name="T47" fmla="*/ 4232 w 42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32" h="624">
                <a:moveTo>
                  <a:pt x="632" y="232"/>
                </a:moveTo>
                <a:cubicBezTo>
                  <a:pt x="780" y="184"/>
                  <a:pt x="928" y="136"/>
                  <a:pt x="1064" y="136"/>
                </a:cubicBezTo>
                <a:cubicBezTo>
                  <a:pt x="1200" y="136"/>
                  <a:pt x="1312" y="240"/>
                  <a:pt x="1448" y="232"/>
                </a:cubicBezTo>
                <a:cubicBezTo>
                  <a:pt x="1584" y="224"/>
                  <a:pt x="1712" y="80"/>
                  <a:pt x="1880" y="88"/>
                </a:cubicBezTo>
                <a:cubicBezTo>
                  <a:pt x="2048" y="96"/>
                  <a:pt x="2248" y="288"/>
                  <a:pt x="2456" y="280"/>
                </a:cubicBezTo>
                <a:cubicBezTo>
                  <a:pt x="2664" y="272"/>
                  <a:pt x="2856" y="80"/>
                  <a:pt x="3128" y="40"/>
                </a:cubicBezTo>
                <a:cubicBezTo>
                  <a:pt x="3400" y="0"/>
                  <a:pt x="3944" y="0"/>
                  <a:pt x="4088" y="40"/>
                </a:cubicBezTo>
                <a:cubicBezTo>
                  <a:pt x="4232" y="80"/>
                  <a:pt x="4120" y="216"/>
                  <a:pt x="3992" y="280"/>
                </a:cubicBezTo>
                <a:cubicBezTo>
                  <a:pt x="3864" y="344"/>
                  <a:pt x="3520" y="400"/>
                  <a:pt x="3320" y="424"/>
                </a:cubicBezTo>
                <a:cubicBezTo>
                  <a:pt x="3120" y="448"/>
                  <a:pt x="3000" y="392"/>
                  <a:pt x="2792" y="424"/>
                </a:cubicBezTo>
                <a:cubicBezTo>
                  <a:pt x="2584" y="456"/>
                  <a:pt x="2304" y="608"/>
                  <a:pt x="2072" y="616"/>
                </a:cubicBezTo>
                <a:cubicBezTo>
                  <a:pt x="1840" y="624"/>
                  <a:pt x="1624" y="488"/>
                  <a:pt x="1400" y="472"/>
                </a:cubicBezTo>
                <a:cubicBezTo>
                  <a:pt x="1176" y="456"/>
                  <a:pt x="960" y="520"/>
                  <a:pt x="728" y="520"/>
                </a:cubicBezTo>
                <a:cubicBezTo>
                  <a:pt x="496" y="520"/>
                  <a:pt x="16" y="520"/>
                  <a:pt x="8" y="472"/>
                </a:cubicBezTo>
                <a:cubicBezTo>
                  <a:pt x="0" y="424"/>
                  <a:pt x="340" y="328"/>
                  <a:pt x="680" y="232"/>
                </a:cubicBezTo>
              </a:path>
            </a:pathLst>
          </a:custGeom>
          <a:solidFill>
            <a:srgbClr val="000099"/>
          </a:solidFill>
          <a:ln w="9525">
            <a:solidFill>
              <a:schemeClr val="bg1"/>
            </a:solidFill>
            <a:round/>
            <a:headEnd/>
            <a:tailEnd/>
          </a:ln>
        </p:spPr>
        <p:txBody>
          <a:bodyPr wrap="none" anchor="ctr"/>
          <a:lstStyle/>
          <a:p>
            <a:endParaRPr lang="fr-FR"/>
          </a:p>
        </p:txBody>
      </p:sp>
      <p:sp>
        <p:nvSpPr>
          <p:cNvPr id="12294" name="Oval 9" descr="Sphères"/>
          <p:cNvSpPr>
            <a:spLocks noChangeArrowheads="1"/>
          </p:cNvSpPr>
          <p:nvPr/>
        </p:nvSpPr>
        <p:spPr bwMode="auto">
          <a:xfrm>
            <a:off x="5176838" y="4876800"/>
            <a:ext cx="457200" cy="304800"/>
          </a:xfrm>
          <a:prstGeom prst="ellipse">
            <a:avLst/>
          </a:prstGeom>
          <a:pattFill prst="sphere">
            <a:fgClr>
              <a:srgbClr val="000099"/>
            </a:fgClr>
            <a:bgClr>
              <a:schemeClr val="bg1"/>
            </a:bgClr>
          </a:pattFill>
          <a:ln w="9525">
            <a:solidFill>
              <a:schemeClr val="tx1"/>
            </a:solidFill>
            <a:round/>
            <a:headEnd/>
            <a:tailEnd/>
          </a:ln>
        </p:spPr>
        <p:txBody>
          <a:bodyPr wrap="none" anchor="ctr"/>
          <a:lstStyle/>
          <a:p>
            <a:endParaRPr lang="fr-FR"/>
          </a:p>
        </p:txBody>
      </p:sp>
      <p:sp>
        <p:nvSpPr>
          <p:cNvPr id="12295" name="Oval 10" descr="Sphères"/>
          <p:cNvSpPr>
            <a:spLocks noChangeArrowheads="1"/>
          </p:cNvSpPr>
          <p:nvPr/>
        </p:nvSpPr>
        <p:spPr bwMode="auto">
          <a:xfrm>
            <a:off x="5786438" y="5410200"/>
            <a:ext cx="457200" cy="304800"/>
          </a:xfrm>
          <a:prstGeom prst="ellipse">
            <a:avLst/>
          </a:prstGeom>
          <a:pattFill prst="sphere">
            <a:fgClr>
              <a:srgbClr val="000099"/>
            </a:fgClr>
            <a:bgClr>
              <a:schemeClr val="bg1"/>
            </a:bgClr>
          </a:pattFill>
          <a:ln w="9525">
            <a:solidFill>
              <a:schemeClr val="tx1"/>
            </a:solidFill>
            <a:round/>
            <a:headEnd/>
            <a:tailEnd/>
          </a:ln>
        </p:spPr>
        <p:txBody>
          <a:bodyPr wrap="none" anchor="ctr"/>
          <a:lstStyle/>
          <a:p>
            <a:endParaRPr lang="fr-FR"/>
          </a:p>
        </p:txBody>
      </p:sp>
      <p:sp>
        <p:nvSpPr>
          <p:cNvPr id="12296" name="Freeform 11" descr="Écossais"/>
          <p:cNvSpPr>
            <a:spLocks/>
          </p:cNvSpPr>
          <p:nvPr/>
        </p:nvSpPr>
        <p:spPr bwMode="auto">
          <a:xfrm>
            <a:off x="4643438" y="5626100"/>
            <a:ext cx="2743200" cy="1231900"/>
          </a:xfrm>
          <a:custGeom>
            <a:avLst/>
            <a:gdLst>
              <a:gd name="T0" fmla="*/ 2147483647 w 4232"/>
              <a:gd name="T1" fmla="*/ 2147483647 h 624"/>
              <a:gd name="T2" fmla="*/ 2147483647 w 4232"/>
              <a:gd name="T3" fmla="*/ 2147483647 h 624"/>
              <a:gd name="T4" fmla="*/ 2147483647 w 4232"/>
              <a:gd name="T5" fmla="*/ 2147483647 h 624"/>
              <a:gd name="T6" fmla="*/ 2147483647 w 4232"/>
              <a:gd name="T7" fmla="*/ 2147483647 h 624"/>
              <a:gd name="T8" fmla="*/ 2147483647 w 4232"/>
              <a:gd name="T9" fmla="*/ 2147483647 h 624"/>
              <a:gd name="T10" fmla="*/ 2147483647 w 4232"/>
              <a:gd name="T11" fmla="*/ 2147483647 h 624"/>
              <a:gd name="T12" fmla="*/ 2147483647 w 4232"/>
              <a:gd name="T13" fmla="*/ 2147483647 h 624"/>
              <a:gd name="T14" fmla="*/ 2147483647 w 4232"/>
              <a:gd name="T15" fmla="*/ 2147483647 h 624"/>
              <a:gd name="T16" fmla="*/ 2147483647 w 4232"/>
              <a:gd name="T17" fmla="*/ 2147483647 h 624"/>
              <a:gd name="T18" fmla="*/ 2147483647 w 4232"/>
              <a:gd name="T19" fmla="*/ 2147483647 h 624"/>
              <a:gd name="T20" fmla="*/ 2147483647 w 4232"/>
              <a:gd name="T21" fmla="*/ 2147483647 h 624"/>
              <a:gd name="T22" fmla="*/ 2147483647 w 4232"/>
              <a:gd name="T23" fmla="*/ 2147483647 h 624"/>
              <a:gd name="T24" fmla="*/ 2147483647 w 4232"/>
              <a:gd name="T25" fmla="*/ 2147483647 h 624"/>
              <a:gd name="T26" fmla="*/ 2147483647 w 4232"/>
              <a:gd name="T27" fmla="*/ 2147483647 h 624"/>
              <a:gd name="T28" fmla="*/ 2147483647 w 4232"/>
              <a:gd name="T29" fmla="*/ 2147483647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32"/>
              <a:gd name="T46" fmla="*/ 0 h 624"/>
              <a:gd name="T47" fmla="*/ 4232 w 42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32" h="624">
                <a:moveTo>
                  <a:pt x="632" y="232"/>
                </a:moveTo>
                <a:cubicBezTo>
                  <a:pt x="780" y="184"/>
                  <a:pt x="928" y="136"/>
                  <a:pt x="1064" y="136"/>
                </a:cubicBezTo>
                <a:cubicBezTo>
                  <a:pt x="1200" y="136"/>
                  <a:pt x="1312" y="240"/>
                  <a:pt x="1448" y="232"/>
                </a:cubicBezTo>
                <a:cubicBezTo>
                  <a:pt x="1584" y="224"/>
                  <a:pt x="1712" y="80"/>
                  <a:pt x="1880" y="88"/>
                </a:cubicBezTo>
                <a:cubicBezTo>
                  <a:pt x="2048" y="96"/>
                  <a:pt x="2248" y="288"/>
                  <a:pt x="2456" y="280"/>
                </a:cubicBezTo>
                <a:cubicBezTo>
                  <a:pt x="2664" y="272"/>
                  <a:pt x="2856" y="80"/>
                  <a:pt x="3128" y="40"/>
                </a:cubicBezTo>
                <a:cubicBezTo>
                  <a:pt x="3400" y="0"/>
                  <a:pt x="3944" y="0"/>
                  <a:pt x="4088" y="40"/>
                </a:cubicBezTo>
                <a:cubicBezTo>
                  <a:pt x="4232" y="80"/>
                  <a:pt x="4120" y="216"/>
                  <a:pt x="3992" y="280"/>
                </a:cubicBezTo>
                <a:cubicBezTo>
                  <a:pt x="3864" y="344"/>
                  <a:pt x="3520" y="400"/>
                  <a:pt x="3320" y="424"/>
                </a:cubicBezTo>
                <a:cubicBezTo>
                  <a:pt x="3120" y="448"/>
                  <a:pt x="3000" y="392"/>
                  <a:pt x="2792" y="424"/>
                </a:cubicBezTo>
                <a:cubicBezTo>
                  <a:pt x="2584" y="456"/>
                  <a:pt x="2304" y="608"/>
                  <a:pt x="2072" y="616"/>
                </a:cubicBezTo>
                <a:cubicBezTo>
                  <a:pt x="1840" y="624"/>
                  <a:pt x="1624" y="488"/>
                  <a:pt x="1400" y="472"/>
                </a:cubicBezTo>
                <a:cubicBezTo>
                  <a:pt x="1176" y="456"/>
                  <a:pt x="960" y="520"/>
                  <a:pt x="728" y="520"/>
                </a:cubicBezTo>
                <a:cubicBezTo>
                  <a:pt x="496" y="520"/>
                  <a:pt x="16" y="520"/>
                  <a:pt x="8" y="472"/>
                </a:cubicBezTo>
                <a:cubicBezTo>
                  <a:pt x="0" y="424"/>
                  <a:pt x="340" y="328"/>
                  <a:pt x="680" y="232"/>
                </a:cubicBezTo>
              </a:path>
            </a:pathLst>
          </a:custGeom>
          <a:pattFill prst="plaid">
            <a:fgClr>
              <a:srgbClr val="000099"/>
            </a:fgClr>
            <a:bgClr>
              <a:srgbClr val="FFFFFF"/>
            </a:bgClr>
          </a:pattFill>
          <a:ln w="9525">
            <a:solidFill>
              <a:schemeClr val="bg1"/>
            </a:solidFill>
            <a:round/>
            <a:headEnd/>
            <a:tailEnd/>
          </a:ln>
        </p:spPr>
        <p:txBody>
          <a:bodyPr wrap="none" anchor="ctr"/>
          <a:lstStyle/>
          <a:p>
            <a:endParaRPr lang="fr-FR"/>
          </a:p>
        </p:txBody>
      </p:sp>
      <p:sp>
        <p:nvSpPr>
          <p:cNvPr id="12297" name="Rectangle 2"/>
          <p:cNvSpPr>
            <a:spLocks noChangeArrowheads="1"/>
          </p:cNvSpPr>
          <p:nvPr/>
        </p:nvSpPr>
        <p:spPr bwMode="auto">
          <a:xfrm>
            <a:off x="1955800" y="304800"/>
            <a:ext cx="4616450" cy="646113"/>
          </a:xfrm>
          <a:prstGeom prst="rect">
            <a:avLst/>
          </a:prstGeom>
          <a:noFill/>
          <a:ln w="9525">
            <a:noFill/>
            <a:miter lim="800000"/>
            <a:headEnd/>
            <a:tailEnd/>
          </a:ln>
        </p:spPr>
        <p:txBody>
          <a:bodyPr wrap="none">
            <a:spAutoFit/>
          </a:bodyPr>
          <a:lstStyle/>
          <a:p>
            <a:pPr algn="ctr"/>
            <a:r>
              <a:rPr lang="fr-FR" sz="3600" b="1">
                <a:solidFill>
                  <a:schemeClr val="bg1"/>
                </a:solidFill>
              </a:rPr>
              <a:t>Venous malformations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117765"/>
                                        </p:tgtEl>
                                        <p:attrNameLst>
                                          <p:attrName>style.visibility</p:attrName>
                                        </p:attrNameLst>
                                      </p:cBhvr>
                                      <p:to>
                                        <p:strVal val="visible"/>
                                      </p:to>
                                    </p:set>
                                    <p:animEffect transition="in" filter="wipe(up)">
                                      <p:cBhvr>
                                        <p:cTn id="7" dur="3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314" name="AutoShape 3"/>
          <p:cNvSpPr>
            <a:spLocks noChangeArrowheads="1"/>
          </p:cNvSpPr>
          <p:nvPr/>
        </p:nvSpPr>
        <p:spPr bwMode="auto">
          <a:xfrm>
            <a:off x="228600" y="1676400"/>
            <a:ext cx="2225675" cy="1143000"/>
          </a:xfrm>
          <a:prstGeom prst="bevel">
            <a:avLst>
              <a:gd name="adj" fmla="val 12500"/>
            </a:avLst>
          </a:prstGeom>
          <a:solidFill>
            <a:srgbClr val="000099"/>
          </a:solidFill>
          <a:ln w="9525">
            <a:solidFill>
              <a:schemeClr val="tx1"/>
            </a:solidFill>
            <a:miter lim="800000"/>
            <a:headEnd/>
            <a:tailEnd/>
          </a:ln>
        </p:spPr>
        <p:txBody>
          <a:bodyPr wrap="none" anchor="ctr"/>
          <a:lstStyle/>
          <a:p>
            <a:pPr algn="ctr"/>
            <a:r>
              <a:rPr lang="fr-FR" b="1" dirty="0" err="1">
                <a:solidFill>
                  <a:schemeClr val="bg1"/>
                </a:solidFill>
              </a:rPr>
              <a:t>Venous</a:t>
            </a:r>
            <a:endParaRPr lang="fr-FR" b="1" dirty="0">
              <a:solidFill>
                <a:schemeClr val="bg1"/>
              </a:solidFill>
            </a:endParaRPr>
          </a:p>
          <a:p>
            <a:pPr algn="ctr"/>
            <a:r>
              <a:rPr lang="fr-FR" b="1" u="sng" dirty="0" smtClean="0">
                <a:solidFill>
                  <a:schemeClr val="bg1"/>
                </a:solidFill>
              </a:rPr>
              <a:t>TRUNCULAR </a:t>
            </a:r>
            <a:endParaRPr lang="fr-FR" u="sng" dirty="0"/>
          </a:p>
        </p:txBody>
      </p:sp>
      <p:sp>
        <p:nvSpPr>
          <p:cNvPr id="118788" name="Rectangle 4"/>
          <p:cNvSpPr>
            <a:spLocks noChangeArrowheads="1"/>
          </p:cNvSpPr>
          <p:nvPr/>
        </p:nvSpPr>
        <p:spPr bwMode="auto">
          <a:xfrm>
            <a:off x="76200" y="2820988"/>
            <a:ext cx="7924800" cy="3540125"/>
          </a:xfrm>
          <a:prstGeom prst="rect">
            <a:avLst/>
          </a:prstGeom>
          <a:noFill/>
          <a:ln w="9525">
            <a:noFill/>
            <a:miter lim="800000"/>
            <a:headEnd/>
            <a:tailEnd/>
          </a:ln>
        </p:spPr>
        <p:txBody>
          <a:bodyPr lIns="0">
            <a:spAutoFit/>
          </a:bodyPr>
          <a:lstStyle/>
          <a:p>
            <a:pPr marL="762000" lvl="4"/>
            <a:r>
              <a:rPr lang="fr-FR" sz="3200" b="1">
                <a:solidFill>
                  <a:schemeClr val="bg1"/>
                </a:solidFill>
              </a:rPr>
              <a:t>Hypoplasa</a:t>
            </a:r>
          </a:p>
          <a:p>
            <a:pPr marL="762000" lvl="4"/>
            <a:endParaRPr lang="fr-FR" sz="3200" b="1">
              <a:solidFill>
                <a:schemeClr val="bg1"/>
              </a:solidFill>
            </a:endParaRPr>
          </a:p>
          <a:p>
            <a:pPr marL="762000" lvl="4"/>
            <a:r>
              <a:rPr lang="fr-FR" sz="3200" b="1">
                <a:solidFill>
                  <a:schemeClr val="bg1"/>
                </a:solidFill>
              </a:rPr>
              <a:t>Aplasia</a:t>
            </a:r>
          </a:p>
          <a:p>
            <a:pPr marL="762000" lvl="4"/>
            <a:endParaRPr lang="fr-FR" sz="3200" b="1">
              <a:solidFill>
                <a:schemeClr val="bg1"/>
              </a:solidFill>
            </a:endParaRPr>
          </a:p>
          <a:p>
            <a:pPr marL="762000" lvl="4"/>
            <a:r>
              <a:rPr lang="fr-FR" sz="3200" b="1">
                <a:solidFill>
                  <a:schemeClr val="bg1"/>
                </a:solidFill>
              </a:rPr>
              <a:t>Varices</a:t>
            </a:r>
          </a:p>
          <a:p>
            <a:pPr marL="762000" lvl="4"/>
            <a:endParaRPr lang="fr-FR" sz="3200" b="1">
              <a:solidFill>
                <a:schemeClr val="bg1"/>
              </a:solidFill>
            </a:endParaRPr>
          </a:p>
          <a:p>
            <a:pPr marL="762000" lvl="4"/>
            <a:r>
              <a:rPr lang="fr-FR" sz="3200" b="1">
                <a:solidFill>
                  <a:schemeClr val="bg1"/>
                </a:solidFill>
              </a:rPr>
              <a:t>Avalvulation. </a:t>
            </a:r>
          </a:p>
        </p:txBody>
      </p:sp>
      <p:sp>
        <p:nvSpPr>
          <p:cNvPr id="13316" name="Freeform 7"/>
          <p:cNvSpPr>
            <a:spLocks/>
          </p:cNvSpPr>
          <p:nvPr/>
        </p:nvSpPr>
        <p:spPr bwMode="auto">
          <a:xfrm>
            <a:off x="2971800" y="2895600"/>
            <a:ext cx="2819400" cy="457200"/>
          </a:xfrm>
          <a:custGeom>
            <a:avLst/>
            <a:gdLst>
              <a:gd name="T0" fmla="*/ 0 w 1776"/>
              <a:gd name="T1" fmla="*/ 2147483647 h 288"/>
              <a:gd name="T2" fmla="*/ 0 w 1776"/>
              <a:gd name="T3" fmla="*/ 2147483647 h 288"/>
              <a:gd name="T4" fmla="*/ 2147483647 w 1776"/>
              <a:gd name="T5" fmla="*/ 2147483647 h 288"/>
              <a:gd name="T6" fmla="*/ 2147483647 w 1776"/>
              <a:gd name="T7" fmla="*/ 2147483647 h 288"/>
              <a:gd name="T8" fmla="*/ 2147483647 w 1776"/>
              <a:gd name="T9" fmla="*/ 2147483647 h 288"/>
              <a:gd name="T10" fmla="*/ 2147483647 w 1776"/>
              <a:gd name="T11" fmla="*/ 2147483647 h 288"/>
              <a:gd name="T12" fmla="*/ 2147483647 w 1776"/>
              <a:gd name="T13" fmla="*/ 2147483647 h 288"/>
              <a:gd name="T14" fmla="*/ 2147483647 w 1776"/>
              <a:gd name="T15" fmla="*/ 2147483647 h 288"/>
              <a:gd name="T16" fmla="*/ 2147483647 w 1776"/>
              <a:gd name="T17" fmla="*/ 2147483647 h 288"/>
              <a:gd name="T18" fmla="*/ 2147483647 w 1776"/>
              <a:gd name="T19" fmla="*/ 2147483647 h 288"/>
              <a:gd name="T20" fmla="*/ 2147483647 w 1776"/>
              <a:gd name="T21" fmla="*/ 2147483647 h 288"/>
              <a:gd name="T22" fmla="*/ 2147483647 w 1776"/>
              <a:gd name="T23" fmla="*/ 0 h 288"/>
              <a:gd name="T24" fmla="*/ 0 w 1776"/>
              <a:gd name="T25" fmla="*/ 0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6"/>
              <a:gd name="T40" fmla="*/ 0 h 288"/>
              <a:gd name="T41" fmla="*/ 1776 w 1776"/>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6" h="288">
                <a:moveTo>
                  <a:pt x="0" y="48"/>
                </a:moveTo>
                <a:lnTo>
                  <a:pt x="0" y="288"/>
                </a:lnTo>
                <a:lnTo>
                  <a:pt x="240" y="288"/>
                </a:lnTo>
                <a:lnTo>
                  <a:pt x="432" y="192"/>
                </a:lnTo>
                <a:lnTo>
                  <a:pt x="1200" y="192"/>
                </a:lnTo>
                <a:lnTo>
                  <a:pt x="1488" y="288"/>
                </a:lnTo>
                <a:lnTo>
                  <a:pt x="1776" y="240"/>
                </a:lnTo>
                <a:lnTo>
                  <a:pt x="1776" y="48"/>
                </a:lnTo>
                <a:lnTo>
                  <a:pt x="1296" y="48"/>
                </a:lnTo>
                <a:lnTo>
                  <a:pt x="1200" y="144"/>
                </a:lnTo>
                <a:lnTo>
                  <a:pt x="480" y="144"/>
                </a:lnTo>
                <a:lnTo>
                  <a:pt x="336" y="0"/>
                </a:lnTo>
                <a:lnTo>
                  <a:pt x="0" y="0"/>
                </a:lnTo>
              </a:path>
            </a:pathLst>
          </a:custGeom>
          <a:solidFill>
            <a:srgbClr val="000099"/>
          </a:solidFill>
          <a:ln w="9525">
            <a:solidFill>
              <a:schemeClr val="bg1"/>
            </a:solidFill>
            <a:round/>
            <a:headEnd/>
            <a:tailEnd/>
          </a:ln>
        </p:spPr>
        <p:txBody>
          <a:bodyPr wrap="none" anchor="ctr"/>
          <a:lstStyle/>
          <a:p>
            <a:endParaRPr lang="fr-FR"/>
          </a:p>
        </p:txBody>
      </p:sp>
      <p:sp>
        <p:nvSpPr>
          <p:cNvPr id="13317" name="Freeform 8"/>
          <p:cNvSpPr>
            <a:spLocks/>
          </p:cNvSpPr>
          <p:nvPr/>
        </p:nvSpPr>
        <p:spPr bwMode="auto">
          <a:xfrm>
            <a:off x="4572000" y="4800600"/>
            <a:ext cx="1371600" cy="596900"/>
          </a:xfrm>
          <a:custGeom>
            <a:avLst/>
            <a:gdLst>
              <a:gd name="T0" fmla="*/ 0 w 1208"/>
              <a:gd name="T1" fmla="*/ 2147483647 h 376"/>
              <a:gd name="T2" fmla="*/ 2147483647 w 1208"/>
              <a:gd name="T3" fmla="*/ 2147483647 h 376"/>
              <a:gd name="T4" fmla="*/ 2147483647 w 1208"/>
              <a:gd name="T5" fmla="*/ 2147483647 h 376"/>
              <a:gd name="T6" fmla="*/ 2147483647 w 1208"/>
              <a:gd name="T7" fmla="*/ 2147483647 h 376"/>
              <a:gd name="T8" fmla="*/ 2147483647 w 1208"/>
              <a:gd name="T9" fmla="*/ 2147483647 h 376"/>
              <a:gd name="T10" fmla="*/ 2147483647 w 1208"/>
              <a:gd name="T11" fmla="*/ 2147483647 h 376"/>
              <a:gd name="T12" fmla="*/ 2147483647 w 1208"/>
              <a:gd name="T13" fmla="*/ 2147483647 h 376"/>
              <a:gd name="T14" fmla="*/ 2147483647 w 1208"/>
              <a:gd name="T15" fmla="*/ 2147483647 h 376"/>
              <a:gd name="T16" fmla="*/ 2147483647 w 1208"/>
              <a:gd name="T17" fmla="*/ 2147483647 h 376"/>
              <a:gd name="T18" fmla="*/ 2147483647 w 1208"/>
              <a:gd name="T19" fmla="*/ 2147483647 h 376"/>
              <a:gd name="T20" fmla="*/ 2147483647 w 1208"/>
              <a:gd name="T21" fmla="*/ 2147483647 h 376"/>
              <a:gd name="T22" fmla="*/ 2147483647 w 1208"/>
              <a:gd name="T23" fmla="*/ 2147483647 h 376"/>
              <a:gd name="T24" fmla="*/ 2147483647 w 1208"/>
              <a:gd name="T25" fmla="*/ 2147483647 h 376"/>
              <a:gd name="T26" fmla="*/ 2147483647 w 1208"/>
              <a:gd name="T27" fmla="*/ 2147483647 h 376"/>
              <a:gd name="T28" fmla="*/ 2147483647 w 1208"/>
              <a:gd name="T29" fmla="*/ 2147483647 h 376"/>
              <a:gd name="T30" fmla="*/ 2147483647 w 1208"/>
              <a:gd name="T31" fmla="*/ 2147483647 h 376"/>
              <a:gd name="T32" fmla="*/ 2147483647 w 1208"/>
              <a:gd name="T33" fmla="*/ 2147483647 h 376"/>
              <a:gd name="T34" fmla="*/ 0 w 1208"/>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8"/>
              <a:gd name="T55" fmla="*/ 0 h 376"/>
              <a:gd name="T56" fmla="*/ 1208 w 1208"/>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8" h="376">
                <a:moveTo>
                  <a:pt x="0" y="232"/>
                </a:moveTo>
                <a:cubicBezTo>
                  <a:pt x="60" y="152"/>
                  <a:pt x="120" y="72"/>
                  <a:pt x="192" y="40"/>
                </a:cubicBezTo>
                <a:cubicBezTo>
                  <a:pt x="264" y="8"/>
                  <a:pt x="368" y="8"/>
                  <a:pt x="432" y="40"/>
                </a:cubicBezTo>
                <a:cubicBezTo>
                  <a:pt x="496" y="72"/>
                  <a:pt x="520" y="200"/>
                  <a:pt x="576" y="232"/>
                </a:cubicBezTo>
                <a:cubicBezTo>
                  <a:pt x="632" y="264"/>
                  <a:pt x="712" y="264"/>
                  <a:pt x="768" y="232"/>
                </a:cubicBezTo>
                <a:cubicBezTo>
                  <a:pt x="824" y="200"/>
                  <a:pt x="848" y="72"/>
                  <a:pt x="912" y="40"/>
                </a:cubicBezTo>
                <a:cubicBezTo>
                  <a:pt x="976" y="8"/>
                  <a:pt x="1104" y="0"/>
                  <a:pt x="1152" y="40"/>
                </a:cubicBezTo>
                <a:cubicBezTo>
                  <a:pt x="1200" y="80"/>
                  <a:pt x="1208" y="240"/>
                  <a:pt x="1200" y="280"/>
                </a:cubicBezTo>
                <a:cubicBezTo>
                  <a:pt x="1192" y="320"/>
                  <a:pt x="1120" y="304"/>
                  <a:pt x="1104" y="280"/>
                </a:cubicBezTo>
                <a:cubicBezTo>
                  <a:pt x="1088" y="256"/>
                  <a:pt x="1128" y="160"/>
                  <a:pt x="1104" y="136"/>
                </a:cubicBezTo>
                <a:cubicBezTo>
                  <a:pt x="1080" y="112"/>
                  <a:pt x="992" y="112"/>
                  <a:pt x="960" y="136"/>
                </a:cubicBezTo>
                <a:cubicBezTo>
                  <a:pt x="928" y="160"/>
                  <a:pt x="952" y="240"/>
                  <a:pt x="912" y="280"/>
                </a:cubicBezTo>
                <a:cubicBezTo>
                  <a:pt x="872" y="320"/>
                  <a:pt x="792" y="376"/>
                  <a:pt x="720" y="376"/>
                </a:cubicBezTo>
                <a:cubicBezTo>
                  <a:pt x="648" y="376"/>
                  <a:pt x="544" y="320"/>
                  <a:pt x="480" y="280"/>
                </a:cubicBezTo>
                <a:cubicBezTo>
                  <a:pt x="416" y="240"/>
                  <a:pt x="368" y="160"/>
                  <a:pt x="336" y="136"/>
                </a:cubicBezTo>
                <a:cubicBezTo>
                  <a:pt x="304" y="112"/>
                  <a:pt x="328" y="112"/>
                  <a:pt x="288" y="136"/>
                </a:cubicBezTo>
                <a:cubicBezTo>
                  <a:pt x="248" y="160"/>
                  <a:pt x="144" y="272"/>
                  <a:pt x="96" y="280"/>
                </a:cubicBezTo>
                <a:cubicBezTo>
                  <a:pt x="48" y="288"/>
                  <a:pt x="24" y="236"/>
                  <a:pt x="0" y="184"/>
                </a:cubicBezTo>
              </a:path>
            </a:pathLst>
          </a:custGeom>
          <a:solidFill>
            <a:srgbClr val="000099"/>
          </a:solidFill>
          <a:ln w="9525">
            <a:solidFill>
              <a:schemeClr val="bg1"/>
            </a:solidFill>
            <a:round/>
            <a:headEnd/>
            <a:tailEnd/>
          </a:ln>
        </p:spPr>
        <p:txBody>
          <a:bodyPr wrap="none" anchor="ctr"/>
          <a:lstStyle/>
          <a:p>
            <a:endParaRPr lang="fr-FR"/>
          </a:p>
        </p:txBody>
      </p:sp>
      <p:grpSp>
        <p:nvGrpSpPr>
          <p:cNvPr id="13318" name="Group 14"/>
          <p:cNvGrpSpPr>
            <a:grpSpLocks/>
          </p:cNvGrpSpPr>
          <p:nvPr/>
        </p:nvGrpSpPr>
        <p:grpSpPr bwMode="auto">
          <a:xfrm>
            <a:off x="3048000" y="3962400"/>
            <a:ext cx="2819400" cy="228600"/>
            <a:chOff x="1872" y="2208"/>
            <a:chExt cx="1776" cy="144"/>
          </a:xfrm>
        </p:grpSpPr>
        <p:sp>
          <p:nvSpPr>
            <p:cNvPr id="13321" name="Rectangle 10"/>
            <p:cNvSpPr>
              <a:spLocks noChangeArrowheads="1"/>
            </p:cNvSpPr>
            <p:nvPr/>
          </p:nvSpPr>
          <p:spPr bwMode="auto">
            <a:xfrm>
              <a:off x="1872" y="2208"/>
              <a:ext cx="336" cy="144"/>
            </a:xfrm>
            <a:prstGeom prst="rect">
              <a:avLst/>
            </a:prstGeom>
            <a:solidFill>
              <a:srgbClr val="000099"/>
            </a:solidFill>
            <a:ln w="9525">
              <a:solidFill>
                <a:schemeClr val="bg1"/>
              </a:solidFill>
              <a:miter lim="800000"/>
              <a:headEnd/>
              <a:tailEnd/>
            </a:ln>
          </p:spPr>
          <p:txBody>
            <a:bodyPr wrap="none" anchor="ctr"/>
            <a:lstStyle/>
            <a:p>
              <a:endParaRPr lang="fr-FR"/>
            </a:p>
          </p:txBody>
        </p:sp>
        <p:sp>
          <p:nvSpPr>
            <p:cNvPr id="13322" name="Rectangle 11"/>
            <p:cNvSpPr>
              <a:spLocks noChangeArrowheads="1"/>
            </p:cNvSpPr>
            <p:nvPr/>
          </p:nvSpPr>
          <p:spPr bwMode="auto">
            <a:xfrm>
              <a:off x="3312" y="2208"/>
              <a:ext cx="336" cy="144"/>
            </a:xfrm>
            <a:prstGeom prst="rect">
              <a:avLst/>
            </a:prstGeom>
            <a:solidFill>
              <a:srgbClr val="000099"/>
            </a:solidFill>
            <a:ln w="9525">
              <a:solidFill>
                <a:schemeClr val="bg1"/>
              </a:solidFill>
              <a:miter lim="800000"/>
              <a:headEnd/>
              <a:tailEnd/>
            </a:ln>
          </p:spPr>
          <p:txBody>
            <a:bodyPr wrap="none" anchor="ctr"/>
            <a:lstStyle/>
            <a:p>
              <a:endParaRPr lang="fr-FR"/>
            </a:p>
          </p:txBody>
        </p:sp>
        <p:sp>
          <p:nvSpPr>
            <p:cNvPr id="13323" name="Rectangle 12"/>
            <p:cNvSpPr>
              <a:spLocks noChangeArrowheads="1"/>
            </p:cNvSpPr>
            <p:nvPr/>
          </p:nvSpPr>
          <p:spPr bwMode="auto">
            <a:xfrm>
              <a:off x="2208" y="2208"/>
              <a:ext cx="1104" cy="144"/>
            </a:xfrm>
            <a:prstGeom prst="rect">
              <a:avLst/>
            </a:prstGeom>
            <a:solidFill>
              <a:schemeClr val="accent2"/>
            </a:solidFill>
            <a:ln w="9525">
              <a:solidFill>
                <a:schemeClr val="bg1"/>
              </a:solidFill>
              <a:prstDash val="dash"/>
              <a:miter lim="800000"/>
              <a:headEnd/>
              <a:tailEnd/>
            </a:ln>
          </p:spPr>
          <p:txBody>
            <a:bodyPr wrap="none" anchor="ctr"/>
            <a:lstStyle/>
            <a:p>
              <a:endParaRPr lang="fr-FR"/>
            </a:p>
          </p:txBody>
        </p:sp>
      </p:grpSp>
      <p:sp>
        <p:nvSpPr>
          <p:cNvPr id="13319" name="Rectangle 13"/>
          <p:cNvSpPr>
            <a:spLocks noChangeArrowheads="1"/>
          </p:cNvSpPr>
          <p:nvPr/>
        </p:nvSpPr>
        <p:spPr bwMode="auto">
          <a:xfrm>
            <a:off x="3581400" y="5943600"/>
            <a:ext cx="2438400" cy="228600"/>
          </a:xfrm>
          <a:prstGeom prst="rect">
            <a:avLst/>
          </a:prstGeom>
          <a:solidFill>
            <a:srgbClr val="000099"/>
          </a:solidFill>
          <a:ln w="9525">
            <a:solidFill>
              <a:schemeClr val="bg1"/>
            </a:solidFill>
            <a:miter lim="800000"/>
            <a:headEnd/>
            <a:tailEnd/>
          </a:ln>
        </p:spPr>
        <p:txBody>
          <a:bodyPr wrap="none" anchor="ctr"/>
          <a:lstStyle/>
          <a:p>
            <a:endParaRPr lang="fr-FR"/>
          </a:p>
        </p:txBody>
      </p:sp>
      <p:sp>
        <p:nvSpPr>
          <p:cNvPr id="13320" name="Rectangle 2"/>
          <p:cNvSpPr>
            <a:spLocks noChangeArrowheads="1"/>
          </p:cNvSpPr>
          <p:nvPr/>
        </p:nvSpPr>
        <p:spPr bwMode="auto">
          <a:xfrm>
            <a:off x="1955800" y="304800"/>
            <a:ext cx="4616450" cy="646113"/>
          </a:xfrm>
          <a:prstGeom prst="rect">
            <a:avLst/>
          </a:prstGeom>
          <a:noFill/>
          <a:ln w="9525">
            <a:noFill/>
            <a:miter lim="800000"/>
            <a:headEnd/>
            <a:tailEnd/>
          </a:ln>
        </p:spPr>
        <p:txBody>
          <a:bodyPr wrap="none">
            <a:spAutoFit/>
          </a:bodyPr>
          <a:lstStyle/>
          <a:p>
            <a:pPr algn="ctr"/>
            <a:r>
              <a:rPr lang="fr-FR" sz="3600" b="1">
                <a:solidFill>
                  <a:schemeClr val="bg1"/>
                </a:solidFill>
              </a:rPr>
              <a:t>Venous malformations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118788"/>
                                        </p:tgtEl>
                                        <p:attrNameLst>
                                          <p:attrName>style.visibility</p:attrName>
                                        </p:attrNameLst>
                                      </p:cBhvr>
                                      <p:to>
                                        <p:strVal val="visible"/>
                                      </p:to>
                                    </p:set>
                                    <p:animEffect transition="in" filter="wipe(up)">
                                      <p:cBhvr>
                                        <p:cTn id="7" dur="3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362" name="AutoShape 3"/>
          <p:cNvSpPr>
            <a:spLocks noChangeArrowheads="1"/>
          </p:cNvSpPr>
          <p:nvPr/>
        </p:nvSpPr>
        <p:spPr bwMode="auto">
          <a:xfrm>
            <a:off x="250825" y="1700213"/>
            <a:ext cx="2225675" cy="1143000"/>
          </a:xfrm>
          <a:prstGeom prst="bevel">
            <a:avLst>
              <a:gd name="adj" fmla="val 12500"/>
            </a:avLst>
          </a:prstGeom>
          <a:solidFill>
            <a:srgbClr val="FFCC00"/>
          </a:solidFill>
          <a:ln w="9525">
            <a:solidFill>
              <a:schemeClr val="tx1"/>
            </a:solidFill>
            <a:miter lim="800000"/>
            <a:headEnd/>
            <a:tailEnd/>
          </a:ln>
        </p:spPr>
        <p:txBody>
          <a:bodyPr wrap="none" anchor="ctr"/>
          <a:lstStyle/>
          <a:p>
            <a:pPr algn="ctr"/>
            <a:r>
              <a:rPr lang="fr-FR" b="1">
                <a:solidFill>
                  <a:srgbClr val="000099"/>
                </a:solidFill>
              </a:rPr>
              <a:t>Lymphatic</a:t>
            </a:r>
          </a:p>
          <a:p>
            <a:pPr algn="ctr"/>
            <a:r>
              <a:rPr lang="fr-FR" b="1">
                <a:solidFill>
                  <a:srgbClr val="000099"/>
                </a:solidFill>
              </a:rPr>
              <a:t>Capillaries</a:t>
            </a:r>
            <a:endParaRPr lang="fr-FR"/>
          </a:p>
        </p:txBody>
      </p:sp>
      <p:sp>
        <p:nvSpPr>
          <p:cNvPr id="15363" name="Rectangle 4"/>
          <p:cNvSpPr>
            <a:spLocks noChangeArrowheads="1"/>
          </p:cNvSpPr>
          <p:nvPr/>
        </p:nvSpPr>
        <p:spPr bwMode="auto">
          <a:xfrm>
            <a:off x="304800" y="3549650"/>
            <a:ext cx="3252788" cy="3048000"/>
          </a:xfrm>
          <a:prstGeom prst="rect">
            <a:avLst/>
          </a:prstGeom>
          <a:noFill/>
          <a:ln w="9525">
            <a:noFill/>
            <a:miter lim="800000"/>
            <a:headEnd/>
            <a:tailEnd/>
          </a:ln>
        </p:spPr>
        <p:txBody>
          <a:bodyPr wrap="none">
            <a:spAutoFit/>
          </a:bodyPr>
          <a:lstStyle/>
          <a:p>
            <a:r>
              <a:rPr lang="fr-FR" sz="3200" b="1">
                <a:solidFill>
                  <a:schemeClr val="bg1"/>
                </a:solidFill>
              </a:rPr>
              <a:t>Microcystis</a:t>
            </a:r>
          </a:p>
          <a:p>
            <a:r>
              <a:rPr lang="fr-FR" sz="3200" b="1">
                <a:solidFill>
                  <a:schemeClr val="bg1"/>
                </a:solidFill>
              </a:rPr>
              <a:t>Angiokeratoma</a:t>
            </a:r>
            <a:r>
              <a:rPr lang="fr-FR" sz="3200" b="1">
                <a:solidFill>
                  <a:srgbClr val="FFCC00"/>
                </a:solidFill>
              </a:rPr>
              <a:t> </a:t>
            </a:r>
          </a:p>
          <a:p>
            <a:endParaRPr lang="fr-FR" sz="3200" b="1">
              <a:solidFill>
                <a:srgbClr val="FFCC00"/>
              </a:solidFill>
            </a:endParaRPr>
          </a:p>
          <a:p>
            <a:r>
              <a:rPr lang="fr-FR" sz="3200" b="1">
                <a:solidFill>
                  <a:schemeClr val="bg1"/>
                </a:solidFill>
              </a:rPr>
              <a:t>Simple Cystis</a:t>
            </a:r>
          </a:p>
          <a:p>
            <a:endParaRPr lang="fr-FR" sz="3200" b="1">
              <a:solidFill>
                <a:schemeClr val="bg1"/>
              </a:solidFill>
            </a:endParaRPr>
          </a:p>
          <a:p>
            <a:r>
              <a:rPr lang="fr-FR" sz="3200" b="1">
                <a:solidFill>
                  <a:schemeClr val="bg1"/>
                </a:solidFill>
              </a:rPr>
              <a:t>Cavernous Cystis</a:t>
            </a:r>
            <a:endParaRPr lang="fr-FR" sz="3200" b="1">
              <a:solidFill>
                <a:srgbClr val="FFCC00"/>
              </a:solidFill>
            </a:endParaRPr>
          </a:p>
        </p:txBody>
      </p:sp>
      <p:sp>
        <p:nvSpPr>
          <p:cNvPr id="15364" name="Freeform 5" descr="Sphères"/>
          <p:cNvSpPr>
            <a:spLocks/>
          </p:cNvSpPr>
          <p:nvPr/>
        </p:nvSpPr>
        <p:spPr bwMode="auto">
          <a:xfrm>
            <a:off x="4953000" y="3505200"/>
            <a:ext cx="1905000" cy="1206500"/>
          </a:xfrm>
          <a:custGeom>
            <a:avLst/>
            <a:gdLst>
              <a:gd name="T0" fmla="*/ 2147483647 w 1200"/>
              <a:gd name="T1" fmla="*/ 2147483647 h 760"/>
              <a:gd name="T2" fmla="*/ 2147483647 w 1200"/>
              <a:gd name="T3" fmla="*/ 2147483647 h 760"/>
              <a:gd name="T4" fmla="*/ 2147483647 w 1200"/>
              <a:gd name="T5" fmla="*/ 2147483647 h 760"/>
              <a:gd name="T6" fmla="*/ 2147483647 w 1200"/>
              <a:gd name="T7" fmla="*/ 2147483647 h 760"/>
              <a:gd name="T8" fmla="*/ 2147483647 w 1200"/>
              <a:gd name="T9" fmla="*/ 2147483647 h 760"/>
              <a:gd name="T10" fmla="*/ 2147483647 w 1200"/>
              <a:gd name="T11" fmla="*/ 2147483647 h 760"/>
              <a:gd name="T12" fmla="*/ 2147483647 w 1200"/>
              <a:gd name="T13" fmla="*/ 2147483647 h 760"/>
              <a:gd name="T14" fmla="*/ 0 w 1200"/>
              <a:gd name="T15" fmla="*/ 2147483647 h 760"/>
              <a:gd name="T16" fmla="*/ 2147483647 w 1200"/>
              <a:gd name="T17" fmla="*/ 2147483647 h 7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0"/>
              <a:gd name="T28" fmla="*/ 0 h 760"/>
              <a:gd name="T29" fmla="*/ 1200 w 1200"/>
              <a:gd name="T30" fmla="*/ 760 h 7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0" h="760">
                <a:moveTo>
                  <a:pt x="144" y="64"/>
                </a:moveTo>
                <a:cubicBezTo>
                  <a:pt x="208" y="16"/>
                  <a:pt x="264" y="0"/>
                  <a:pt x="384" y="16"/>
                </a:cubicBezTo>
                <a:cubicBezTo>
                  <a:pt x="504" y="32"/>
                  <a:pt x="736" y="136"/>
                  <a:pt x="864" y="160"/>
                </a:cubicBezTo>
                <a:cubicBezTo>
                  <a:pt x="992" y="184"/>
                  <a:pt x="1112" y="72"/>
                  <a:pt x="1152" y="160"/>
                </a:cubicBezTo>
                <a:cubicBezTo>
                  <a:pt x="1192" y="248"/>
                  <a:pt x="1200" y="616"/>
                  <a:pt x="1104" y="688"/>
                </a:cubicBezTo>
                <a:cubicBezTo>
                  <a:pt x="1008" y="760"/>
                  <a:pt x="736" y="600"/>
                  <a:pt x="576" y="592"/>
                </a:cubicBezTo>
                <a:cubicBezTo>
                  <a:pt x="416" y="584"/>
                  <a:pt x="240" y="688"/>
                  <a:pt x="144" y="640"/>
                </a:cubicBezTo>
                <a:cubicBezTo>
                  <a:pt x="48" y="592"/>
                  <a:pt x="0" y="400"/>
                  <a:pt x="0" y="304"/>
                </a:cubicBezTo>
                <a:cubicBezTo>
                  <a:pt x="0" y="208"/>
                  <a:pt x="80" y="112"/>
                  <a:pt x="144" y="64"/>
                </a:cubicBezTo>
                <a:close/>
              </a:path>
            </a:pathLst>
          </a:custGeom>
          <a:pattFill prst="sphere">
            <a:fgClr>
              <a:srgbClr val="996633"/>
            </a:fgClr>
            <a:bgClr>
              <a:srgbClr val="FF00FF"/>
            </a:bgClr>
          </a:pattFill>
          <a:ln w="9525">
            <a:solidFill>
              <a:schemeClr val="tx1"/>
            </a:solidFill>
            <a:round/>
            <a:headEnd/>
            <a:tailEnd/>
          </a:ln>
        </p:spPr>
        <p:txBody>
          <a:bodyPr wrap="none" anchor="ctr"/>
          <a:lstStyle/>
          <a:p>
            <a:endParaRPr lang="fr-FR"/>
          </a:p>
        </p:txBody>
      </p:sp>
      <p:sp>
        <p:nvSpPr>
          <p:cNvPr id="15365" name="Oval 6"/>
          <p:cNvSpPr>
            <a:spLocks noChangeArrowheads="1"/>
          </p:cNvSpPr>
          <p:nvPr/>
        </p:nvSpPr>
        <p:spPr bwMode="auto">
          <a:xfrm>
            <a:off x="4800600" y="4724400"/>
            <a:ext cx="1676400" cy="990600"/>
          </a:xfrm>
          <a:prstGeom prst="ellipse">
            <a:avLst/>
          </a:prstGeom>
          <a:solidFill>
            <a:srgbClr val="CCFF33"/>
          </a:solidFill>
          <a:ln w="76200">
            <a:solidFill>
              <a:schemeClr val="tx1"/>
            </a:solidFill>
            <a:round/>
            <a:headEnd/>
            <a:tailEnd/>
          </a:ln>
        </p:spPr>
        <p:txBody>
          <a:bodyPr wrap="none" anchor="ctr"/>
          <a:lstStyle/>
          <a:p>
            <a:endParaRPr lang="fr-FR"/>
          </a:p>
        </p:txBody>
      </p:sp>
      <p:sp>
        <p:nvSpPr>
          <p:cNvPr id="15366" name="Oval 7" descr="Tuiles"/>
          <p:cNvSpPr>
            <a:spLocks noChangeArrowheads="1"/>
          </p:cNvSpPr>
          <p:nvPr/>
        </p:nvSpPr>
        <p:spPr bwMode="auto">
          <a:xfrm>
            <a:off x="4724400" y="5791200"/>
            <a:ext cx="1676400" cy="990600"/>
          </a:xfrm>
          <a:prstGeom prst="ellipse">
            <a:avLst/>
          </a:prstGeom>
          <a:pattFill prst="shingle">
            <a:fgClr>
              <a:srgbClr val="CCFF33"/>
            </a:fgClr>
            <a:bgClr>
              <a:schemeClr val="tx2"/>
            </a:bgClr>
          </a:pattFill>
          <a:ln w="76200">
            <a:solidFill>
              <a:schemeClr val="tx1"/>
            </a:solidFill>
            <a:round/>
            <a:headEnd/>
            <a:tailEnd/>
          </a:ln>
        </p:spPr>
        <p:txBody>
          <a:bodyPr wrap="none" anchor="ctr"/>
          <a:lstStyle/>
          <a:p>
            <a:endParaRPr lang="fr-FR"/>
          </a:p>
        </p:txBody>
      </p:sp>
      <p:sp>
        <p:nvSpPr>
          <p:cNvPr id="15367" name="Rectangle 2"/>
          <p:cNvSpPr>
            <a:spLocks noChangeArrowheads="1"/>
          </p:cNvSpPr>
          <p:nvPr/>
        </p:nvSpPr>
        <p:spPr bwMode="auto">
          <a:xfrm>
            <a:off x="1600200" y="304800"/>
            <a:ext cx="5327650" cy="646113"/>
          </a:xfrm>
          <a:prstGeom prst="rect">
            <a:avLst/>
          </a:prstGeom>
          <a:noFill/>
          <a:ln w="9525">
            <a:noFill/>
            <a:miter lim="800000"/>
            <a:headEnd/>
            <a:tailEnd/>
          </a:ln>
        </p:spPr>
        <p:txBody>
          <a:bodyPr wrap="none">
            <a:spAutoFit/>
          </a:bodyPr>
          <a:lstStyle/>
          <a:p>
            <a:pPr algn="ctr"/>
            <a:r>
              <a:rPr lang="fr-FR" sz="3600" b="1">
                <a:solidFill>
                  <a:schemeClr val="bg1"/>
                </a:solidFill>
              </a:rPr>
              <a:t>Lymphatic malformations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386" name="AutoShape 3"/>
          <p:cNvSpPr>
            <a:spLocks noChangeArrowheads="1"/>
          </p:cNvSpPr>
          <p:nvPr/>
        </p:nvSpPr>
        <p:spPr bwMode="auto">
          <a:xfrm>
            <a:off x="381000" y="2286000"/>
            <a:ext cx="2225675" cy="1143000"/>
          </a:xfrm>
          <a:prstGeom prst="bevel">
            <a:avLst>
              <a:gd name="adj" fmla="val 12500"/>
            </a:avLst>
          </a:prstGeom>
          <a:solidFill>
            <a:srgbClr val="FFCC00"/>
          </a:solidFill>
          <a:ln w="9525">
            <a:solidFill>
              <a:schemeClr val="tx1"/>
            </a:solidFill>
            <a:miter lim="800000"/>
            <a:headEnd/>
            <a:tailEnd/>
          </a:ln>
        </p:spPr>
        <p:txBody>
          <a:bodyPr wrap="none" anchor="ctr"/>
          <a:lstStyle/>
          <a:p>
            <a:pPr algn="ctr"/>
            <a:r>
              <a:rPr lang="fr-FR" b="1">
                <a:solidFill>
                  <a:srgbClr val="000099"/>
                </a:solidFill>
              </a:rPr>
              <a:t>Lymphatic</a:t>
            </a:r>
          </a:p>
          <a:p>
            <a:pPr algn="ctr"/>
            <a:r>
              <a:rPr lang="fr-FR" b="1">
                <a:solidFill>
                  <a:srgbClr val="000099"/>
                </a:solidFill>
              </a:rPr>
              <a:t>Troncular</a:t>
            </a:r>
            <a:endParaRPr lang="fr-FR"/>
          </a:p>
        </p:txBody>
      </p:sp>
      <p:sp>
        <p:nvSpPr>
          <p:cNvPr id="132101" name="Rectangle 5"/>
          <p:cNvSpPr>
            <a:spLocks noChangeArrowheads="1"/>
          </p:cNvSpPr>
          <p:nvPr/>
        </p:nvSpPr>
        <p:spPr bwMode="auto">
          <a:xfrm>
            <a:off x="381000" y="3429000"/>
            <a:ext cx="2409825" cy="2554288"/>
          </a:xfrm>
          <a:prstGeom prst="rect">
            <a:avLst/>
          </a:prstGeom>
          <a:noFill/>
          <a:ln w="9525">
            <a:noFill/>
            <a:miter lim="800000"/>
            <a:headEnd/>
            <a:tailEnd/>
          </a:ln>
        </p:spPr>
        <p:txBody>
          <a:bodyPr wrap="none">
            <a:spAutoFit/>
          </a:bodyPr>
          <a:lstStyle/>
          <a:p>
            <a:r>
              <a:rPr lang="fr-FR" sz="3200" b="1">
                <a:solidFill>
                  <a:schemeClr val="bg1"/>
                </a:solidFill>
              </a:rPr>
              <a:t>Hypoplasia,</a:t>
            </a:r>
          </a:p>
          <a:p>
            <a:endParaRPr lang="fr-FR" sz="3200" b="1">
              <a:solidFill>
                <a:schemeClr val="bg1"/>
              </a:solidFill>
            </a:endParaRPr>
          </a:p>
          <a:p>
            <a:r>
              <a:rPr lang="fr-FR" sz="3200" b="1">
                <a:solidFill>
                  <a:schemeClr val="bg1"/>
                </a:solidFill>
              </a:rPr>
              <a:t>Aplasia, </a:t>
            </a:r>
          </a:p>
          <a:p>
            <a:endParaRPr lang="fr-FR" sz="3200" b="1">
              <a:solidFill>
                <a:schemeClr val="bg1"/>
              </a:solidFill>
            </a:endParaRPr>
          </a:p>
          <a:p>
            <a:r>
              <a:rPr lang="fr-FR" sz="3200" b="1">
                <a:solidFill>
                  <a:schemeClr val="bg1"/>
                </a:solidFill>
              </a:rPr>
              <a:t>Avalvulation</a:t>
            </a:r>
          </a:p>
        </p:txBody>
      </p:sp>
      <p:sp>
        <p:nvSpPr>
          <p:cNvPr id="16388" name="Freeform 6"/>
          <p:cNvSpPr>
            <a:spLocks/>
          </p:cNvSpPr>
          <p:nvPr/>
        </p:nvSpPr>
        <p:spPr bwMode="auto">
          <a:xfrm>
            <a:off x="2971800" y="3657600"/>
            <a:ext cx="2819400" cy="457200"/>
          </a:xfrm>
          <a:custGeom>
            <a:avLst/>
            <a:gdLst>
              <a:gd name="T0" fmla="*/ 0 w 1776"/>
              <a:gd name="T1" fmla="*/ 2147483647 h 288"/>
              <a:gd name="T2" fmla="*/ 0 w 1776"/>
              <a:gd name="T3" fmla="*/ 2147483647 h 288"/>
              <a:gd name="T4" fmla="*/ 2147483647 w 1776"/>
              <a:gd name="T5" fmla="*/ 2147483647 h 288"/>
              <a:gd name="T6" fmla="*/ 2147483647 w 1776"/>
              <a:gd name="T7" fmla="*/ 2147483647 h 288"/>
              <a:gd name="T8" fmla="*/ 2147483647 w 1776"/>
              <a:gd name="T9" fmla="*/ 2147483647 h 288"/>
              <a:gd name="T10" fmla="*/ 2147483647 w 1776"/>
              <a:gd name="T11" fmla="*/ 2147483647 h 288"/>
              <a:gd name="T12" fmla="*/ 2147483647 w 1776"/>
              <a:gd name="T13" fmla="*/ 2147483647 h 288"/>
              <a:gd name="T14" fmla="*/ 2147483647 w 1776"/>
              <a:gd name="T15" fmla="*/ 2147483647 h 288"/>
              <a:gd name="T16" fmla="*/ 2147483647 w 1776"/>
              <a:gd name="T17" fmla="*/ 2147483647 h 288"/>
              <a:gd name="T18" fmla="*/ 2147483647 w 1776"/>
              <a:gd name="T19" fmla="*/ 2147483647 h 288"/>
              <a:gd name="T20" fmla="*/ 2147483647 w 1776"/>
              <a:gd name="T21" fmla="*/ 2147483647 h 288"/>
              <a:gd name="T22" fmla="*/ 2147483647 w 1776"/>
              <a:gd name="T23" fmla="*/ 0 h 288"/>
              <a:gd name="T24" fmla="*/ 0 w 1776"/>
              <a:gd name="T25" fmla="*/ 0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76"/>
              <a:gd name="T40" fmla="*/ 0 h 288"/>
              <a:gd name="T41" fmla="*/ 1776 w 1776"/>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76" h="288">
                <a:moveTo>
                  <a:pt x="0" y="48"/>
                </a:moveTo>
                <a:lnTo>
                  <a:pt x="0" y="288"/>
                </a:lnTo>
                <a:lnTo>
                  <a:pt x="240" y="288"/>
                </a:lnTo>
                <a:lnTo>
                  <a:pt x="432" y="192"/>
                </a:lnTo>
                <a:lnTo>
                  <a:pt x="1200" y="192"/>
                </a:lnTo>
                <a:lnTo>
                  <a:pt x="1488" y="288"/>
                </a:lnTo>
                <a:lnTo>
                  <a:pt x="1776" y="240"/>
                </a:lnTo>
                <a:lnTo>
                  <a:pt x="1776" y="48"/>
                </a:lnTo>
                <a:lnTo>
                  <a:pt x="1296" y="48"/>
                </a:lnTo>
                <a:lnTo>
                  <a:pt x="1200" y="144"/>
                </a:lnTo>
                <a:lnTo>
                  <a:pt x="480" y="144"/>
                </a:lnTo>
                <a:lnTo>
                  <a:pt x="336" y="0"/>
                </a:lnTo>
                <a:lnTo>
                  <a:pt x="0" y="0"/>
                </a:lnTo>
              </a:path>
            </a:pathLst>
          </a:custGeom>
          <a:solidFill>
            <a:srgbClr val="CCFF33"/>
          </a:solidFill>
          <a:ln w="9525">
            <a:solidFill>
              <a:schemeClr val="bg1"/>
            </a:solidFill>
            <a:round/>
            <a:headEnd/>
            <a:tailEnd/>
          </a:ln>
        </p:spPr>
        <p:txBody>
          <a:bodyPr wrap="none" anchor="ctr"/>
          <a:lstStyle/>
          <a:p>
            <a:endParaRPr lang="fr-FR"/>
          </a:p>
        </p:txBody>
      </p:sp>
      <p:grpSp>
        <p:nvGrpSpPr>
          <p:cNvPr id="16389" name="Group 12"/>
          <p:cNvGrpSpPr>
            <a:grpSpLocks/>
          </p:cNvGrpSpPr>
          <p:nvPr/>
        </p:nvGrpSpPr>
        <p:grpSpPr bwMode="auto">
          <a:xfrm>
            <a:off x="3048000" y="4572000"/>
            <a:ext cx="2819400" cy="228600"/>
            <a:chOff x="1920" y="2496"/>
            <a:chExt cx="1776" cy="144"/>
          </a:xfrm>
        </p:grpSpPr>
        <p:sp>
          <p:nvSpPr>
            <p:cNvPr id="16392" name="Rectangle 8"/>
            <p:cNvSpPr>
              <a:spLocks noChangeArrowheads="1"/>
            </p:cNvSpPr>
            <p:nvPr/>
          </p:nvSpPr>
          <p:spPr bwMode="auto">
            <a:xfrm>
              <a:off x="1920" y="2496"/>
              <a:ext cx="336" cy="144"/>
            </a:xfrm>
            <a:prstGeom prst="rect">
              <a:avLst/>
            </a:prstGeom>
            <a:solidFill>
              <a:srgbClr val="CCFF33"/>
            </a:solidFill>
            <a:ln w="9525">
              <a:solidFill>
                <a:schemeClr val="bg1"/>
              </a:solidFill>
              <a:miter lim="800000"/>
              <a:headEnd/>
              <a:tailEnd/>
            </a:ln>
          </p:spPr>
          <p:txBody>
            <a:bodyPr wrap="none" anchor="ctr"/>
            <a:lstStyle/>
            <a:p>
              <a:endParaRPr lang="fr-FR"/>
            </a:p>
          </p:txBody>
        </p:sp>
        <p:sp>
          <p:nvSpPr>
            <p:cNvPr id="16393" name="Rectangle 9"/>
            <p:cNvSpPr>
              <a:spLocks noChangeArrowheads="1"/>
            </p:cNvSpPr>
            <p:nvPr/>
          </p:nvSpPr>
          <p:spPr bwMode="auto">
            <a:xfrm>
              <a:off x="3360" y="2496"/>
              <a:ext cx="336" cy="144"/>
            </a:xfrm>
            <a:prstGeom prst="rect">
              <a:avLst/>
            </a:prstGeom>
            <a:solidFill>
              <a:srgbClr val="CCFF33"/>
            </a:solidFill>
            <a:ln w="9525">
              <a:solidFill>
                <a:schemeClr val="bg1"/>
              </a:solidFill>
              <a:miter lim="800000"/>
              <a:headEnd/>
              <a:tailEnd/>
            </a:ln>
          </p:spPr>
          <p:txBody>
            <a:bodyPr wrap="none" anchor="ctr"/>
            <a:lstStyle/>
            <a:p>
              <a:endParaRPr lang="fr-FR"/>
            </a:p>
          </p:txBody>
        </p:sp>
        <p:sp>
          <p:nvSpPr>
            <p:cNvPr id="16394" name="Rectangle 10"/>
            <p:cNvSpPr>
              <a:spLocks noChangeArrowheads="1"/>
            </p:cNvSpPr>
            <p:nvPr/>
          </p:nvSpPr>
          <p:spPr bwMode="auto">
            <a:xfrm>
              <a:off x="2256" y="2496"/>
              <a:ext cx="1104" cy="144"/>
            </a:xfrm>
            <a:prstGeom prst="rect">
              <a:avLst/>
            </a:prstGeom>
            <a:noFill/>
            <a:ln w="9525">
              <a:solidFill>
                <a:schemeClr val="bg1"/>
              </a:solidFill>
              <a:prstDash val="dash"/>
              <a:miter lim="800000"/>
              <a:headEnd/>
              <a:tailEnd/>
            </a:ln>
          </p:spPr>
          <p:txBody>
            <a:bodyPr wrap="none" anchor="ctr"/>
            <a:lstStyle/>
            <a:p>
              <a:endParaRPr lang="fr-FR"/>
            </a:p>
          </p:txBody>
        </p:sp>
      </p:grpSp>
      <p:sp>
        <p:nvSpPr>
          <p:cNvPr id="16390" name="Rectangle 11"/>
          <p:cNvSpPr>
            <a:spLocks noChangeArrowheads="1"/>
          </p:cNvSpPr>
          <p:nvPr/>
        </p:nvSpPr>
        <p:spPr bwMode="auto">
          <a:xfrm>
            <a:off x="3200400" y="5562600"/>
            <a:ext cx="2438400" cy="228600"/>
          </a:xfrm>
          <a:prstGeom prst="rect">
            <a:avLst/>
          </a:prstGeom>
          <a:solidFill>
            <a:srgbClr val="CCFF33"/>
          </a:solidFill>
          <a:ln w="9525">
            <a:solidFill>
              <a:schemeClr val="bg1"/>
            </a:solidFill>
            <a:miter lim="800000"/>
            <a:headEnd/>
            <a:tailEnd/>
          </a:ln>
        </p:spPr>
        <p:txBody>
          <a:bodyPr wrap="none" anchor="ctr"/>
          <a:lstStyle/>
          <a:p>
            <a:endParaRPr lang="fr-FR"/>
          </a:p>
        </p:txBody>
      </p:sp>
      <p:sp>
        <p:nvSpPr>
          <p:cNvPr id="16391" name="Rectangle 2"/>
          <p:cNvSpPr>
            <a:spLocks noChangeArrowheads="1"/>
          </p:cNvSpPr>
          <p:nvPr/>
        </p:nvSpPr>
        <p:spPr bwMode="auto">
          <a:xfrm>
            <a:off x="1600200" y="304800"/>
            <a:ext cx="5327650" cy="646113"/>
          </a:xfrm>
          <a:prstGeom prst="rect">
            <a:avLst/>
          </a:prstGeom>
          <a:noFill/>
          <a:ln w="9525">
            <a:noFill/>
            <a:miter lim="800000"/>
            <a:headEnd/>
            <a:tailEnd/>
          </a:ln>
        </p:spPr>
        <p:txBody>
          <a:bodyPr wrap="none">
            <a:spAutoFit/>
          </a:bodyPr>
          <a:lstStyle/>
          <a:p>
            <a:pPr algn="ctr"/>
            <a:r>
              <a:rPr lang="fr-FR" sz="3600" b="1">
                <a:solidFill>
                  <a:schemeClr val="bg1"/>
                </a:solidFill>
              </a:rPr>
              <a:t>Lymphatic malformations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132101"/>
                                        </p:tgtEl>
                                        <p:attrNameLst>
                                          <p:attrName>style.visibility</p:attrName>
                                        </p:attrNameLst>
                                      </p:cBhvr>
                                      <p:to>
                                        <p:strVal val="visible"/>
                                      </p:to>
                                    </p:set>
                                    <p:animEffect transition="in" filter="wipe(up)">
                                      <p:cBhvr>
                                        <p:cTn id="7" dur="3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utoUpdateAnimBg="0"/>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3846</TotalTime>
  <Words>740</Words>
  <Application>Microsoft Office PowerPoint</Application>
  <PresentationFormat>Affichage à l'écran (4:3)</PresentationFormat>
  <Paragraphs>213</Paragraphs>
  <Slides>32</Slides>
  <Notes>12</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dc:creator>
  <cp:lastModifiedBy>claude franceschi</cp:lastModifiedBy>
  <cp:revision>353</cp:revision>
  <dcterms:created xsi:type="dcterms:W3CDTF">2011-10-06T14:17:02Z</dcterms:created>
  <dcterms:modified xsi:type="dcterms:W3CDTF">2016-05-10T15:01:25Z</dcterms:modified>
</cp:coreProperties>
</file>