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32" d="100"/>
          <a:sy n="32" d="100"/>
        </p:scale>
        <p:origin x="-2664" y="-54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50" d="100"/>
          <a:sy n="50" d="100"/>
        </p:scale>
        <p:origin x="-2934" y="-16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claude\Dropbox\vasculaire\VEINES\articles et livres veines\livres\Ruthford V.surgery CHIVA 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</p:spPr>
      </p:pic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1043608"/>
            <a:ext cx="6858000" cy="341632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RUTHERFORD’S VASCULAR SURGERY AND ENDOVASCULAR</a:t>
            </a:r>
            <a:endParaRPr kumimoji="0" lang="fr-FR" sz="105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THERAPY, NINTH EDITION</a:t>
            </a:r>
            <a:endParaRPr kumimoji="0" lang="fr-FR" sz="105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CHIVA has shown excellent results in lowering the recurrence of varicose veins; however, despite increasing facility with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intraoperative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DUS and minimally invasive techniques, this approach has not</a:t>
            </a:r>
            <a:endParaRPr kumimoji="0" lang="fr-FR" sz="105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found widespread adoption its pure form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it-IT" smtClean="0"/>
              <a:t>20018</a:t>
            </a:r>
            <a:endParaRPr lang="it-IT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06/07/2018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06/07/2018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972050" y="366186"/>
            <a:ext cx="1543050" cy="7802033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366186"/>
            <a:ext cx="4514850" cy="7802033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06/07/2018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06/07/2018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06/07/2018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290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8615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06/07/2018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06/07/2018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06/07/2018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06/07/2018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1" y="1913469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06/07/2018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06/07/2018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06/07/2018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laude\Dropbox\vasculaire\VEINES\articles et livres veines\livres\Ruthford V.surgery CHIVA 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252536"/>
            <a:ext cx="6389970" cy="9396536"/>
          </a:xfrm>
          <a:prstGeom prst="rect">
            <a:avLst/>
          </a:prstGeom>
          <a:noFill/>
        </p:spPr>
      </p:pic>
      <p:sp>
        <p:nvSpPr>
          <p:cNvPr id="5" name="ZoneTexte 4"/>
          <p:cNvSpPr txBox="1"/>
          <p:nvPr/>
        </p:nvSpPr>
        <p:spPr>
          <a:xfrm>
            <a:off x="0" y="0"/>
            <a:ext cx="3284984" cy="914096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RUTHERFORD’S </a:t>
            </a:r>
            <a:r>
              <a:rPr lang="en-US" sz="2400" b="1" dirty="0" smtClean="0">
                <a:solidFill>
                  <a:srgbClr val="FF0000"/>
                </a:solidFill>
              </a:rPr>
              <a:t>VASCULAR SURGERY AND ENDOVASCULAR</a:t>
            </a:r>
            <a:endParaRPr lang="fr-FR" sz="2400" dirty="0" smtClean="0">
              <a:solidFill>
                <a:srgbClr val="FF0000"/>
              </a:solidFill>
            </a:endParaRPr>
          </a:p>
          <a:p>
            <a:r>
              <a:rPr lang="en-US" sz="2400" b="1" dirty="0" smtClean="0">
                <a:solidFill>
                  <a:srgbClr val="FF0000"/>
                </a:solidFill>
              </a:rPr>
              <a:t>THERAPY</a:t>
            </a:r>
            <a:r>
              <a:rPr lang="en-US" sz="2000" b="1" dirty="0" smtClean="0">
                <a:solidFill>
                  <a:schemeClr val="bg1"/>
                </a:solidFill>
              </a:rPr>
              <a:t>, NINTH </a:t>
            </a:r>
            <a:r>
              <a:rPr lang="en-US" sz="2000" b="1" dirty="0" smtClean="0">
                <a:solidFill>
                  <a:schemeClr val="bg1"/>
                </a:solidFill>
              </a:rPr>
              <a:t>EDITION</a:t>
            </a:r>
            <a:r>
              <a:rPr lang="en-US" sz="2800" b="1" dirty="0" smtClean="0">
                <a:solidFill>
                  <a:schemeClr val="bg1"/>
                </a:solidFill>
              </a:rPr>
              <a:t> 2018</a:t>
            </a:r>
            <a:endParaRPr lang="fr-FR" sz="2800" dirty="0" smtClean="0">
              <a:solidFill>
                <a:schemeClr val="bg1"/>
              </a:solidFill>
            </a:endParaRPr>
          </a:p>
          <a:p>
            <a:pPr algn="just"/>
            <a:r>
              <a:rPr lang="en-US" sz="3200" b="1" dirty="0" smtClean="0">
                <a:solidFill>
                  <a:srgbClr val="FFFF00"/>
                </a:solidFill>
              </a:rPr>
              <a:t>CHIVA has shown excellent results </a:t>
            </a:r>
            <a:r>
              <a:rPr lang="en-US" sz="2800" b="1" dirty="0" smtClean="0">
                <a:solidFill>
                  <a:schemeClr val="bg1"/>
                </a:solidFill>
              </a:rPr>
              <a:t>in lowering the recurrence of varicose veins; however, despite increasing facility with </a:t>
            </a:r>
            <a:r>
              <a:rPr lang="en-US" sz="2800" b="1" dirty="0" err="1" smtClean="0">
                <a:solidFill>
                  <a:schemeClr val="bg1"/>
                </a:solidFill>
              </a:rPr>
              <a:t>intraoperative</a:t>
            </a:r>
            <a:r>
              <a:rPr lang="en-US" sz="2800" b="1" dirty="0" smtClean="0">
                <a:solidFill>
                  <a:schemeClr val="bg1"/>
                </a:solidFill>
              </a:rPr>
              <a:t> DUS and minimally invasive techniques, this approach has not</a:t>
            </a:r>
            <a:endParaRPr lang="fr-FR" sz="2800" dirty="0" smtClean="0">
              <a:solidFill>
                <a:schemeClr val="bg1"/>
              </a:solidFill>
            </a:endParaRPr>
          </a:p>
          <a:p>
            <a:pPr algn="just"/>
            <a:r>
              <a:rPr lang="en-US" sz="2800" b="1" dirty="0" smtClean="0">
                <a:solidFill>
                  <a:schemeClr val="bg1"/>
                </a:solidFill>
              </a:rPr>
              <a:t>found widespread adoption its pure form</a:t>
            </a:r>
            <a:endParaRPr lang="fr-FR" sz="2800" dirty="0" smtClean="0">
              <a:solidFill>
                <a:schemeClr val="bg1"/>
              </a:solidFill>
            </a:endParaRPr>
          </a:p>
          <a:p>
            <a:endParaRPr lang="it-IT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47</Words>
  <Application>Microsoft Office PowerPoint</Application>
  <PresentationFormat>Affichage à l'écran (4:3)</PresentationFormat>
  <Paragraphs>5</Paragraphs>
  <Slides>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claude franceschi</dc:creator>
  <cp:lastModifiedBy>claude franceschi</cp:lastModifiedBy>
  <cp:revision>2</cp:revision>
  <dcterms:created xsi:type="dcterms:W3CDTF">2018-07-06T04:35:10Z</dcterms:created>
  <dcterms:modified xsi:type="dcterms:W3CDTF">2018-07-06T05:04:39Z</dcterms:modified>
</cp:coreProperties>
</file>