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FC664-B688-4E98-98E8-22771891E882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520E7-2937-44E7-8FC8-D4A51B91FC8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5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87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8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9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8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20E7-2937-44E7-8FC8-D4A51B91FC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8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11/10/2013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cteur droit avec flèche 17"/>
          <p:cNvCxnSpPr/>
          <p:nvPr/>
        </p:nvCxnSpPr>
        <p:spPr>
          <a:xfrm>
            <a:off x="11416507" y="4274059"/>
            <a:ext cx="0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>
            <a:off x="11319633" y="4786600"/>
            <a:ext cx="226503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10955685" y="3697995"/>
            <a:ext cx="170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e</a:t>
            </a:r>
            <a:endParaRPr lang="en-US" sz="4000" dirty="0"/>
          </a:p>
        </p:txBody>
      </p:sp>
      <p:sp>
        <p:nvSpPr>
          <p:cNvPr id="63" name="ZoneTexte 62"/>
          <p:cNvSpPr txBox="1"/>
          <p:nvPr/>
        </p:nvSpPr>
        <p:spPr>
          <a:xfrm>
            <a:off x="11797334" y="2484545"/>
            <a:ext cx="170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f</a:t>
            </a:r>
            <a:endParaRPr lang="en-US" sz="4000" dirty="0"/>
          </a:p>
        </p:txBody>
      </p:sp>
      <p:sp>
        <p:nvSpPr>
          <p:cNvPr id="79" name="ZoneTexte 78"/>
          <p:cNvSpPr txBox="1"/>
          <p:nvPr/>
        </p:nvSpPr>
        <p:spPr>
          <a:xfrm flipH="1">
            <a:off x="10836696" y="2983416"/>
            <a:ext cx="215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g</a:t>
            </a:r>
            <a:endParaRPr lang="en-US" sz="4000" dirty="0"/>
          </a:p>
        </p:txBody>
      </p:sp>
      <p:grpSp>
        <p:nvGrpSpPr>
          <p:cNvPr id="14" name="Groupe 13"/>
          <p:cNvGrpSpPr/>
          <p:nvPr/>
        </p:nvGrpSpPr>
        <p:grpSpPr>
          <a:xfrm>
            <a:off x="17198" y="-99392"/>
            <a:ext cx="8587250" cy="6712174"/>
            <a:chOff x="17198" y="-99392"/>
            <a:chExt cx="8587250" cy="6712174"/>
          </a:xfrm>
        </p:grpSpPr>
        <p:grpSp>
          <p:nvGrpSpPr>
            <p:cNvPr id="10" name="Groupe 9"/>
            <p:cNvGrpSpPr/>
            <p:nvPr/>
          </p:nvGrpSpPr>
          <p:grpSpPr>
            <a:xfrm>
              <a:off x="17198" y="-99392"/>
              <a:ext cx="8587250" cy="6712174"/>
              <a:chOff x="17198" y="-99392"/>
              <a:chExt cx="8587250" cy="6712174"/>
            </a:xfrm>
          </p:grpSpPr>
          <p:sp>
            <p:nvSpPr>
              <p:cNvPr id="58" name="ZoneTexte 57"/>
              <p:cNvSpPr txBox="1"/>
              <p:nvPr/>
            </p:nvSpPr>
            <p:spPr>
              <a:xfrm>
                <a:off x="1389114" y="-73009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67" name="ZoneTexte 66"/>
              <p:cNvSpPr txBox="1"/>
              <p:nvPr/>
            </p:nvSpPr>
            <p:spPr>
              <a:xfrm>
                <a:off x="1648292" y="-83786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?</a:t>
                </a:r>
                <a:endParaRPr lang="en-US" sz="4000" dirty="0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4039170" y="-99392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a</a:t>
                </a:r>
                <a:endParaRPr lang="en-US" sz="4000" dirty="0"/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6559450" y="-99392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a</a:t>
                </a:r>
                <a:endParaRPr lang="en-US" sz="4000" dirty="0"/>
              </a:p>
            </p:txBody>
          </p:sp>
          <p:grpSp>
            <p:nvGrpSpPr>
              <p:cNvPr id="8" name="Groupe 7"/>
              <p:cNvGrpSpPr/>
              <p:nvPr/>
            </p:nvGrpSpPr>
            <p:grpSpPr>
              <a:xfrm>
                <a:off x="17198" y="44624"/>
                <a:ext cx="8587250" cy="6568158"/>
                <a:chOff x="17198" y="44624"/>
                <a:chExt cx="8587250" cy="6568158"/>
              </a:xfrm>
            </p:grpSpPr>
            <p:grpSp>
              <p:nvGrpSpPr>
                <p:cNvPr id="23" name="Groupe 22"/>
                <p:cNvGrpSpPr/>
                <p:nvPr/>
              </p:nvGrpSpPr>
              <p:grpSpPr>
                <a:xfrm>
                  <a:off x="17198" y="313151"/>
                  <a:ext cx="3346994" cy="6299631"/>
                  <a:chOff x="17198" y="313151"/>
                  <a:chExt cx="3346994" cy="6299631"/>
                </a:xfrm>
              </p:grpSpPr>
              <p:sp>
                <p:nvSpPr>
                  <p:cNvPr id="4" name="Forme libre 3"/>
                  <p:cNvSpPr/>
                  <p:nvPr/>
                </p:nvSpPr>
                <p:spPr>
                  <a:xfrm>
                    <a:off x="17198" y="313151"/>
                    <a:ext cx="3346994" cy="6299631"/>
                  </a:xfrm>
                  <a:custGeom>
                    <a:avLst/>
                    <a:gdLst>
                      <a:gd name="connsiteX0" fmla="*/ 952137 w 3346994"/>
                      <a:gd name="connsiteY0" fmla="*/ 130629 h 6299631"/>
                      <a:gd name="connsiteX1" fmla="*/ 937623 w 3346994"/>
                      <a:gd name="connsiteY1" fmla="*/ 1117600 h 6299631"/>
                      <a:gd name="connsiteX2" fmla="*/ 908594 w 3346994"/>
                      <a:gd name="connsiteY2" fmla="*/ 2191658 h 6299631"/>
                      <a:gd name="connsiteX3" fmla="*/ 690880 w 3346994"/>
                      <a:gd name="connsiteY3" fmla="*/ 2743200 h 6299631"/>
                      <a:gd name="connsiteX4" fmla="*/ 894080 w 3346994"/>
                      <a:gd name="connsiteY4" fmla="*/ 3280229 h 6299631"/>
                      <a:gd name="connsiteX5" fmla="*/ 995680 w 3346994"/>
                      <a:gd name="connsiteY5" fmla="*/ 5254172 h 6299631"/>
                      <a:gd name="connsiteX6" fmla="*/ 81280 w 3346994"/>
                      <a:gd name="connsiteY6" fmla="*/ 6096000 h 6299631"/>
                      <a:gd name="connsiteX7" fmla="*/ 182880 w 3346994"/>
                      <a:gd name="connsiteY7" fmla="*/ 6299200 h 6299631"/>
                      <a:gd name="connsiteX8" fmla="*/ 1300480 w 3346994"/>
                      <a:gd name="connsiteY8" fmla="*/ 6066972 h 6299631"/>
                      <a:gd name="connsiteX9" fmla="*/ 2127794 w 3346994"/>
                      <a:gd name="connsiteY9" fmla="*/ 6154058 h 6299631"/>
                      <a:gd name="connsiteX10" fmla="*/ 2345508 w 3346994"/>
                      <a:gd name="connsiteY10" fmla="*/ 5762172 h 6299631"/>
                      <a:gd name="connsiteX11" fmla="*/ 2098765 w 3346994"/>
                      <a:gd name="connsiteY11" fmla="*/ 5021943 h 6299631"/>
                      <a:gd name="connsiteX12" fmla="*/ 2592251 w 3346994"/>
                      <a:gd name="connsiteY12" fmla="*/ 3367315 h 6299631"/>
                      <a:gd name="connsiteX13" fmla="*/ 2548708 w 3346994"/>
                      <a:gd name="connsiteY13" fmla="*/ 2510972 h 6299631"/>
                      <a:gd name="connsiteX14" fmla="*/ 3346994 w 3346994"/>
                      <a:gd name="connsiteY14" fmla="*/ 0 h 62996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346994" h="6299631">
                        <a:moveTo>
                          <a:pt x="952137" y="130629"/>
                        </a:moveTo>
                        <a:cubicBezTo>
                          <a:pt x="948508" y="452362"/>
                          <a:pt x="944880" y="774095"/>
                          <a:pt x="937623" y="1117600"/>
                        </a:cubicBezTo>
                        <a:cubicBezTo>
                          <a:pt x="930366" y="1461105"/>
                          <a:pt x="949718" y="1920725"/>
                          <a:pt x="908594" y="2191658"/>
                        </a:cubicBezTo>
                        <a:cubicBezTo>
                          <a:pt x="867470" y="2462591"/>
                          <a:pt x="693299" y="2561772"/>
                          <a:pt x="690880" y="2743200"/>
                        </a:cubicBezTo>
                        <a:cubicBezTo>
                          <a:pt x="688461" y="2924628"/>
                          <a:pt x="843280" y="2861734"/>
                          <a:pt x="894080" y="3280229"/>
                        </a:cubicBezTo>
                        <a:cubicBezTo>
                          <a:pt x="944880" y="3698724"/>
                          <a:pt x="1131147" y="4784877"/>
                          <a:pt x="995680" y="5254172"/>
                        </a:cubicBezTo>
                        <a:cubicBezTo>
                          <a:pt x="860213" y="5723467"/>
                          <a:pt x="216747" y="5921829"/>
                          <a:pt x="81280" y="6096000"/>
                        </a:cubicBezTo>
                        <a:cubicBezTo>
                          <a:pt x="-54187" y="6270171"/>
                          <a:pt x="-20320" y="6304038"/>
                          <a:pt x="182880" y="6299200"/>
                        </a:cubicBezTo>
                        <a:cubicBezTo>
                          <a:pt x="386080" y="6294362"/>
                          <a:pt x="976328" y="6091162"/>
                          <a:pt x="1300480" y="6066972"/>
                        </a:cubicBezTo>
                        <a:cubicBezTo>
                          <a:pt x="1624632" y="6042782"/>
                          <a:pt x="1953623" y="6204858"/>
                          <a:pt x="2127794" y="6154058"/>
                        </a:cubicBezTo>
                        <a:cubicBezTo>
                          <a:pt x="2301965" y="6103258"/>
                          <a:pt x="2350346" y="5950858"/>
                          <a:pt x="2345508" y="5762172"/>
                        </a:cubicBezTo>
                        <a:cubicBezTo>
                          <a:pt x="2340670" y="5573486"/>
                          <a:pt x="2057641" y="5421086"/>
                          <a:pt x="2098765" y="5021943"/>
                        </a:cubicBezTo>
                        <a:cubicBezTo>
                          <a:pt x="2139889" y="4622800"/>
                          <a:pt x="2517260" y="3785810"/>
                          <a:pt x="2592251" y="3367315"/>
                        </a:cubicBezTo>
                        <a:cubicBezTo>
                          <a:pt x="2667242" y="2948820"/>
                          <a:pt x="2422918" y="3072191"/>
                          <a:pt x="2548708" y="2510972"/>
                        </a:cubicBezTo>
                        <a:cubicBezTo>
                          <a:pt x="2674498" y="1949753"/>
                          <a:pt x="3010746" y="974876"/>
                          <a:pt x="3346994" y="0"/>
                        </a:cubicBezTo>
                      </a:path>
                    </a:pathLst>
                  </a:cu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" name="Forme libre 4"/>
                  <p:cNvSpPr/>
                  <p:nvPr/>
                </p:nvSpPr>
                <p:spPr>
                  <a:xfrm>
                    <a:off x="1375056" y="538684"/>
                    <a:ext cx="624794" cy="4150523"/>
                  </a:xfrm>
                  <a:custGeom>
                    <a:avLst/>
                    <a:gdLst>
                      <a:gd name="connsiteX0" fmla="*/ 348730 w 348730"/>
                      <a:gd name="connsiteY0" fmla="*/ 0 h 4949371"/>
                      <a:gd name="connsiteX1" fmla="*/ 261644 w 348730"/>
                      <a:gd name="connsiteY1" fmla="*/ 2656114 h 4949371"/>
                      <a:gd name="connsiteX2" fmla="*/ 276159 w 348730"/>
                      <a:gd name="connsiteY2" fmla="*/ 3309257 h 4949371"/>
                      <a:gd name="connsiteX3" fmla="*/ 43930 w 348730"/>
                      <a:gd name="connsiteY3" fmla="*/ 3643085 h 4949371"/>
                      <a:gd name="connsiteX4" fmla="*/ 387 w 348730"/>
                      <a:gd name="connsiteY4" fmla="*/ 4949371 h 4949371"/>
                      <a:gd name="connsiteX0" fmla="*/ 348730 w 348730"/>
                      <a:gd name="connsiteY0" fmla="*/ 0 h 4949371"/>
                      <a:gd name="connsiteX1" fmla="*/ 305187 w 348730"/>
                      <a:gd name="connsiteY1" fmla="*/ 1488744 h 4949371"/>
                      <a:gd name="connsiteX2" fmla="*/ 276159 w 348730"/>
                      <a:gd name="connsiteY2" fmla="*/ 3309257 h 4949371"/>
                      <a:gd name="connsiteX3" fmla="*/ 43930 w 348730"/>
                      <a:gd name="connsiteY3" fmla="*/ 3643085 h 4949371"/>
                      <a:gd name="connsiteX4" fmla="*/ 387 w 348730"/>
                      <a:gd name="connsiteY4" fmla="*/ 4949371 h 4949371"/>
                      <a:gd name="connsiteX0" fmla="*/ 357230 w 357230"/>
                      <a:gd name="connsiteY0" fmla="*/ 0 h 4949371"/>
                      <a:gd name="connsiteX1" fmla="*/ 313687 w 357230"/>
                      <a:gd name="connsiteY1" fmla="*/ 1488744 h 4949371"/>
                      <a:gd name="connsiteX2" fmla="*/ 8887 w 357230"/>
                      <a:gd name="connsiteY2" fmla="*/ 1856832 h 4949371"/>
                      <a:gd name="connsiteX3" fmla="*/ 52430 w 357230"/>
                      <a:gd name="connsiteY3" fmla="*/ 3643085 h 4949371"/>
                      <a:gd name="connsiteX4" fmla="*/ 8887 w 357230"/>
                      <a:gd name="connsiteY4" fmla="*/ 4949371 h 4949371"/>
                      <a:gd name="connsiteX0" fmla="*/ 369042 w 369042"/>
                      <a:gd name="connsiteY0" fmla="*/ 0 h 4949371"/>
                      <a:gd name="connsiteX1" fmla="*/ 325499 w 369042"/>
                      <a:gd name="connsiteY1" fmla="*/ 1488744 h 4949371"/>
                      <a:gd name="connsiteX2" fmla="*/ 20699 w 369042"/>
                      <a:gd name="connsiteY2" fmla="*/ 1856832 h 4949371"/>
                      <a:gd name="connsiteX3" fmla="*/ 20699 w 369042"/>
                      <a:gd name="connsiteY3" fmla="*/ 3670233 h 4949371"/>
                      <a:gd name="connsiteX4" fmla="*/ 20699 w 369042"/>
                      <a:gd name="connsiteY4" fmla="*/ 4949371 h 4949371"/>
                      <a:gd name="connsiteX0" fmla="*/ 630299 w 630299"/>
                      <a:gd name="connsiteY0" fmla="*/ 0 h 4854353"/>
                      <a:gd name="connsiteX1" fmla="*/ 325499 w 630299"/>
                      <a:gd name="connsiteY1" fmla="*/ 1393726 h 4854353"/>
                      <a:gd name="connsiteX2" fmla="*/ 20699 w 630299"/>
                      <a:gd name="connsiteY2" fmla="*/ 1761814 h 4854353"/>
                      <a:gd name="connsiteX3" fmla="*/ 20699 w 630299"/>
                      <a:gd name="connsiteY3" fmla="*/ 3575215 h 4854353"/>
                      <a:gd name="connsiteX4" fmla="*/ 20699 w 630299"/>
                      <a:gd name="connsiteY4" fmla="*/ 4854353 h 4854353"/>
                      <a:gd name="connsiteX0" fmla="*/ 630299 w 630299"/>
                      <a:gd name="connsiteY0" fmla="*/ 4638 h 4858991"/>
                      <a:gd name="connsiteX1" fmla="*/ 325499 w 630299"/>
                      <a:gd name="connsiteY1" fmla="*/ 1398364 h 4858991"/>
                      <a:gd name="connsiteX2" fmla="*/ 20699 w 630299"/>
                      <a:gd name="connsiteY2" fmla="*/ 1766452 h 4858991"/>
                      <a:gd name="connsiteX3" fmla="*/ 20699 w 630299"/>
                      <a:gd name="connsiteY3" fmla="*/ 3579853 h 4858991"/>
                      <a:gd name="connsiteX4" fmla="*/ 20699 w 630299"/>
                      <a:gd name="connsiteY4" fmla="*/ 4858991 h 4858991"/>
                      <a:gd name="connsiteX0" fmla="*/ 624794 w 624794"/>
                      <a:gd name="connsiteY0" fmla="*/ 4638 h 3881658"/>
                      <a:gd name="connsiteX1" fmla="*/ 319994 w 624794"/>
                      <a:gd name="connsiteY1" fmla="*/ 1398364 h 3881658"/>
                      <a:gd name="connsiteX2" fmla="*/ 15194 w 624794"/>
                      <a:gd name="connsiteY2" fmla="*/ 1766452 h 3881658"/>
                      <a:gd name="connsiteX3" fmla="*/ 15194 w 624794"/>
                      <a:gd name="connsiteY3" fmla="*/ 3579853 h 3881658"/>
                      <a:gd name="connsiteX4" fmla="*/ 290966 w 624794"/>
                      <a:gd name="connsiteY4" fmla="*/ 3881658 h 38816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24794" h="3881658">
                        <a:moveTo>
                          <a:pt x="624794" y="4638"/>
                        </a:moveTo>
                        <a:cubicBezTo>
                          <a:pt x="79298" y="-83299"/>
                          <a:pt x="421594" y="1104728"/>
                          <a:pt x="319994" y="1398364"/>
                        </a:cubicBezTo>
                        <a:cubicBezTo>
                          <a:pt x="218394" y="1692000"/>
                          <a:pt x="65994" y="1402871"/>
                          <a:pt x="15194" y="1766452"/>
                        </a:cubicBezTo>
                        <a:cubicBezTo>
                          <a:pt x="-35606" y="2130033"/>
                          <a:pt x="61156" y="3306501"/>
                          <a:pt x="15194" y="3579853"/>
                        </a:cubicBezTo>
                        <a:cubicBezTo>
                          <a:pt x="-30768" y="3853205"/>
                          <a:pt x="289756" y="3365191"/>
                          <a:pt x="290966" y="3881658"/>
                        </a:cubicBezTo>
                      </a:path>
                    </a:pathLst>
                  </a:custGeom>
                  <a:noFill/>
                  <a:ln w="571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" name="Connecteur droit avec flèche 8"/>
                  <p:cNvCxnSpPr/>
                  <p:nvPr/>
                </p:nvCxnSpPr>
                <p:spPr>
                  <a:xfrm>
                    <a:off x="1690695" y="1291275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Connecteur droit avec flèche 11"/>
                  <p:cNvCxnSpPr/>
                  <p:nvPr/>
                </p:nvCxnSpPr>
                <p:spPr>
                  <a:xfrm flipH="1" flipV="1">
                    <a:off x="1684699" y="4869160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Connecteur droit avec flèche 15"/>
                  <p:cNvCxnSpPr/>
                  <p:nvPr/>
                </p:nvCxnSpPr>
                <p:spPr>
                  <a:xfrm flipH="1">
                    <a:off x="1389114" y="2873018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eur droit avec flèche 34"/>
                  <p:cNvCxnSpPr/>
                  <p:nvPr/>
                </p:nvCxnSpPr>
                <p:spPr>
                  <a:xfrm flipH="1" flipV="1">
                    <a:off x="1690695" y="2492896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9" name="ZoneTexte 58"/>
                  <p:cNvSpPr txBox="1"/>
                  <p:nvPr/>
                </p:nvSpPr>
                <p:spPr>
                  <a:xfrm>
                    <a:off x="1734914" y="1628800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b</a:t>
                    </a:r>
                    <a:endParaRPr lang="en-US" sz="4000" dirty="0"/>
                  </a:p>
                </p:txBody>
              </p:sp>
              <p:sp>
                <p:nvSpPr>
                  <p:cNvPr id="60" name="ZoneTexte 59"/>
                  <p:cNvSpPr txBox="1"/>
                  <p:nvPr/>
                </p:nvSpPr>
                <p:spPr>
                  <a:xfrm>
                    <a:off x="899592" y="3081154"/>
                    <a:ext cx="25424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c</a:t>
                    </a:r>
                    <a:endParaRPr lang="en-US" sz="4000" dirty="0"/>
                  </a:p>
                </p:txBody>
              </p:sp>
              <p:sp>
                <p:nvSpPr>
                  <p:cNvPr id="61" name="ZoneTexte 60"/>
                  <p:cNvSpPr txBox="1"/>
                  <p:nvPr/>
                </p:nvSpPr>
                <p:spPr>
                  <a:xfrm>
                    <a:off x="1662906" y="4233282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d</a:t>
                    </a:r>
                    <a:endParaRPr lang="en-US" sz="4000" dirty="0"/>
                  </a:p>
                </p:txBody>
              </p:sp>
              <p:cxnSp>
                <p:nvCxnSpPr>
                  <p:cNvPr id="3" name="Connecteur droit 2"/>
                  <p:cNvCxnSpPr/>
                  <p:nvPr/>
                </p:nvCxnSpPr>
                <p:spPr>
                  <a:xfrm>
                    <a:off x="1999849" y="317534"/>
                    <a:ext cx="0" cy="589653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Connecteur droit 14"/>
                  <p:cNvCxnSpPr/>
                  <p:nvPr/>
                </p:nvCxnSpPr>
                <p:spPr>
                  <a:xfrm>
                    <a:off x="1647534" y="2104390"/>
                    <a:ext cx="44146" cy="368460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ZoneTexte 82"/>
                  <p:cNvSpPr txBox="1"/>
                  <p:nvPr/>
                </p:nvSpPr>
                <p:spPr>
                  <a:xfrm>
                    <a:off x="1979712" y="1628800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?</a:t>
                    </a:r>
                    <a:endParaRPr lang="en-US" sz="4000" dirty="0"/>
                  </a:p>
                </p:txBody>
              </p:sp>
              <p:sp>
                <p:nvSpPr>
                  <p:cNvPr id="84" name="ZoneTexte 83"/>
                  <p:cNvSpPr txBox="1"/>
                  <p:nvPr/>
                </p:nvSpPr>
                <p:spPr>
                  <a:xfrm>
                    <a:off x="1844080" y="4017258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?</a:t>
                    </a:r>
                    <a:endParaRPr lang="en-US" sz="4000" dirty="0"/>
                  </a:p>
                </p:txBody>
              </p:sp>
            </p:grpSp>
            <p:grpSp>
              <p:nvGrpSpPr>
                <p:cNvPr id="99" name="Groupe 98"/>
                <p:cNvGrpSpPr/>
                <p:nvPr/>
              </p:nvGrpSpPr>
              <p:grpSpPr>
                <a:xfrm>
                  <a:off x="2699792" y="188640"/>
                  <a:ext cx="3346994" cy="6299631"/>
                  <a:chOff x="2699792" y="188640"/>
                  <a:chExt cx="3346994" cy="6299631"/>
                </a:xfrm>
              </p:grpSpPr>
              <p:grpSp>
                <p:nvGrpSpPr>
                  <p:cNvPr id="85" name="Groupe 84"/>
                  <p:cNvGrpSpPr/>
                  <p:nvPr/>
                </p:nvGrpSpPr>
                <p:grpSpPr>
                  <a:xfrm>
                    <a:off x="2699792" y="188640"/>
                    <a:ext cx="3346994" cy="6299631"/>
                    <a:chOff x="17198" y="313151"/>
                    <a:chExt cx="3346994" cy="6299631"/>
                  </a:xfrm>
                </p:grpSpPr>
                <p:sp>
                  <p:nvSpPr>
                    <p:cNvPr id="86" name="Forme libre 85"/>
                    <p:cNvSpPr/>
                    <p:nvPr/>
                  </p:nvSpPr>
                  <p:spPr>
                    <a:xfrm>
                      <a:off x="17198" y="313151"/>
                      <a:ext cx="3346994" cy="6299631"/>
                    </a:xfrm>
                    <a:custGeom>
                      <a:avLst/>
                      <a:gdLst>
                        <a:gd name="connsiteX0" fmla="*/ 952137 w 3346994"/>
                        <a:gd name="connsiteY0" fmla="*/ 130629 h 6299631"/>
                        <a:gd name="connsiteX1" fmla="*/ 937623 w 3346994"/>
                        <a:gd name="connsiteY1" fmla="*/ 1117600 h 6299631"/>
                        <a:gd name="connsiteX2" fmla="*/ 908594 w 3346994"/>
                        <a:gd name="connsiteY2" fmla="*/ 2191658 h 6299631"/>
                        <a:gd name="connsiteX3" fmla="*/ 690880 w 3346994"/>
                        <a:gd name="connsiteY3" fmla="*/ 2743200 h 6299631"/>
                        <a:gd name="connsiteX4" fmla="*/ 894080 w 3346994"/>
                        <a:gd name="connsiteY4" fmla="*/ 3280229 h 6299631"/>
                        <a:gd name="connsiteX5" fmla="*/ 995680 w 3346994"/>
                        <a:gd name="connsiteY5" fmla="*/ 5254172 h 6299631"/>
                        <a:gd name="connsiteX6" fmla="*/ 81280 w 3346994"/>
                        <a:gd name="connsiteY6" fmla="*/ 6096000 h 6299631"/>
                        <a:gd name="connsiteX7" fmla="*/ 182880 w 3346994"/>
                        <a:gd name="connsiteY7" fmla="*/ 6299200 h 6299631"/>
                        <a:gd name="connsiteX8" fmla="*/ 1300480 w 3346994"/>
                        <a:gd name="connsiteY8" fmla="*/ 6066972 h 6299631"/>
                        <a:gd name="connsiteX9" fmla="*/ 2127794 w 3346994"/>
                        <a:gd name="connsiteY9" fmla="*/ 6154058 h 6299631"/>
                        <a:gd name="connsiteX10" fmla="*/ 2345508 w 3346994"/>
                        <a:gd name="connsiteY10" fmla="*/ 5762172 h 6299631"/>
                        <a:gd name="connsiteX11" fmla="*/ 2098765 w 3346994"/>
                        <a:gd name="connsiteY11" fmla="*/ 5021943 h 6299631"/>
                        <a:gd name="connsiteX12" fmla="*/ 2592251 w 3346994"/>
                        <a:gd name="connsiteY12" fmla="*/ 3367315 h 6299631"/>
                        <a:gd name="connsiteX13" fmla="*/ 2548708 w 3346994"/>
                        <a:gd name="connsiteY13" fmla="*/ 2510972 h 6299631"/>
                        <a:gd name="connsiteX14" fmla="*/ 3346994 w 3346994"/>
                        <a:gd name="connsiteY14" fmla="*/ 0 h 629963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</a:cxnLst>
                      <a:rect l="l" t="t" r="r" b="b"/>
                      <a:pathLst>
                        <a:path w="3346994" h="6299631">
                          <a:moveTo>
                            <a:pt x="952137" y="130629"/>
                          </a:moveTo>
                          <a:cubicBezTo>
                            <a:pt x="948508" y="452362"/>
                            <a:pt x="944880" y="774095"/>
                            <a:pt x="937623" y="1117600"/>
                          </a:cubicBezTo>
                          <a:cubicBezTo>
                            <a:pt x="930366" y="1461105"/>
                            <a:pt x="949718" y="1920725"/>
                            <a:pt x="908594" y="2191658"/>
                          </a:cubicBezTo>
                          <a:cubicBezTo>
                            <a:pt x="867470" y="2462591"/>
                            <a:pt x="693299" y="2561772"/>
                            <a:pt x="690880" y="2743200"/>
                          </a:cubicBezTo>
                          <a:cubicBezTo>
                            <a:pt x="688461" y="2924628"/>
                            <a:pt x="843280" y="2861734"/>
                            <a:pt x="894080" y="3280229"/>
                          </a:cubicBezTo>
                          <a:cubicBezTo>
                            <a:pt x="944880" y="3698724"/>
                            <a:pt x="1131147" y="4784877"/>
                            <a:pt x="995680" y="5254172"/>
                          </a:cubicBezTo>
                          <a:cubicBezTo>
                            <a:pt x="860213" y="5723467"/>
                            <a:pt x="216747" y="5921829"/>
                            <a:pt x="81280" y="6096000"/>
                          </a:cubicBezTo>
                          <a:cubicBezTo>
                            <a:pt x="-54187" y="6270171"/>
                            <a:pt x="-20320" y="6304038"/>
                            <a:pt x="182880" y="6299200"/>
                          </a:cubicBezTo>
                          <a:cubicBezTo>
                            <a:pt x="386080" y="6294362"/>
                            <a:pt x="976328" y="6091162"/>
                            <a:pt x="1300480" y="6066972"/>
                          </a:cubicBezTo>
                          <a:cubicBezTo>
                            <a:pt x="1624632" y="6042782"/>
                            <a:pt x="1953623" y="6204858"/>
                            <a:pt x="2127794" y="6154058"/>
                          </a:cubicBezTo>
                          <a:cubicBezTo>
                            <a:pt x="2301965" y="6103258"/>
                            <a:pt x="2350346" y="5950858"/>
                            <a:pt x="2345508" y="5762172"/>
                          </a:cubicBezTo>
                          <a:cubicBezTo>
                            <a:pt x="2340670" y="5573486"/>
                            <a:pt x="2057641" y="5421086"/>
                            <a:pt x="2098765" y="5021943"/>
                          </a:cubicBezTo>
                          <a:cubicBezTo>
                            <a:pt x="2139889" y="4622800"/>
                            <a:pt x="2517260" y="3785810"/>
                            <a:pt x="2592251" y="3367315"/>
                          </a:cubicBezTo>
                          <a:cubicBezTo>
                            <a:pt x="2667242" y="2948820"/>
                            <a:pt x="2422918" y="3072191"/>
                            <a:pt x="2548708" y="2510972"/>
                          </a:cubicBezTo>
                          <a:cubicBezTo>
                            <a:pt x="2674498" y="1949753"/>
                            <a:pt x="3010746" y="974876"/>
                            <a:pt x="3346994" y="0"/>
                          </a:cubicBezTo>
                        </a:path>
                      </a:pathLst>
                    </a:cu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7" name="Forme libre 86"/>
                    <p:cNvSpPr/>
                    <p:nvPr/>
                  </p:nvSpPr>
                  <p:spPr>
                    <a:xfrm>
                      <a:off x="1375056" y="538684"/>
                      <a:ext cx="624794" cy="4150523"/>
                    </a:xfrm>
                    <a:custGeom>
                      <a:avLst/>
                      <a:gdLst>
                        <a:gd name="connsiteX0" fmla="*/ 348730 w 348730"/>
                        <a:gd name="connsiteY0" fmla="*/ 0 h 4949371"/>
                        <a:gd name="connsiteX1" fmla="*/ 261644 w 348730"/>
                        <a:gd name="connsiteY1" fmla="*/ 2656114 h 4949371"/>
                        <a:gd name="connsiteX2" fmla="*/ 276159 w 348730"/>
                        <a:gd name="connsiteY2" fmla="*/ 3309257 h 4949371"/>
                        <a:gd name="connsiteX3" fmla="*/ 43930 w 348730"/>
                        <a:gd name="connsiteY3" fmla="*/ 3643085 h 4949371"/>
                        <a:gd name="connsiteX4" fmla="*/ 387 w 348730"/>
                        <a:gd name="connsiteY4" fmla="*/ 4949371 h 4949371"/>
                        <a:gd name="connsiteX0" fmla="*/ 348730 w 348730"/>
                        <a:gd name="connsiteY0" fmla="*/ 0 h 4949371"/>
                        <a:gd name="connsiteX1" fmla="*/ 305187 w 348730"/>
                        <a:gd name="connsiteY1" fmla="*/ 1488744 h 4949371"/>
                        <a:gd name="connsiteX2" fmla="*/ 276159 w 348730"/>
                        <a:gd name="connsiteY2" fmla="*/ 3309257 h 4949371"/>
                        <a:gd name="connsiteX3" fmla="*/ 43930 w 348730"/>
                        <a:gd name="connsiteY3" fmla="*/ 3643085 h 4949371"/>
                        <a:gd name="connsiteX4" fmla="*/ 387 w 348730"/>
                        <a:gd name="connsiteY4" fmla="*/ 4949371 h 4949371"/>
                        <a:gd name="connsiteX0" fmla="*/ 357230 w 357230"/>
                        <a:gd name="connsiteY0" fmla="*/ 0 h 4949371"/>
                        <a:gd name="connsiteX1" fmla="*/ 313687 w 357230"/>
                        <a:gd name="connsiteY1" fmla="*/ 1488744 h 4949371"/>
                        <a:gd name="connsiteX2" fmla="*/ 8887 w 357230"/>
                        <a:gd name="connsiteY2" fmla="*/ 1856832 h 4949371"/>
                        <a:gd name="connsiteX3" fmla="*/ 52430 w 357230"/>
                        <a:gd name="connsiteY3" fmla="*/ 3643085 h 4949371"/>
                        <a:gd name="connsiteX4" fmla="*/ 8887 w 357230"/>
                        <a:gd name="connsiteY4" fmla="*/ 4949371 h 4949371"/>
                        <a:gd name="connsiteX0" fmla="*/ 369042 w 369042"/>
                        <a:gd name="connsiteY0" fmla="*/ 0 h 4949371"/>
                        <a:gd name="connsiteX1" fmla="*/ 325499 w 369042"/>
                        <a:gd name="connsiteY1" fmla="*/ 1488744 h 4949371"/>
                        <a:gd name="connsiteX2" fmla="*/ 20699 w 369042"/>
                        <a:gd name="connsiteY2" fmla="*/ 1856832 h 4949371"/>
                        <a:gd name="connsiteX3" fmla="*/ 20699 w 369042"/>
                        <a:gd name="connsiteY3" fmla="*/ 3670233 h 4949371"/>
                        <a:gd name="connsiteX4" fmla="*/ 20699 w 369042"/>
                        <a:gd name="connsiteY4" fmla="*/ 4949371 h 4949371"/>
                        <a:gd name="connsiteX0" fmla="*/ 630299 w 630299"/>
                        <a:gd name="connsiteY0" fmla="*/ 0 h 4854353"/>
                        <a:gd name="connsiteX1" fmla="*/ 325499 w 630299"/>
                        <a:gd name="connsiteY1" fmla="*/ 1393726 h 4854353"/>
                        <a:gd name="connsiteX2" fmla="*/ 20699 w 630299"/>
                        <a:gd name="connsiteY2" fmla="*/ 1761814 h 4854353"/>
                        <a:gd name="connsiteX3" fmla="*/ 20699 w 630299"/>
                        <a:gd name="connsiteY3" fmla="*/ 3575215 h 4854353"/>
                        <a:gd name="connsiteX4" fmla="*/ 20699 w 630299"/>
                        <a:gd name="connsiteY4" fmla="*/ 4854353 h 4854353"/>
                        <a:gd name="connsiteX0" fmla="*/ 630299 w 630299"/>
                        <a:gd name="connsiteY0" fmla="*/ 4638 h 4858991"/>
                        <a:gd name="connsiteX1" fmla="*/ 325499 w 630299"/>
                        <a:gd name="connsiteY1" fmla="*/ 1398364 h 4858991"/>
                        <a:gd name="connsiteX2" fmla="*/ 20699 w 630299"/>
                        <a:gd name="connsiteY2" fmla="*/ 1766452 h 4858991"/>
                        <a:gd name="connsiteX3" fmla="*/ 20699 w 630299"/>
                        <a:gd name="connsiteY3" fmla="*/ 3579853 h 4858991"/>
                        <a:gd name="connsiteX4" fmla="*/ 20699 w 630299"/>
                        <a:gd name="connsiteY4" fmla="*/ 4858991 h 4858991"/>
                        <a:gd name="connsiteX0" fmla="*/ 624794 w 624794"/>
                        <a:gd name="connsiteY0" fmla="*/ 4638 h 3881658"/>
                        <a:gd name="connsiteX1" fmla="*/ 319994 w 624794"/>
                        <a:gd name="connsiteY1" fmla="*/ 1398364 h 3881658"/>
                        <a:gd name="connsiteX2" fmla="*/ 15194 w 624794"/>
                        <a:gd name="connsiteY2" fmla="*/ 1766452 h 3881658"/>
                        <a:gd name="connsiteX3" fmla="*/ 15194 w 624794"/>
                        <a:gd name="connsiteY3" fmla="*/ 3579853 h 3881658"/>
                        <a:gd name="connsiteX4" fmla="*/ 290966 w 624794"/>
                        <a:gd name="connsiteY4" fmla="*/ 3881658 h 388165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624794" h="3881658">
                          <a:moveTo>
                            <a:pt x="624794" y="4638"/>
                          </a:moveTo>
                          <a:cubicBezTo>
                            <a:pt x="79298" y="-83299"/>
                            <a:pt x="421594" y="1104728"/>
                            <a:pt x="319994" y="1398364"/>
                          </a:cubicBezTo>
                          <a:cubicBezTo>
                            <a:pt x="218394" y="1692000"/>
                            <a:pt x="65994" y="1402871"/>
                            <a:pt x="15194" y="1766452"/>
                          </a:cubicBezTo>
                          <a:cubicBezTo>
                            <a:pt x="-35606" y="2130033"/>
                            <a:pt x="61156" y="3306501"/>
                            <a:pt x="15194" y="3579853"/>
                          </a:cubicBezTo>
                          <a:cubicBezTo>
                            <a:pt x="-30768" y="3853205"/>
                            <a:pt x="289756" y="3365191"/>
                            <a:pt x="290966" y="3881658"/>
                          </a:cubicBezTo>
                        </a:path>
                      </a:pathLst>
                    </a:custGeom>
                    <a:noFill/>
                    <a:ln w="57150"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88" name="Connecteur droit avec flèche 87"/>
                    <p:cNvCxnSpPr/>
                    <p:nvPr/>
                  </p:nvCxnSpPr>
                  <p:spPr>
                    <a:xfrm>
                      <a:off x="1690695" y="1291275"/>
                      <a:ext cx="0" cy="360040"/>
                    </a:xfrm>
                    <a:prstGeom prst="straightConnector1">
                      <a:avLst/>
                    </a:prstGeom>
                    <a:ln w="762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Connecteur droit avec flèche 88"/>
                    <p:cNvCxnSpPr/>
                    <p:nvPr/>
                  </p:nvCxnSpPr>
                  <p:spPr>
                    <a:xfrm flipH="1" flipV="1">
                      <a:off x="1684699" y="4869160"/>
                      <a:ext cx="0" cy="360040"/>
                    </a:xfrm>
                    <a:prstGeom prst="straightConnector1">
                      <a:avLst/>
                    </a:prstGeom>
                    <a:ln w="762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cteur droit avec flèche 89"/>
                    <p:cNvCxnSpPr/>
                    <p:nvPr/>
                  </p:nvCxnSpPr>
                  <p:spPr>
                    <a:xfrm flipH="1">
                      <a:off x="1389114" y="2873018"/>
                      <a:ext cx="0" cy="360040"/>
                    </a:xfrm>
                    <a:prstGeom prst="straightConnector1">
                      <a:avLst/>
                    </a:prstGeom>
                    <a:ln w="762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Connecteur droit avec flèche 90"/>
                    <p:cNvCxnSpPr/>
                    <p:nvPr/>
                  </p:nvCxnSpPr>
                  <p:spPr>
                    <a:xfrm flipH="1" flipV="1">
                      <a:off x="1690695" y="2473391"/>
                      <a:ext cx="0" cy="360040"/>
                    </a:xfrm>
                    <a:prstGeom prst="straightConnector1">
                      <a:avLst/>
                    </a:prstGeom>
                    <a:ln w="762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2" name="ZoneTexte 91"/>
                    <p:cNvSpPr txBox="1"/>
                    <p:nvPr/>
                  </p:nvSpPr>
                  <p:spPr>
                    <a:xfrm>
                      <a:off x="1734914" y="1628800"/>
                      <a:ext cx="46082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4000" dirty="0" smtClean="0"/>
                        <a:t>b</a:t>
                      </a:r>
                      <a:endParaRPr lang="en-US" sz="4000" dirty="0"/>
                    </a:p>
                  </p:txBody>
                </p:sp>
                <p:sp>
                  <p:nvSpPr>
                    <p:cNvPr id="93" name="ZoneTexte 92"/>
                    <p:cNvSpPr txBox="1"/>
                    <p:nvPr/>
                  </p:nvSpPr>
                  <p:spPr>
                    <a:xfrm>
                      <a:off x="899592" y="3081154"/>
                      <a:ext cx="254244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4000" dirty="0" smtClean="0"/>
                        <a:t>c</a:t>
                      </a:r>
                      <a:endParaRPr lang="en-US" sz="4000" dirty="0"/>
                    </a:p>
                  </p:txBody>
                </p:sp>
                <p:sp>
                  <p:nvSpPr>
                    <p:cNvPr id="94" name="ZoneTexte 93"/>
                    <p:cNvSpPr txBox="1"/>
                    <p:nvPr/>
                  </p:nvSpPr>
                  <p:spPr>
                    <a:xfrm>
                      <a:off x="1662906" y="4233282"/>
                      <a:ext cx="46082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4000" dirty="0" smtClean="0"/>
                        <a:t>d</a:t>
                      </a:r>
                      <a:endParaRPr lang="en-US" sz="4000" dirty="0"/>
                    </a:p>
                  </p:txBody>
                </p:sp>
                <p:cxnSp>
                  <p:nvCxnSpPr>
                    <p:cNvPr id="95" name="Connecteur droit 94"/>
                    <p:cNvCxnSpPr/>
                    <p:nvPr/>
                  </p:nvCxnSpPr>
                  <p:spPr>
                    <a:xfrm>
                      <a:off x="1999849" y="317534"/>
                      <a:ext cx="0" cy="589653"/>
                    </a:xfrm>
                    <a:prstGeom prst="line">
                      <a:avLst/>
                    </a:prstGeom>
                    <a:ln w="762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Connecteur droit 95"/>
                    <p:cNvCxnSpPr/>
                    <p:nvPr/>
                  </p:nvCxnSpPr>
                  <p:spPr>
                    <a:xfrm>
                      <a:off x="1647534" y="2104390"/>
                      <a:ext cx="44146" cy="3684602"/>
                    </a:xfrm>
                    <a:prstGeom prst="line">
                      <a:avLst/>
                    </a:prstGeom>
                    <a:ln w="28575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7" name="ZoneTexte 96"/>
                    <p:cNvSpPr txBox="1"/>
                    <p:nvPr/>
                  </p:nvSpPr>
                  <p:spPr>
                    <a:xfrm>
                      <a:off x="1979712" y="1628800"/>
                      <a:ext cx="46082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4000" dirty="0" smtClean="0"/>
                        <a:t>?</a:t>
                      </a:r>
                      <a:endParaRPr lang="en-US" sz="4000" dirty="0"/>
                    </a:p>
                  </p:txBody>
                </p:sp>
                <p:sp>
                  <p:nvSpPr>
                    <p:cNvPr id="98" name="ZoneTexte 97"/>
                    <p:cNvSpPr txBox="1"/>
                    <p:nvPr/>
                  </p:nvSpPr>
                  <p:spPr>
                    <a:xfrm>
                      <a:off x="1844080" y="4017258"/>
                      <a:ext cx="46082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fr-FR" sz="4000" dirty="0" smtClean="0"/>
                        <a:t>?</a:t>
                      </a:r>
                      <a:endParaRPr lang="en-US" sz="4000" dirty="0"/>
                    </a:p>
                  </p:txBody>
                </p:sp>
              </p:grpSp>
              <p:cxnSp>
                <p:nvCxnSpPr>
                  <p:cNvPr id="11" name="Connecteur droit avec flèche 10"/>
                  <p:cNvCxnSpPr/>
                  <p:nvPr/>
                </p:nvCxnSpPr>
                <p:spPr>
                  <a:xfrm>
                    <a:off x="4355976" y="433130"/>
                    <a:ext cx="380827" cy="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3" name="Forme libre 102"/>
                <p:cNvSpPr/>
                <p:nvPr/>
              </p:nvSpPr>
              <p:spPr>
                <a:xfrm>
                  <a:off x="5257454" y="44624"/>
                  <a:ext cx="3346994" cy="6299631"/>
                </a:xfrm>
                <a:custGeom>
                  <a:avLst/>
                  <a:gdLst>
                    <a:gd name="connsiteX0" fmla="*/ 952137 w 3346994"/>
                    <a:gd name="connsiteY0" fmla="*/ 130629 h 6299631"/>
                    <a:gd name="connsiteX1" fmla="*/ 937623 w 3346994"/>
                    <a:gd name="connsiteY1" fmla="*/ 1117600 h 6299631"/>
                    <a:gd name="connsiteX2" fmla="*/ 908594 w 3346994"/>
                    <a:gd name="connsiteY2" fmla="*/ 2191658 h 6299631"/>
                    <a:gd name="connsiteX3" fmla="*/ 690880 w 3346994"/>
                    <a:gd name="connsiteY3" fmla="*/ 2743200 h 6299631"/>
                    <a:gd name="connsiteX4" fmla="*/ 894080 w 3346994"/>
                    <a:gd name="connsiteY4" fmla="*/ 3280229 h 6299631"/>
                    <a:gd name="connsiteX5" fmla="*/ 995680 w 3346994"/>
                    <a:gd name="connsiteY5" fmla="*/ 5254172 h 6299631"/>
                    <a:gd name="connsiteX6" fmla="*/ 81280 w 3346994"/>
                    <a:gd name="connsiteY6" fmla="*/ 6096000 h 6299631"/>
                    <a:gd name="connsiteX7" fmla="*/ 182880 w 3346994"/>
                    <a:gd name="connsiteY7" fmla="*/ 6299200 h 6299631"/>
                    <a:gd name="connsiteX8" fmla="*/ 1300480 w 3346994"/>
                    <a:gd name="connsiteY8" fmla="*/ 6066972 h 6299631"/>
                    <a:gd name="connsiteX9" fmla="*/ 2127794 w 3346994"/>
                    <a:gd name="connsiteY9" fmla="*/ 6154058 h 6299631"/>
                    <a:gd name="connsiteX10" fmla="*/ 2345508 w 3346994"/>
                    <a:gd name="connsiteY10" fmla="*/ 5762172 h 6299631"/>
                    <a:gd name="connsiteX11" fmla="*/ 2098765 w 3346994"/>
                    <a:gd name="connsiteY11" fmla="*/ 5021943 h 6299631"/>
                    <a:gd name="connsiteX12" fmla="*/ 2592251 w 3346994"/>
                    <a:gd name="connsiteY12" fmla="*/ 3367315 h 6299631"/>
                    <a:gd name="connsiteX13" fmla="*/ 2548708 w 3346994"/>
                    <a:gd name="connsiteY13" fmla="*/ 2510972 h 6299631"/>
                    <a:gd name="connsiteX14" fmla="*/ 3346994 w 3346994"/>
                    <a:gd name="connsiteY14" fmla="*/ 0 h 62996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346994" h="6299631">
                      <a:moveTo>
                        <a:pt x="952137" y="130629"/>
                      </a:moveTo>
                      <a:cubicBezTo>
                        <a:pt x="948508" y="452362"/>
                        <a:pt x="944880" y="774095"/>
                        <a:pt x="937623" y="1117600"/>
                      </a:cubicBezTo>
                      <a:cubicBezTo>
                        <a:pt x="930366" y="1461105"/>
                        <a:pt x="949718" y="1920725"/>
                        <a:pt x="908594" y="2191658"/>
                      </a:cubicBezTo>
                      <a:cubicBezTo>
                        <a:pt x="867470" y="2462591"/>
                        <a:pt x="693299" y="2561772"/>
                        <a:pt x="690880" y="2743200"/>
                      </a:cubicBezTo>
                      <a:cubicBezTo>
                        <a:pt x="688461" y="2924628"/>
                        <a:pt x="843280" y="2861734"/>
                        <a:pt x="894080" y="3280229"/>
                      </a:cubicBezTo>
                      <a:cubicBezTo>
                        <a:pt x="944880" y="3698724"/>
                        <a:pt x="1131147" y="4784877"/>
                        <a:pt x="995680" y="5254172"/>
                      </a:cubicBezTo>
                      <a:cubicBezTo>
                        <a:pt x="860213" y="5723467"/>
                        <a:pt x="216747" y="5921829"/>
                        <a:pt x="81280" y="6096000"/>
                      </a:cubicBezTo>
                      <a:cubicBezTo>
                        <a:pt x="-54187" y="6270171"/>
                        <a:pt x="-20320" y="6304038"/>
                        <a:pt x="182880" y="6299200"/>
                      </a:cubicBezTo>
                      <a:cubicBezTo>
                        <a:pt x="386080" y="6294362"/>
                        <a:pt x="976328" y="6091162"/>
                        <a:pt x="1300480" y="6066972"/>
                      </a:cubicBezTo>
                      <a:cubicBezTo>
                        <a:pt x="1624632" y="6042782"/>
                        <a:pt x="1953623" y="6204858"/>
                        <a:pt x="2127794" y="6154058"/>
                      </a:cubicBezTo>
                      <a:cubicBezTo>
                        <a:pt x="2301965" y="6103258"/>
                        <a:pt x="2350346" y="5950858"/>
                        <a:pt x="2345508" y="5762172"/>
                      </a:cubicBezTo>
                      <a:cubicBezTo>
                        <a:pt x="2340670" y="5573486"/>
                        <a:pt x="2057641" y="5421086"/>
                        <a:pt x="2098765" y="5021943"/>
                      </a:cubicBezTo>
                      <a:cubicBezTo>
                        <a:pt x="2139889" y="4622800"/>
                        <a:pt x="2517260" y="3785810"/>
                        <a:pt x="2592251" y="3367315"/>
                      </a:cubicBezTo>
                      <a:cubicBezTo>
                        <a:pt x="2667242" y="2948820"/>
                        <a:pt x="2422918" y="3072191"/>
                        <a:pt x="2548708" y="2510972"/>
                      </a:cubicBezTo>
                      <a:cubicBezTo>
                        <a:pt x="2674498" y="1949753"/>
                        <a:pt x="3010746" y="974876"/>
                        <a:pt x="3346994" y="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Forme libre 103"/>
                <p:cNvSpPr/>
                <p:nvPr/>
              </p:nvSpPr>
              <p:spPr>
                <a:xfrm>
                  <a:off x="6615312" y="270157"/>
                  <a:ext cx="624794" cy="4150523"/>
                </a:xfrm>
                <a:custGeom>
                  <a:avLst/>
                  <a:gdLst>
                    <a:gd name="connsiteX0" fmla="*/ 348730 w 348730"/>
                    <a:gd name="connsiteY0" fmla="*/ 0 h 4949371"/>
                    <a:gd name="connsiteX1" fmla="*/ 261644 w 348730"/>
                    <a:gd name="connsiteY1" fmla="*/ 2656114 h 4949371"/>
                    <a:gd name="connsiteX2" fmla="*/ 276159 w 348730"/>
                    <a:gd name="connsiteY2" fmla="*/ 3309257 h 4949371"/>
                    <a:gd name="connsiteX3" fmla="*/ 43930 w 348730"/>
                    <a:gd name="connsiteY3" fmla="*/ 3643085 h 4949371"/>
                    <a:gd name="connsiteX4" fmla="*/ 387 w 348730"/>
                    <a:gd name="connsiteY4" fmla="*/ 4949371 h 4949371"/>
                    <a:gd name="connsiteX0" fmla="*/ 348730 w 348730"/>
                    <a:gd name="connsiteY0" fmla="*/ 0 h 4949371"/>
                    <a:gd name="connsiteX1" fmla="*/ 305187 w 348730"/>
                    <a:gd name="connsiteY1" fmla="*/ 1488744 h 4949371"/>
                    <a:gd name="connsiteX2" fmla="*/ 276159 w 348730"/>
                    <a:gd name="connsiteY2" fmla="*/ 3309257 h 4949371"/>
                    <a:gd name="connsiteX3" fmla="*/ 43930 w 348730"/>
                    <a:gd name="connsiteY3" fmla="*/ 3643085 h 4949371"/>
                    <a:gd name="connsiteX4" fmla="*/ 387 w 348730"/>
                    <a:gd name="connsiteY4" fmla="*/ 4949371 h 4949371"/>
                    <a:gd name="connsiteX0" fmla="*/ 357230 w 357230"/>
                    <a:gd name="connsiteY0" fmla="*/ 0 h 4949371"/>
                    <a:gd name="connsiteX1" fmla="*/ 313687 w 357230"/>
                    <a:gd name="connsiteY1" fmla="*/ 1488744 h 4949371"/>
                    <a:gd name="connsiteX2" fmla="*/ 8887 w 357230"/>
                    <a:gd name="connsiteY2" fmla="*/ 1856832 h 4949371"/>
                    <a:gd name="connsiteX3" fmla="*/ 52430 w 357230"/>
                    <a:gd name="connsiteY3" fmla="*/ 3643085 h 4949371"/>
                    <a:gd name="connsiteX4" fmla="*/ 8887 w 357230"/>
                    <a:gd name="connsiteY4" fmla="*/ 4949371 h 4949371"/>
                    <a:gd name="connsiteX0" fmla="*/ 369042 w 369042"/>
                    <a:gd name="connsiteY0" fmla="*/ 0 h 4949371"/>
                    <a:gd name="connsiteX1" fmla="*/ 325499 w 369042"/>
                    <a:gd name="connsiteY1" fmla="*/ 1488744 h 4949371"/>
                    <a:gd name="connsiteX2" fmla="*/ 20699 w 369042"/>
                    <a:gd name="connsiteY2" fmla="*/ 1856832 h 4949371"/>
                    <a:gd name="connsiteX3" fmla="*/ 20699 w 369042"/>
                    <a:gd name="connsiteY3" fmla="*/ 3670233 h 4949371"/>
                    <a:gd name="connsiteX4" fmla="*/ 20699 w 369042"/>
                    <a:gd name="connsiteY4" fmla="*/ 4949371 h 4949371"/>
                    <a:gd name="connsiteX0" fmla="*/ 630299 w 630299"/>
                    <a:gd name="connsiteY0" fmla="*/ 0 h 4854353"/>
                    <a:gd name="connsiteX1" fmla="*/ 325499 w 630299"/>
                    <a:gd name="connsiteY1" fmla="*/ 1393726 h 4854353"/>
                    <a:gd name="connsiteX2" fmla="*/ 20699 w 630299"/>
                    <a:gd name="connsiteY2" fmla="*/ 1761814 h 4854353"/>
                    <a:gd name="connsiteX3" fmla="*/ 20699 w 630299"/>
                    <a:gd name="connsiteY3" fmla="*/ 3575215 h 4854353"/>
                    <a:gd name="connsiteX4" fmla="*/ 20699 w 630299"/>
                    <a:gd name="connsiteY4" fmla="*/ 4854353 h 4854353"/>
                    <a:gd name="connsiteX0" fmla="*/ 630299 w 630299"/>
                    <a:gd name="connsiteY0" fmla="*/ 4638 h 4858991"/>
                    <a:gd name="connsiteX1" fmla="*/ 325499 w 630299"/>
                    <a:gd name="connsiteY1" fmla="*/ 1398364 h 4858991"/>
                    <a:gd name="connsiteX2" fmla="*/ 20699 w 630299"/>
                    <a:gd name="connsiteY2" fmla="*/ 1766452 h 4858991"/>
                    <a:gd name="connsiteX3" fmla="*/ 20699 w 630299"/>
                    <a:gd name="connsiteY3" fmla="*/ 3579853 h 4858991"/>
                    <a:gd name="connsiteX4" fmla="*/ 20699 w 630299"/>
                    <a:gd name="connsiteY4" fmla="*/ 4858991 h 4858991"/>
                    <a:gd name="connsiteX0" fmla="*/ 624794 w 624794"/>
                    <a:gd name="connsiteY0" fmla="*/ 4638 h 3881658"/>
                    <a:gd name="connsiteX1" fmla="*/ 319994 w 624794"/>
                    <a:gd name="connsiteY1" fmla="*/ 1398364 h 3881658"/>
                    <a:gd name="connsiteX2" fmla="*/ 15194 w 624794"/>
                    <a:gd name="connsiteY2" fmla="*/ 1766452 h 3881658"/>
                    <a:gd name="connsiteX3" fmla="*/ 15194 w 624794"/>
                    <a:gd name="connsiteY3" fmla="*/ 3579853 h 3881658"/>
                    <a:gd name="connsiteX4" fmla="*/ 290966 w 624794"/>
                    <a:gd name="connsiteY4" fmla="*/ 3881658 h 38816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794" h="3881658">
                      <a:moveTo>
                        <a:pt x="624794" y="4638"/>
                      </a:moveTo>
                      <a:cubicBezTo>
                        <a:pt x="79298" y="-83299"/>
                        <a:pt x="421594" y="1104728"/>
                        <a:pt x="319994" y="1398364"/>
                      </a:cubicBezTo>
                      <a:cubicBezTo>
                        <a:pt x="218394" y="1692000"/>
                        <a:pt x="65994" y="1402871"/>
                        <a:pt x="15194" y="1766452"/>
                      </a:cubicBezTo>
                      <a:cubicBezTo>
                        <a:pt x="-35606" y="2130033"/>
                        <a:pt x="61156" y="3306501"/>
                        <a:pt x="15194" y="3579853"/>
                      </a:cubicBezTo>
                      <a:cubicBezTo>
                        <a:pt x="-30768" y="3853205"/>
                        <a:pt x="289756" y="3365191"/>
                        <a:pt x="290966" y="3881658"/>
                      </a:cubicBez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5" name="Connecteur droit avec flèche 104"/>
                <p:cNvCxnSpPr/>
                <p:nvPr/>
              </p:nvCxnSpPr>
              <p:spPr>
                <a:xfrm>
                  <a:off x="6930951" y="1022748"/>
                  <a:ext cx="0" cy="36004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Connecteur droit avec flèche 105"/>
                <p:cNvCxnSpPr/>
                <p:nvPr/>
              </p:nvCxnSpPr>
              <p:spPr>
                <a:xfrm flipH="1" flipV="1">
                  <a:off x="6924955" y="4600633"/>
                  <a:ext cx="0" cy="36004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cteur droit avec flèche 106"/>
                <p:cNvCxnSpPr/>
                <p:nvPr/>
              </p:nvCxnSpPr>
              <p:spPr>
                <a:xfrm flipH="1">
                  <a:off x="6629370" y="2604491"/>
                  <a:ext cx="0" cy="36004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Connecteur droit avec flèche 107"/>
                <p:cNvCxnSpPr/>
                <p:nvPr/>
              </p:nvCxnSpPr>
              <p:spPr>
                <a:xfrm flipH="1" flipV="1">
                  <a:off x="6930951" y="2276872"/>
                  <a:ext cx="0" cy="36004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ZoneTexte 108"/>
                <p:cNvSpPr txBox="1"/>
                <p:nvPr/>
              </p:nvSpPr>
              <p:spPr>
                <a:xfrm>
                  <a:off x="7236296" y="1360272"/>
                  <a:ext cx="47520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4000" dirty="0" smtClean="0"/>
                    <a:t>b</a:t>
                  </a:r>
                  <a:endParaRPr lang="en-US" sz="4000" dirty="0"/>
                </a:p>
              </p:txBody>
            </p:sp>
            <p:sp>
              <p:nvSpPr>
                <p:cNvPr id="110" name="ZoneTexte 109"/>
                <p:cNvSpPr txBox="1"/>
                <p:nvPr/>
              </p:nvSpPr>
              <p:spPr>
                <a:xfrm>
                  <a:off x="6139848" y="2812627"/>
                  <a:ext cx="254244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4000" dirty="0" smtClean="0"/>
                    <a:t>c</a:t>
                  </a:r>
                  <a:endParaRPr lang="en-US" sz="4000" dirty="0"/>
                </a:p>
              </p:txBody>
            </p:sp>
            <p:sp>
              <p:nvSpPr>
                <p:cNvPr id="111" name="ZoneTexte 110"/>
                <p:cNvSpPr txBox="1"/>
                <p:nvPr/>
              </p:nvSpPr>
              <p:spPr>
                <a:xfrm>
                  <a:off x="6903162" y="3964755"/>
                  <a:ext cx="46082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4000" dirty="0" smtClean="0"/>
                    <a:t>d</a:t>
                  </a:r>
                  <a:endParaRPr lang="en-US" sz="4000" dirty="0"/>
                </a:p>
              </p:txBody>
            </p:sp>
            <p:cxnSp>
              <p:nvCxnSpPr>
                <p:cNvPr id="112" name="Connecteur droit 111"/>
                <p:cNvCxnSpPr/>
                <p:nvPr/>
              </p:nvCxnSpPr>
              <p:spPr>
                <a:xfrm>
                  <a:off x="7240105" y="49007"/>
                  <a:ext cx="0" cy="589653"/>
                </a:xfrm>
                <a:prstGeom prst="line">
                  <a:avLst/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Connecteur droit 112"/>
                <p:cNvCxnSpPr/>
                <p:nvPr/>
              </p:nvCxnSpPr>
              <p:spPr>
                <a:xfrm>
                  <a:off x="6887790" y="1835863"/>
                  <a:ext cx="44146" cy="3684602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ZoneTexte 114"/>
                <p:cNvSpPr txBox="1"/>
                <p:nvPr/>
              </p:nvSpPr>
              <p:spPr>
                <a:xfrm>
                  <a:off x="7084336" y="3748731"/>
                  <a:ext cx="46082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4000" dirty="0" smtClean="0"/>
                    <a:t>?</a:t>
                  </a:r>
                  <a:endParaRPr lang="en-US" sz="4000" dirty="0"/>
                </a:p>
              </p:txBody>
            </p:sp>
            <p:cxnSp>
              <p:nvCxnSpPr>
                <p:cNvPr id="102" name="Connecteur droit avec flèche 101"/>
                <p:cNvCxnSpPr/>
                <p:nvPr/>
              </p:nvCxnSpPr>
              <p:spPr>
                <a:xfrm flipH="1">
                  <a:off x="6913638" y="289114"/>
                  <a:ext cx="380827" cy="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Connecteur droit avec flèche 64"/>
                <p:cNvCxnSpPr/>
                <p:nvPr/>
              </p:nvCxnSpPr>
              <p:spPr>
                <a:xfrm>
                  <a:off x="4345500" y="3103248"/>
                  <a:ext cx="360040" cy="35453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cteur droit avec flèche 65"/>
                <p:cNvCxnSpPr/>
                <p:nvPr/>
              </p:nvCxnSpPr>
              <p:spPr>
                <a:xfrm>
                  <a:off x="6928373" y="3056588"/>
                  <a:ext cx="360040" cy="35453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ZoneTexte 67"/>
                <p:cNvSpPr txBox="1"/>
                <p:nvPr/>
              </p:nvSpPr>
              <p:spPr>
                <a:xfrm>
                  <a:off x="3617598" y="5733256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Shunt II</a:t>
                  </a:r>
                  <a:endParaRPr lang="en-US" sz="2400" dirty="0"/>
                </a:p>
              </p:txBody>
            </p:sp>
            <p:sp>
              <p:nvSpPr>
                <p:cNvPr id="69" name="ZoneTexte 68"/>
                <p:cNvSpPr txBox="1"/>
                <p:nvPr/>
              </p:nvSpPr>
              <p:spPr>
                <a:xfrm>
                  <a:off x="6281894" y="5631631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Shunt III</a:t>
                  </a:r>
                  <a:endParaRPr lang="en-US" sz="2400" dirty="0"/>
                </a:p>
              </p:txBody>
            </p:sp>
            <p:sp>
              <p:nvSpPr>
                <p:cNvPr id="70" name="ZoneTexte 69"/>
                <p:cNvSpPr txBox="1"/>
                <p:nvPr/>
              </p:nvSpPr>
              <p:spPr>
                <a:xfrm>
                  <a:off x="711271" y="5859784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1</a:t>
                  </a:r>
                  <a:endParaRPr lang="en-US" sz="2400" dirty="0"/>
                </a:p>
              </p:txBody>
            </p:sp>
            <p:sp>
              <p:nvSpPr>
                <p:cNvPr id="71" name="ZoneTexte 70"/>
                <p:cNvSpPr txBox="1"/>
                <p:nvPr/>
              </p:nvSpPr>
              <p:spPr>
                <a:xfrm>
                  <a:off x="3203848" y="5855781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2</a:t>
                  </a:r>
                  <a:endParaRPr lang="en-US" sz="2400" dirty="0"/>
                </a:p>
              </p:txBody>
            </p:sp>
            <p:sp>
              <p:nvSpPr>
                <p:cNvPr id="72" name="ZoneTexte 71"/>
                <p:cNvSpPr txBox="1"/>
                <p:nvPr/>
              </p:nvSpPr>
              <p:spPr>
                <a:xfrm>
                  <a:off x="5543179" y="5849340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3</a:t>
                  </a:r>
                  <a:endParaRPr lang="en-US" sz="2400" dirty="0"/>
                </a:p>
              </p:txBody>
            </p:sp>
          </p:grpSp>
        </p:grpSp>
        <p:sp>
          <p:nvSpPr>
            <p:cNvPr id="73" name="ZoneTexte 72"/>
            <p:cNvSpPr txBox="1"/>
            <p:nvPr/>
          </p:nvSpPr>
          <p:spPr>
            <a:xfrm>
              <a:off x="7580008" y="1340768"/>
              <a:ext cx="880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=0</a:t>
              </a: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2485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e 147"/>
          <p:cNvGrpSpPr/>
          <p:nvPr/>
        </p:nvGrpSpPr>
        <p:grpSpPr>
          <a:xfrm>
            <a:off x="108034" y="-194141"/>
            <a:ext cx="6154776" cy="6772213"/>
            <a:chOff x="108034" y="-194141"/>
            <a:chExt cx="6154776" cy="6772213"/>
          </a:xfrm>
        </p:grpSpPr>
        <p:grpSp>
          <p:nvGrpSpPr>
            <p:cNvPr id="146" name="Groupe 145"/>
            <p:cNvGrpSpPr/>
            <p:nvPr/>
          </p:nvGrpSpPr>
          <p:grpSpPr>
            <a:xfrm>
              <a:off x="2915816" y="-194141"/>
              <a:ext cx="3346994" cy="6719485"/>
              <a:chOff x="1403648" y="-231214"/>
              <a:chExt cx="3346994" cy="6719485"/>
            </a:xfrm>
          </p:grpSpPr>
          <p:sp>
            <p:nvSpPr>
              <p:cNvPr id="122" name="ZoneTexte 121"/>
              <p:cNvSpPr txBox="1"/>
              <p:nvPr/>
            </p:nvSpPr>
            <p:spPr>
              <a:xfrm>
                <a:off x="3707904" y="-231214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e</a:t>
                </a:r>
                <a:endParaRPr lang="en-US" sz="4000" dirty="0"/>
              </a:p>
            </p:txBody>
          </p:sp>
          <p:grpSp>
            <p:nvGrpSpPr>
              <p:cNvPr id="145" name="Groupe 144"/>
              <p:cNvGrpSpPr/>
              <p:nvPr/>
            </p:nvGrpSpPr>
            <p:grpSpPr>
              <a:xfrm>
                <a:off x="1403648" y="-99392"/>
                <a:ext cx="3346994" cy="6587663"/>
                <a:chOff x="2699792" y="-99392"/>
                <a:chExt cx="3346994" cy="6587663"/>
              </a:xfrm>
            </p:grpSpPr>
            <p:cxnSp>
              <p:nvCxnSpPr>
                <p:cNvPr id="13" name="Connecteur droit avec flèche 12"/>
                <p:cNvCxnSpPr/>
                <p:nvPr/>
              </p:nvCxnSpPr>
              <p:spPr>
                <a:xfrm>
                  <a:off x="4345500" y="3103248"/>
                  <a:ext cx="360040" cy="35453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5" name="Groupe 84"/>
                <p:cNvGrpSpPr/>
                <p:nvPr/>
              </p:nvGrpSpPr>
              <p:grpSpPr>
                <a:xfrm>
                  <a:off x="2699792" y="188640"/>
                  <a:ext cx="3346994" cy="6299631"/>
                  <a:chOff x="17198" y="313151"/>
                  <a:chExt cx="3346994" cy="6299631"/>
                </a:xfrm>
              </p:grpSpPr>
              <p:sp>
                <p:nvSpPr>
                  <p:cNvPr id="86" name="Forme libre 85"/>
                  <p:cNvSpPr/>
                  <p:nvPr/>
                </p:nvSpPr>
                <p:spPr>
                  <a:xfrm>
                    <a:off x="17198" y="313151"/>
                    <a:ext cx="3346994" cy="6299631"/>
                  </a:xfrm>
                  <a:custGeom>
                    <a:avLst/>
                    <a:gdLst>
                      <a:gd name="connsiteX0" fmla="*/ 952137 w 3346994"/>
                      <a:gd name="connsiteY0" fmla="*/ 130629 h 6299631"/>
                      <a:gd name="connsiteX1" fmla="*/ 937623 w 3346994"/>
                      <a:gd name="connsiteY1" fmla="*/ 1117600 h 6299631"/>
                      <a:gd name="connsiteX2" fmla="*/ 908594 w 3346994"/>
                      <a:gd name="connsiteY2" fmla="*/ 2191658 h 6299631"/>
                      <a:gd name="connsiteX3" fmla="*/ 690880 w 3346994"/>
                      <a:gd name="connsiteY3" fmla="*/ 2743200 h 6299631"/>
                      <a:gd name="connsiteX4" fmla="*/ 894080 w 3346994"/>
                      <a:gd name="connsiteY4" fmla="*/ 3280229 h 6299631"/>
                      <a:gd name="connsiteX5" fmla="*/ 995680 w 3346994"/>
                      <a:gd name="connsiteY5" fmla="*/ 5254172 h 6299631"/>
                      <a:gd name="connsiteX6" fmla="*/ 81280 w 3346994"/>
                      <a:gd name="connsiteY6" fmla="*/ 6096000 h 6299631"/>
                      <a:gd name="connsiteX7" fmla="*/ 182880 w 3346994"/>
                      <a:gd name="connsiteY7" fmla="*/ 6299200 h 6299631"/>
                      <a:gd name="connsiteX8" fmla="*/ 1300480 w 3346994"/>
                      <a:gd name="connsiteY8" fmla="*/ 6066972 h 6299631"/>
                      <a:gd name="connsiteX9" fmla="*/ 2127794 w 3346994"/>
                      <a:gd name="connsiteY9" fmla="*/ 6154058 h 6299631"/>
                      <a:gd name="connsiteX10" fmla="*/ 2345508 w 3346994"/>
                      <a:gd name="connsiteY10" fmla="*/ 5762172 h 6299631"/>
                      <a:gd name="connsiteX11" fmla="*/ 2098765 w 3346994"/>
                      <a:gd name="connsiteY11" fmla="*/ 5021943 h 6299631"/>
                      <a:gd name="connsiteX12" fmla="*/ 2592251 w 3346994"/>
                      <a:gd name="connsiteY12" fmla="*/ 3367315 h 6299631"/>
                      <a:gd name="connsiteX13" fmla="*/ 2548708 w 3346994"/>
                      <a:gd name="connsiteY13" fmla="*/ 2510972 h 6299631"/>
                      <a:gd name="connsiteX14" fmla="*/ 3346994 w 3346994"/>
                      <a:gd name="connsiteY14" fmla="*/ 0 h 62996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346994" h="6299631">
                        <a:moveTo>
                          <a:pt x="952137" y="130629"/>
                        </a:moveTo>
                        <a:cubicBezTo>
                          <a:pt x="948508" y="452362"/>
                          <a:pt x="944880" y="774095"/>
                          <a:pt x="937623" y="1117600"/>
                        </a:cubicBezTo>
                        <a:cubicBezTo>
                          <a:pt x="930366" y="1461105"/>
                          <a:pt x="949718" y="1920725"/>
                          <a:pt x="908594" y="2191658"/>
                        </a:cubicBezTo>
                        <a:cubicBezTo>
                          <a:pt x="867470" y="2462591"/>
                          <a:pt x="693299" y="2561772"/>
                          <a:pt x="690880" y="2743200"/>
                        </a:cubicBezTo>
                        <a:cubicBezTo>
                          <a:pt x="688461" y="2924628"/>
                          <a:pt x="843280" y="2861734"/>
                          <a:pt x="894080" y="3280229"/>
                        </a:cubicBezTo>
                        <a:cubicBezTo>
                          <a:pt x="944880" y="3698724"/>
                          <a:pt x="1131147" y="4784877"/>
                          <a:pt x="995680" y="5254172"/>
                        </a:cubicBezTo>
                        <a:cubicBezTo>
                          <a:pt x="860213" y="5723467"/>
                          <a:pt x="216747" y="5921829"/>
                          <a:pt x="81280" y="6096000"/>
                        </a:cubicBezTo>
                        <a:cubicBezTo>
                          <a:pt x="-54187" y="6270171"/>
                          <a:pt x="-20320" y="6304038"/>
                          <a:pt x="182880" y="6299200"/>
                        </a:cubicBezTo>
                        <a:cubicBezTo>
                          <a:pt x="386080" y="6294362"/>
                          <a:pt x="976328" y="6091162"/>
                          <a:pt x="1300480" y="6066972"/>
                        </a:cubicBezTo>
                        <a:cubicBezTo>
                          <a:pt x="1624632" y="6042782"/>
                          <a:pt x="1953623" y="6204858"/>
                          <a:pt x="2127794" y="6154058"/>
                        </a:cubicBezTo>
                        <a:cubicBezTo>
                          <a:pt x="2301965" y="6103258"/>
                          <a:pt x="2350346" y="5950858"/>
                          <a:pt x="2345508" y="5762172"/>
                        </a:cubicBezTo>
                        <a:cubicBezTo>
                          <a:pt x="2340670" y="5573486"/>
                          <a:pt x="2057641" y="5421086"/>
                          <a:pt x="2098765" y="5021943"/>
                        </a:cubicBezTo>
                        <a:cubicBezTo>
                          <a:pt x="2139889" y="4622800"/>
                          <a:pt x="2517260" y="3785810"/>
                          <a:pt x="2592251" y="3367315"/>
                        </a:cubicBezTo>
                        <a:cubicBezTo>
                          <a:pt x="2667242" y="2948820"/>
                          <a:pt x="2422918" y="3072191"/>
                          <a:pt x="2548708" y="2510972"/>
                        </a:cubicBezTo>
                        <a:cubicBezTo>
                          <a:pt x="2674498" y="1949753"/>
                          <a:pt x="3010746" y="974876"/>
                          <a:pt x="3346994" y="0"/>
                        </a:cubicBezTo>
                      </a:path>
                    </a:pathLst>
                  </a:cu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Forme libre 86"/>
                  <p:cNvSpPr/>
                  <p:nvPr/>
                </p:nvSpPr>
                <p:spPr>
                  <a:xfrm>
                    <a:off x="1375056" y="538684"/>
                    <a:ext cx="624794" cy="4150523"/>
                  </a:xfrm>
                  <a:custGeom>
                    <a:avLst/>
                    <a:gdLst>
                      <a:gd name="connsiteX0" fmla="*/ 348730 w 348730"/>
                      <a:gd name="connsiteY0" fmla="*/ 0 h 4949371"/>
                      <a:gd name="connsiteX1" fmla="*/ 261644 w 348730"/>
                      <a:gd name="connsiteY1" fmla="*/ 2656114 h 4949371"/>
                      <a:gd name="connsiteX2" fmla="*/ 276159 w 348730"/>
                      <a:gd name="connsiteY2" fmla="*/ 3309257 h 4949371"/>
                      <a:gd name="connsiteX3" fmla="*/ 43930 w 348730"/>
                      <a:gd name="connsiteY3" fmla="*/ 3643085 h 4949371"/>
                      <a:gd name="connsiteX4" fmla="*/ 387 w 348730"/>
                      <a:gd name="connsiteY4" fmla="*/ 4949371 h 4949371"/>
                      <a:gd name="connsiteX0" fmla="*/ 348730 w 348730"/>
                      <a:gd name="connsiteY0" fmla="*/ 0 h 4949371"/>
                      <a:gd name="connsiteX1" fmla="*/ 305187 w 348730"/>
                      <a:gd name="connsiteY1" fmla="*/ 1488744 h 4949371"/>
                      <a:gd name="connsiteX2" fmla="*/ 276159 w 348730"/>
                      <a:gd name="connsiteY2" fmla="*/ 3309257 h 4949371"/>
                      <a:gd name="connsiteX3" fmla="*/ 43930 w 348730"/>
                      <a:gd name="connsiteY3" fmla="*/ 3643085 h 4949371"/>
                      <a:gd name="connsiteX4" fmla="*/ 387 w 348730"/>
                      <a:gd name="connsiteY4" fmla="*/ 4949371 h 4949371"/>
                      <a:gd name="connsiteX0" fmla="*/ 357230 w 357230"/>
                      <a:gd name="connsiteY0" fmla="*/ 0 h 4949371"/>
                      <a:gd name="connsiteX1" fmla="*/ 313687 w 357230"/>
                      <a:gd name="connsiteY1" fmla="*/ 1488744 h 4949371"/>
                      <a:gd name="connsiteX2" fmla="*/ 8887 w 357230"/>
                      <a:gd name="connsiteY2" fmla="*/ 1856832 h 4949371"/>
                      <a:gd name="connsiteX3" fmla="*/ 52430 w 357230"/>
                      <a:gd name="connsiteY3" fmla="*/ 3643085 h 4949371"/>
                      <a:gd name="connsiteX4" fmla="*/ 8887 w 357230"/>
                      <a:gd name="connsiteY4" fmla="*/ 4949371 h 4949371"/>
                      <a:gd name="connsiteX0" fmla="*/ 369042 w 369042"/>
                      <a:gd name="connsiteY0" fmla="*/ 0 h 4949371"/>
                      <a:gd name="connsiteX1" fmla="*/ 325499 w 369042"/>
                      <a:gd name="connsiteY1" fmla="*/ 1488744 h 4949371"/>
                      <a:gd name="connsiteX2" fmla="*/ 20699 w 369042"/>
                      <a:gd name="connsiteY2" fmla="*/ 1856832 h 4949371"/>
                      <a:gd name="connsiteX3" fmla="*/ 20699 w 369042"/>
                      <a:gd name="connsiteY3" fmla="*/ 3670233 h 4949371"/>
                      <a:gd name="connsiteX4" fmla="*/ 20699 w 369042"/>
                      <a:gd name="connsiteY4" fmla="*/ 4949371 h 4949371"/>
                      <a:gd name="connsiteX0" fmla="*/ 630299 w 630299"/>
                      <a:gd name="connsiteY0" fmla="*/ 0 h 4854353"/>
                      <a:gd name="connsiteX1" fmla="*/ 325499 w 630299"/>
                      <a:gd name="connsiteY1" fmla="*/ 1393726 h 4854353"/>
                      <a:gd name="connsiteX2" fmla="*/ 20699 w 630299"/>
                      <a:gd name="connsiteY2" fmla="*/ 1761814 h 4854353"/>
                      <a:gd name="connsiteX3" fmla="*/ 20699 w 630299"/>
                      <a:gd name="connsiteY3" fmla="*/ 3575215 h 4854353"/>
                      <a:gd name="connsiteX4" fmla="*/ 20699 w 630299"/>
                      <a:gd name="connsiteY4" fmla="*/ 4854353 h 4854353"/>
                      <a:gd name="connsiteX0" fmla="*/ 630299 w 630299"/>
                      <a:gd name="connsiteY0" fmla="*/ 4638 h 4858991"/>
                      <a:gd name="connsiteX1" fmla="*/ 325499 w 630299"/>
                      <a:gd name="connsiteY1" fmla="*/ 1398364 h 4858991"/>
                      <a:gd name="connsiteX2" fmla="*/ 20699 w 630299"/>
                      <a:gd name="connsiteY2" fmla="*/ 1766452 h 4858991"/>
                      <a:gd name="connsiteX3" fmla="*/ 20699 w 630299"/>
                      <a:gd name="connsiteY3" fmla="*/ 3579853 h 4858991"/>
                      <a:gd name="connsiteX4" fmla="*/ 20699 w 630299"/>
                      <a:gd name="connsiteY4" fmla="*/ 4858991 h 4858991"/>
                      <a:gd name="connsiteX0" fmla="*/ 624794 w 624794"/>
                      <a:gd name="connsiteY0" fmla="*/ 4638 h 3881658"/>
                      <a:gd name="connsiteX1" fmla="*/ 319994 w 624794"/>
                      <a:gd name="connsiteY1" fmla="*/ 1398364 h 3881658"/>
                      <a:gd name="connsiteX2" fmla="*/ 15194 w 624794"/>
                      <a:gd name="connsiteY2" fmla="*/ 1766452 h 3881658"/>
                      <a:gd name="connsiteX3" fmla="*/ 15194 w 624794"/>
                      <a:gd name="connsiteY3" fmla="*/ 3579853 h 3881658"/>
                      <a:gd name="connsiteX4" fmla="*/ 290966 w 624794"/>
                      <a:gd name="connsiteY4" fmla="*/ 3881658 h 38816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624794" h="3881658">
                        <a:moveTo>
                          <a:pt x="624794" y="4638"/>
                        </a:moveTo>
                        <a:cubicBezTo>
                          <a:pt x="79298" y="-83299"/>
                          <a:pt x="421594" y="1104728"/>
                          <a:pt x="319994" y="1398364"/>
                        </a:cubicBezTo>
                        <a:cubicBezTo>
                          <a:pt x="218394" y="1692000"/>
                          <a:pt x="65994" y="1402871"/>
                          <a:pt x="15194" y="1766452"/>
                        </a:cubicBezTo>
                        <a:cubicBezTo>
                          <a:pt x="-35606" y="2130033"/>
                          <a:pt x="61156" y="3306501"/>
                          <a:pt x="15194" y="3579853"/>
                        </a:cubicBezTo>
                        <a:cubicBezTo>
                          <a:pt x="-30768" y="3853205"/>
                          <a:pt x="289756" y="3365191"/>
                          <a:pt x="290966" y="3881658"/>
                        </a:cubicBezTo>
                      </a:path>
                    </a:pathLst>
                  </a:custGeom>
                  <a:noFill/>
                  <a:ln w="571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8" name="Connecteur droit avec flèche 87"/>
                  <p:cNvCxnSpPr/>
                  <p:nvPr/>
                </p:nvCxnSpPr>
                <p:spPr>
                  <a:xfrm>
                    <a:off x="1690695" y="1291275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Connecteur droit avec flèche 88"/>
                  <p:cNvCxnSpPr/>
                  <p:nvPr/>
                </p:nvCxnSpPr>
                <p:spPr>
                  <a:xfrm flipH="1" flipV="1">
                    <a:off x="1684699" y="4869160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Connecteur droit avec flèche 89"/>
                  <p:cNvCxnSpPr/>
                  <p:nvPr/>
                </p:nvCxnSpPr>
                <p:spPr>
                  <a:xfrm flipH="1">
                    <a:off x="1389114" y="2873018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Connecteur droit avec flèche 90"/>
                  <p:cNvCxnSpPr/>
                  <p:nvPr/>
                </p:nvCxnSpPr>
                <p:spPr>
                  <a:xfrm flipH="1" flipV="1">
                    <a:off x="1690695" y="2473391"/>
                    <a:ext cx="0" cy="360040"/>
                  </a:xfrm>
                  <a:prstGeom prst="straightConnector1">
                    <a:avLst/>
                  </a:prstGeom>
                  <a:ln w="762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2" name="ZoneTexte 91"/>
                  <p:cNvSpPr txBox="1"/>
                  <p:nvPr/>
                </p:nvSpPr>
                <p:spPr>
                  <a:xfrm>
                    <a:off x="1734914" y="1628800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b</a:t>
                    </a:r>
                    <a:endParaRPr lang="en-US" sz="4000" dirty="0"/>
                  </a:p>
                </p:txBody>
              </p:sp>
              <p:sp>
                <p:nvSpPr>
                  <p:cNvPr id="93" name="ZoneTexte 92"/>
                  <p:cNvSpPr txBox="1"/>
                  <p:nvPr/>
                </p:nvSpPr>
                <p:spPr>
                  <a:xfrm>
                    <a:off x="899592" y="3081154"/>
                    <a:ext cx="254244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c</a:t>
                    </a:r>
                    <a:endParaRPr lang="en-US" sz="4000" dirty="0"/>
                  </a:p>
                </p:txBody>
              </p:sp>
              <p:sp>
                <p:nvSpPr>
                  <p:cNvPr id="94" name="ZoneTexte 93"/>
                  <p:cNvSpPr txBox="1"/>
                  <p:nvPr/>
                </p:nvSpPr>
                <p:spPr>
                  <a:xfrm>
                    <a:off x="1662906" y="4233282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d</a:t>
                    </a:r>
                    <a:endParaRPr lang="en-US" sz="4000" dirty="0"/>
                  </a:p>
                </p:txBody>
              </p:sp>
              <p:cxnSp>
                <p:nvCxnSpPr>
                  <p:cNvPr id="95" name="Connecteur droit 94"/>
                  <p:cNvCxnSpPr/>
                  <p:nvPr/>
                </p:nvCxnSpPr>
                <p:spPr>
                  <a:xfrm>
                    <a:off x="1999849" y="317534"/>
                    <a:ext cx="0" cy="589653"/>
                  </a:xfrm>
                  <a:prstGeom prst="line">
                    <a:avLst/>
                  </a:prstGeom>
                  <a:ln w="762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Connecteur droit 95"/>
                  <p:cNvCxnSpPr/>
                  <p:nvPr/>
                </p:nvCxnSpPr>
                <p:spPr>
                  <a:xfrm>
                    <a:off x="1647534" y="2104390"/>
                    <a:ext cx="44146" cy="368460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ZoneTexte 97"/>
                  <p:cNvSpPr txBox="1"/>
                  <p:nvPr/>
                </p:nvSpPr>
                <p:spPr>
                  <a:xfrm>
                    <a:off x="1844080" y="4017258"/>
                    <a:ext cx="46082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fr-FR" sz="4000" dirty="0" smtClean="0"/>
                      <a:t>?</a:t>
                    </a:r>
                    <a:endParaRPr lang="en-US" sz="4000" dirty="0"/>
                  </a:p>
                </p:txBody>
              </p:sp>
            </p:grpSp>
            <p:sp>
              <p:nvSpPr>
                <p:cNvPr id="116" name="ZoneTexte 115"/>
                <p:cNvSpPr txBox="1"/>
                <p:nvPr/>
              </p:nvSpPr>
              <p:spPr>
                <a:xfrm>
                  <a:off x="4039170" y="-99392"/>
                  <a:ext cx="46082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4000" dirty="0" smtClean="0"/>
                    <a:t>a</a:t>
                  </a:r>
                  <a:endParaRPr lang="en-US" sz="4000" dirty="0"/>
                </a:p>
              </p:txBody>
            </p:sp>
            <p:sp>
              <p:nvSpPr>
                <p:cNvPr id="120" name="ZoneTexte 119"/>
                <p:cNvSpPr txBox="1"/>
                <p:nvPr/>
              </p:nvSpPr>
              <p:spPr>
                <a:xfrm>
                  <a:off x="3617598" y="5733256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Shunt IV</a:t>
                  </a:r>
                  <a:endParaRPr lang="en-US" sz="2400" dirty="0"/>
                </a:p>
              </p:txBody>
            </p:sp>
            <p:cxnSp>
              <p:nvCxnSpPr>
                <p:cNvPr id="124" name="Connecteur droit avec flèche 123"/>
                <p:cNvCxnSpPr/>
                <p:nvPr/>
              </p:nvCxnSpPr>
              <p:spPr>
                <a:xfrm>
                  <a:off x="4499992" y="441514"/>
                  <a:ext cx="380827" cy="0"/>
                </a:xfrm>
                <a:prstGeom prst="straightConnector1">
                  <a:avLst/>
                </a:prstGeom>
                <a:ln w="762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5" name="Forme libre 124"/>
                <p:cNvSpPr/>
                <p:nvPr/>
              </p:nvSpPr>
              <p:spPr>
                <a:xfrm>
                  <a:off x="4470400" y="72571"/>
                  <a:ext cx="551543" cy="449943"/>
                </a:xfrm>
                <a:custGeom>
                  <a:avLst/>
                  <a:gdLst>
                    <a:gd name="connsiteX0" fmla="*/ 551543 w 551543"/>
                    <a:gd name="connsiteY0" fmla="*/ 0 h 449943"/>
                    <a:gd name="connsiteX1" fmla="*/ 116114 w 551543"/>
                    <a:gd name="connsiteY1" fmla="*/ 29029 h 449943"/>
                    <a:gd name="connsiteX2" fmla="*/ 29029 w 551543"/>
                    <a:gd name="connsiteY2" fmla="*/ 159658 h 449943"/>
                    <a:gd name="connsiteX3" fmla="*/ 0 w 551543"/>
                    <a:gd name="connsiteY3" fmla="*/ 449943 h 4499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1543" h="449943">
                      <a:moveTo>
                        <a:pt x="551543" y="0"/>
                      </a:moveTo>
                      <a:cubicBezTo>
                        <a:pt x="377371" y="1209"/>
                        <a:pt x="203200" y="2419"/>
                        <a:pt x="116114" y="29029"/>
                      </a:cubicBezTo>
                      <a:cubicBezTo>
                        <a:pt x="29028" y="55639"/>
                        <a:pt x="48381" y="89506"/>
                        <a:pt x="29029" y="159658"/>
                      </a:cubicBezTo>
                      <a:cubicBezTo>
                        <a:pt x="9677" y="229810"/>
                        <a:pt x="4838" y="339876"/>
                        <a:pt x="0" y="449943"/>
                      </a:cubicBezTo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ZoneTexte 142"/>
                <p:cNvSpPr txBox="1"/>
                <p:nvPr/>
              </p:nvSpPr>
              <p:spPr>
                <a:xfrm>
                  <a:off x="3257558" y="5841381"/>
                  <a:ext cx="160247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400" dirty="0" smtClean="0"/>
                    <a:t>5</a:t>
                  </a:r>
                  <a:endParaRPr lang="en-US" sz="2400" dirty="0"/>
                </a:p>
              </p:txBody>
            </p:sp>
          </p:grpSp>
        </p:grpSp>
        <p:grpSp>
          <p:nvGrpSpPr>
            <p:cNvPr id="147" name="Groupe 146"/>
            <p:cNvGrpSpPr/>
            <p:nvPr/>
          </p:nvGrpSpPr>
          <p:grpSpPr>
            <a:xfrm>
              <a:off x="108034" y="134425"/>
              <a:ext cx="3346994" cy="6443647"/>
              <a:chOff x="5257454" y="-99392"/>
              <a:chExt cx="3346994" cy="6443647"/>
            </a:xfrm>
          </p:grpSpPr>
          <p:sp>
            <p:nvSpPr>
              <p:cNvPr id="103" name="Forme libre 102"/>
              <p:cNvSpPr/>
              <p:nvPr/>
            </p:nvSpPr>
            <p:spPr>
              <a:xfrm>
                <a:off x="5257454" y="44624"/>
                <a:ext cx="3346994" cy="6299631"/>
              </a:xfrm>
              <a:custGeom>
                <a:avLst/>
                <a:gdLst>
                  <a:gd name="connsiteX0" fmla="*/ 952137 w 3346994"/>
                  <a:gd name="connsiteY0" fmla="*/ 130629 h 6299631"/>
                  <a:gd name="connsiteX1" fmla="*/ 937623 w 3346994"/>
                  <a:gd name="connsiteY1" fmla="*/ 1117600 h 6299631"/>
                  <a:gd name="connsiteX2" fmla="*/ 908594 w 3346994"/>
                  <a:gd name="connsiteY2" fmla="*/ 2191658 h 6299631"/>
                  <a:gd name="connsiteX3" fmla="*/ 690880 w 3346994"/>
                  <a:gd name="connsiteY3" fmla="*/ 2743200 h 6299631"/>
                  <a:gd name="connsiteX4" fmla="*/ 894080 w 3346994"/>
                  <a:gd name="connsiteY4" fmla="*/ 3280229 h 6299631"/>
                  <a:gd name="connsiteX5" fmla="*/ 995680 w 3346994"/>
                  <a:gd name="connsiteY5" fmla="*/ 5254172 h 6299631"/>
                  <a:gd name="connsiteX6" fmla="*/ 81280 w 3346994"/>
                  <a:gd name="connsiteY6" fmla="*/ 6096000 h 6299631"/>
                  <a:gd name="connsiteX7" fmla="*/ 182880 w 3346994"/>
                  <a:gd name="connsiteY7" fmla="*/ 6299200 h 6299631"/>
                  <a:gd name="connsiteX8" fmla="*/ 1300480 w 3346994"/>
                  <a:gd name="connsiteY8" fmla="*/ 6066972 h 6299631"/>
                  <a:gd name="connsiteX9" fmla="*/ 2127794 w 3346994"/>
                  <a:gd name="connsiteY9" fmla="*/ 6154058 h 6299631"/>
                  <a:gd name="connsiteX10" fmla="*/ 2345508 w 3346994"/>
                  <a:gd name="connsiteY10" fmla="*/ 5762172 h 6299631"/>
                  <a:gd name="connsiteX11" fmla="*/ 2098765 w 3346994"/>
                  <a:gd name="connsiteY11" fmla="*/ 5021943 h 6299631"/>
                  <a:gd name="connsiteX12" fmla="*/ 2592251 w 3346994"/>
                  <a:gd name="connsiteY12" fmla="*/ 3367315 h 6299631"/>
                  <a:gd name="connsiteX13" fmla="*/ 2548708 w 3346994"/>
                  <a:gd name="connsiteY13" fmla="*/ 2510972 h 6299631"/>
                  <a:gd name="connsiteX14" fmla="*/ 3346994 w 3346994"/>
                  <a:gd name="connsiteY14" fmla="*/ 0 h 6299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994" h="6299631">
                    <a:moveTo>
                      <a:pt x="952137" y="130629"/>
                    </a:moveTo>
                    <a:cubicBezTo>
                      <a:pt x="948508" y="452362"/>
                      <a:pt x="944880" y="774095"/>
                      <a:pt x="937623" y="1117600"/>
                    </a:cubicBezTo>
                    <a:cubicBezTo>
                      <a:pt x="930366" y="1461105"/>
                      <a:pt x="949718" y="1920725"/>
                      <a:pt x="908594" y="2191658"/>
                    </a:cubicBezTo>
                    <a:cubicBezTo>
                      <a:pt x="867470" y="2462591"/>
                      <a:pt x="693299" y="2561772"/>
                      <a:pt x="690880" y="2743200"/>
                    </a:cubicBezTo>
                    <a:cubicBezTo>
                      <a:pt x="688461" y="2924628"/>
                      <a:pt x="843280" y="2861734"/>
                      <a:pt x="894080" y="3280229"/>
                    </a:cubicBezTo>
                    <a:cubicBezTo>
                      <a:pt x="944880" y="3698724"/>
                      <a:pt x="1131147" y="4784877"/>
                      <a:pt x="995680" y="5254172"/>
                    </a:cubicBezTo>
                    <a:cubicBezTo>
                      <a:pt x="860213" y="5723467"/>
                      <a:pt x="216747" y="5921829"/>
                      <a:pt x="81280" y="6096000"/>
                    </a:cubicBezTo>
                    <a:cubicBezTo>
                      <a:pt x="-54187" y="6270171"/>
                      <a:pt x="-20320" y="6304038"/>
                      <a:pt x="182880" y="6299200"/>
                    </a:cubicBezTo>
                    <a:cubicBezTo>
                      <a:pt x="386080" y="6294362"/>
                      <a:pt x="976328" y="6091162"/>
                      <a:pt x="1300480" y="6066972"/>
                    </a:cubicBezTo>
                    <a:cubicBezTo>
                      <a:pt x="1624632" y="6042782"/>
                      <a:pt x="1953623" y="6204858"/>
                      <a:pt x="2127794" y="6154058"/>
                    </a:cubicBezTo>
                    <a:cubicBezTo>
                      <a:pt x="2301965" y="6103258"/>
                      <a:pt x="2350346" y="5950858"/>
                      <a:pt x="2345508" y="5762172"/>
                    </a:cubicBezTo>
                    <a:cubicBezTo>
                      <a:pt x="2340670" y="5573486"/>
                      <a:pt x="2057641" y="5421086"/>
                      <a:pt x="2098765" y="5021943"/>
                    </a:cubicBezTo>
                    <a:cubicBezTo>
                      <a:pt x="2139889" y="4622800"/>
                      <a:pt x="2517260" y="3785810"/>
                      <a:pt x="2592251" y="3367315"/>
                    </a:cubicBezTo>
                    <a:cubicBezTo>
                      <a:pt x="2667242" y="2948820"/>
                      <a:pt x="2422918" y="3072191"/>
                      <a:pt x="2548708" y="2510972"/>
                    </a:cubicBezTo>
                    <a:cubicBezTo>
                      <a:pt x="2674498" y="1949753"/>
                      <a:pt x="3010746" y="974876"/>
                      <a:pt x="3346994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orme libre 103"/>
              <p:cNvSpPr/>
              <p:nvPr/>
            </p:nvSpPr>
            <p:spPr>
              <a:xfrm>
                <a:off x="6615312" y="270157"/>
                <a:ext cx="624794" cy="4150523"/>
              </a:xfrm>
              <a:custGeom>
                <a:avLst/>
                <a:gdLst>
                  <a:gd name="connsiteX0" fmla="*/ 348730 w 348730"/>
                  <a:gd name="connsiteY0" fmla="*/ 0 h 4949371"/>
                  <a:gd name="connsiteX1" fmla="*/ 261644 w 348730"/>
                  <a:gd name="connsiteY1" fmla="*/ 265611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  <a:gd name="connsiteX0" fmla="*/ 348730 w 348730"/>
                  <a:gd name="connsiteY0" fmla="*/ 0 h 4949371"/>
                  <a:gd name="connsiteX1" fmla="*/ 305187 w 348730"/>
                  <a:gd name="connsiteY1" fmla="*/ 148874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  <a:gd name="connsiteX0" fmla="*/ 357230 w 357230"/>
                  <a:gd name="connsiteY0" fmla="*/ 0 h 4949371"/>
                  <a:gd name="connsiteX1" fmla="*/ 313687 w 357230"/>
                  <a:gd name="connsiteY1" fmla="*/ 1488744 h 4949371"/>
                  <a:gd name="connsiteX2" fmla="*/ 8887 w 357230"/>
                  <a:gd name="connsiteY2" fmla="*/ 1856832 h 4949371"/>
                  <a:gd name="connsiteX3" fmla="*/ 52430 w 357230"/>
                  <a:gd name="connsiteY3" fmla="*/ 3643085 h 4949371"/>
                  <a:gd name="connsiteX4" fmla="*/ 8887 w 357230"/>
                  <a:gd name="connsiteY4" fmla="*/ 4949371 h 4949371"/>
                  <a:gd name="connsiteX0" fmla="*/ 369042 w 369042"/>
                  <a:gd name="connsiteY0" fmla="*/ 0 h 4949371"/>
                  <a:gd name="connsiteX1" fmla="*/ 325499 w 369042"/>
                  <a:gd name="connsiteY1" fmla="*/ 1488744 h 4949371"/>
                  <a:gd name="connsiteX2" fmla="*/ 20699 w 369042"/>
                  <a:gd name="connsiteY2" fmla="*/ 1856832 h 4949371"/>
                  <a:gd name="connsiteX3" fmla="*/ 20699 w 369042"/>
                  <a:gd name="connsiteY3" fmla="*/ 3670233 h 4949371"/>
                  <a:gd name="connsiteX4" fmla="*/ 20699 w 369042"/>
                  <a:gd name="connsiteY4" fmla="*/ 4949371 h 4949371"/>
                  <a:gd name="connsiteX0" fmla="*/ 630299 w 630299"/>
                  <a:gd name="connsiteY0" fmla="*/ 0 h 4854353"/>
                  <a:gd name="connsiteX1" fmla="*/ 325499 w 630299"/>
                  <a:gd name="connsiteY1" fmla="*/ 1393726 h 4854353"/>
                  <a:gd name="connsiteX2" fmla="*/ 20699 w 630299"/>
                  <a:gd name="connsiteY2" fmla="*/ 1761814 h 4854353"/>
                  <a:gd name="connsiteX3" fmla="*/ 20699 w 630299"/>
                  <a:gd name="connsiteY3" fmla="*/ 3575215 h 4854353"/>
                  <a:gd name="connsiteX4" fmla="*/ 20699 w 630299"/>
                  <a:gd name="connsiteY4" fmla="*/ 4854353 h 4854353"/>
                  <a:gd name="connsiteX0" fmla="*/ 630299 w 630299"/>
                  <a:gd name="connsiteY0" fmla="*/ 4638 h 4858991"/>
                  <a:gd name="connsiteX1" fmla="*/ 325499 w 630299"/>
                  <a:gd name="connsiteY1" fmla="*/ 1398364 h 4858991"/>
                  <a:gd name="connsiteX2" fmla="*/ 20699 w 630299"/>
                  <a:gd name="connsiteY2" fmla="*/ 1766452 h 4858991"/>
                  <a:gd name="connsiteX3" fmla="*/ 20699 w 630299"/>
                  <a:gd name="connsiteY3" fmla="*/ 3579853 h 4858991"/>
                  <a:gd name="connsiteX4" fmla="*/ 20699 w 630299"/>
                  <a:gd name="connsiteY4" fmla="*/ 4858991 h 4858991"/>
                  <a:gd name="connsiteX0" fmla="*/ 624794 w 624794"/>
                  <a:gd name="connsiteY0" fmla="*/ 4638 h 3881658"/>
                  <a:gd name="connsiteX1" fmla="*/ 319994 w 624794"/>
                  <a:gd name="connsiteY1" fmla="*/ 1398364 h 3881658"/>
                  <a:gd name="connsiteX2" fmla="*/ 15194 w 624794"/>
                  <a:gd name="connsiteY2" fmla="*/ 1766452 h 3881658"/>
                  <a:gd name="connsiteX3" fmla="*/ 15194 w 624794"/>
                  <a:gd name="connsiteY3" fmla="*/ 3579853 h 3881658"/>
                  <a:gd name="connsiteX4" fmla="*/ 290966 w 624794"/>
                  <a:gd name="connsiteY4" fmla="*/ 3881658 h 3881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24794" h="3881658">
                    <a:moveTo>
                      <a:pt x="624794" y="4638"/>
                    </a:moveTo>
                    <a:cubicBezTo>
                      <a:pt x="79298" y="-83299"/>
                      <a:pt x="421594" y="1104728"/>
                      <a:pt x="319994" y="1398364"/>
                    </a:cubicBezTo>
                    <a:cubicBezTo>
                      <a:pt x="218394" y="1692000"/>
                      <a:pt x="65994" y="1402871"/>
                      <a:pt x="15194" y="1766452"/>
                    </a:cubicBezTo>
                    <a:cubicBezTo>
                      <a:pt x="-35606" y="2130033"/>
                      <a:pt x="61156" y="3306501"/>
                      <a:pt x="15194" y="3579853"/>
                    </a:cubicBezTo>
                    <a:cubicBezTo>
                      <a:pt x="-30768" y="3853205"/>
                      <a:pt x="289756" y="3365191"/>
                      <a:pt x="290966" y="3881658"/>
                    </a:cubicBezTo>
                  </a:path>
                </a:pathLst>
              </a:cu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5" name="Connecteur droit avec flèche 104"/>
              <p:cNvCxnSpPr/>
              <p:nvPr/>
            </p:nvCxnSpPr>
            <p:spPr>
              <a:xfrm>
                <a:off x="6930951" y="1022748"/>
                <a:ext cx="0" cy="36004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onnecteur droit avec flèche 105"/>
              <p:cNvCxnSpPr/>
              <p:nvPr/>
            </p:nvCxnSpPr>
            <p:spPr>
              <a:xfrm flipH="1" flipV="1">
                <a:off x="6924955" y="4600633"/>
                <a:ext cx="0" cy="36004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onnecteur droit avec flèche 106"/>
              <p:cNvCxnSpPr/>
              <p:nvPr/>
            </p:nvCxnSpPr>
            <p:spPr>
              <a:xfrm flipH="1">
                <a:off x="6629370" y="2604491"/>
                <a:ext cx="0" cy="36004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Connecteur droit avec flèche 107"/>
              <p:cNvCxnSpPr/>
              <p:nvPr/>
            </p:nvCxnSpPr>
            <p:spPr>
              <a:xfrm flipH="1" flipV="1">
                <a:off x="6930951" y="2276872"/>
                <a:ext cx="0" cy="36004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ZoneTexte 108"/>
              <p:cNvSpPr txBox="1"/>
              <p:nvPr/>
            </p:nvSpPr>
            <p:spPr>
              <a:xfrm>
                <a:off x="6975170" y="1360273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b</a:t>
                </a:r>
                <a:endParaRPr lang="en-US" sz="4000" dirty="0"/>
              </a:p>
            </p:txBody>
          </p:sp>
          <p:sp>
            <p:nvSpPr>
              <p:cNvPr id="110" name="ZoneTexte 109"/>
              <p:cNvSpPr txBox="1"/>
              <p:nvPr/>
            </p:nvSpPr>
            <p:spPr>
              <a:xfrm>
                <a:off x="6139848" y="2812627"/>
                <a:ext cx="25424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c</a:t>
                </a:r>
                <a:endParaRPr lang="en-US" sz="4000" dirty="0"/>
              </a:p>
            </p:txBody>
          </p:sp>
          <p:sp>
            <p:nvSpPr>
              <p:cNvPr id="111" name="ZoneTexte 110"/>
              <p:cNvSpPr txBox="1"/>
              <p:nvPr/>
            </p:nvSpPr>
            <p:spPr>
              <a:xfrm>
                <a:off x="6903162" y="3964755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d</a:t>
                </a:r>
                <a:endParaRPr lang="en-US" sz="4000" dirty="0"/>
              </a:p>
            </p:txBody>
          </p:sp>
          <p:cxnSp>
            <p:nvCxnSpPr>
              <p:cNvPr id="112" name="Connecteur droit 111"/>
              <p:cNvCxnSpPr/>
              <p:nvPr/>
            </p:nvCxnSpPr>
            <p:spPr>
              <a:xfrm>
                <a:off x="7240105" y="49007"/>
                <a:ext cx="0" cy="589653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Connecteur droit 112"/>
              <p:cNvCxnSpPr/>
              <p:nvPr/>
            </p:nvCxnSpPr>
            <p:spPr>
              <a:xfrm>
                <a:off x="6887790" y="1835863"/>
                <a:ext cx="44146" cy="368460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ZoneTexte 113"/>
              <p:cNvSpPr txBox="1"/>
              <p:nvPr/>
            </p:nvSpPr>
            <p:spPr>
              <a:xfrm>
                <a:off x="7219968" y="1360273"/>
                <a:ext cx="8804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15" name="ZoneTexte 114"/>
              <p:cNvSpPr txBox="1"/>
              <p:nvPr/>
            </p:nvSpPr>
            <p:spPr>
              <a:xfrm>
                <a:off x="7084336" y="3748731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?</a:t>
                </a:r>
                <a:endParaRPr lang="en-US" sz="4000" dirty="0"/>
              </a:p>
            </p:txBody>
          </p:sp>
          <p:cxnSp>
            <p:nvCxnSpPr>
              <p:cNvPr id="102" name="Connecteur droit avec flèche 101"/>
              <p:cNvCxnSpPr/>
              <p:nvPr/>
            </p:nvCxnSpPr>
            <p:spPr>
              <a:xfrm flipH="1">
                <a:off x="6913638" y="289114"/>
                <a:ext cx="380827" cy="0"/>
              </a:xfrm>
              <a:prstGeom prst="straightConnector1">
                <a:avLst/>
              </a:prstGeom>
              <a:ln w="762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ZoneTexte 116"/>
              <p:cNvSpPr txBox="1"/>
              <p:nvPr/>
            </p:nvSpPr>
            <p:spPr>
              <a:xfrm>
                <a:off x="6559450" y="-99392"/>
                <a:ext cx="46082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4000" dirty="0" smtClean="0"/>
                  <a:t>a</a:t>
                </a:r>
                <a:endParaRPr lang="en-US" sz="4000" dirty="0"/>
              </a:p>
            </p:txBody>
          </p:sp>
          <p:cxnSp>
            <p:nvCxnSpPr>
              <p:cNvPr id="119" name="Connecteur droit avec flèche 118"/>
              <p:cNvCxnSpPr/>
              <p:nvPr/>
            </p:nvCxnSpPr>
            <p:spPr>
              <a:xfrm>
                <a:off x="6928373" y="3056588"/>
                <a:ext cx="360040" cy="35453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ZoneTexte 120"/>
              <p:cNvSpPr txBox="1"/>
              <p:nvPr/>
            </p:nvSpPr>
            <p:spPr>
              <a:xfrm>
                <a:off x="5868144" y="5631631"/>
                <a:ext cx="16024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Shunt I + II</a:t>
                </a:r>
                <a:endParaRPr lang="en-US" sz="2400" dirty="0"/>
              </a:p>
            </p:txBody>
          </p:sp>
          <p:sp>
            <p:nvSpPr>
              <p:cNvPr id="144" name="ZoneTexte 143"/>
              <p:cNvSpPr txBox="1"/>
              <p:nvPr/>
            </p:nvSpPr>
            <p:spPr>
              <a:xfrm>
                <a:off x="5543179" y="5849340"/>
                <a:ext cx="16024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4</a:t>
                </a:r>
                <a:endParaRPr lang="en-US" sz="2400" dirty="0"/>
              </a:p>
            </p:txBody>
          </p:sp>
          <p:cxnSp>
            <p:nvCxnSpPr>
              <p:cNvPr id="149" name="Connecteur droit avec flèche 148"/>
              <p:cNvCxnSpPr/>
              <p:nvPr/>
            </p:nvCxnSpPr>
            <p:spPr>
              <a:xfrm>
                <a:off x="6859928" y="1977350"/>
                <a:ext cx="360040" cy="35453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349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486916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Diagnosis</a:t>
            </a:r>
            <a:r>
              <a:rPr lang="fr-FR" dirty="0" smtClean="0"/>
              <a:t>:  (1) Reflux GSV </a:t>
            </a:r>
            <a:r>
              <a:rPr lang="fr-FR" dirty="0" err="1" smtClean="0"/>
              <a:t>mid-thigh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tributary</a:t>
            </a:r>
            <a:r>
              <a:rPr lang="fr-FR" dirty="0" smtClean="0"/>
              <a:t>. </a:t>
            </a:r>
            <a:r>
              <a:rPr lang="fr-FR" dirty="0" err="1" smtClean="0"/>
              <a:t>Complementary</a:t>
            </a:r>
            <a:r>
              <a:rPr lang="fr-FR" dirty="0" smtClean="0"/>
              <a:t> data are </a:t>
            </a:r>
            <a:r>
              <a:rPr lang="fr-FR" dirty="0" err="1" smtClean="0"/>
              <a:t>necessary</a:t>
            </a:r>
            <a:r>
              <a:rPr lang="fr-FR" dirty="0" smtClean="0"/>
              <a:t> to  </a:t>
            </a:r>
            <a:r>
              <a:rPr lang="fr-FR" dirty="0" err="1" smtClean="0"/>
              <a:t>implement</a:t>
            </a:r>
            <a:r>
              <a:rPr lang="fr-FR" dirty="0" smtClean="0"/>
              <a:t> an </a:t>
            </a:r>
            <a:r>
              <a:rPr lang="fr-FR" dirty="0" err="1" smtClean="0"/>
              <a:t>hemodynamic</a:t>
            </a:r>
            <a:r>
              <a:rPr lang="fr-FR" dirty="0" smtClean="0"/>
              <a:t> and </a:t>
            </a:r>
            <a:r>
              <a:rPr lang="fr-FR" dirty="0" err="1" smtClean="0"/>
              <a:t>hemodynamic</a:t>
            </a:r>
            <a:r>
              <a:rPr lang="fr-FR" dirty="0" smtClean="0"/>
              <a:t> </a:t>
            </a:r>
            <a:r>
              <a:rPr lang="fr-FR" dirty="0" err="1" smtClean="0"/>
              <a:t>tretment</a:t>
            </a:r>
            <a:r>
              <a:rPr lang="fr-FR" dirty="0" smtClean="0"/>
              <a:t> (CHIVA)</a:t>
            </a:r>
          </a:p>
          <a:p>
            <a:r>
              <a:rPr lang="fr-FR" dirty="0" smtClean="0"/>
              <a:t>SFJ Valsalva + or - ?</a:t>
            </a:r>
          </a:p>
          <a:p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perforator</a:t>
            </a:r>
            <a:r>
              <a:rPr lang="fr-FR" dirty="0" smtClean="0"/>
              <a:t> </a:t>
            </a:r>
            <a:r>
              <a:rPr lang="fr-FR" dirty="0" err="1" smtClean="0"/>
              <a:t>re</a:t>
            </a:r>
            <a:r>
              <a:rPr lang="fr-FR" dirty="0" smtClean="0"/>
              <a:t>-entry  in b?</a:t>
            </a:r>
          </a:p>
          <a:p>
            <a:r>
              <a:rPr lang="fr-FR" dirty="0" smtClean="0"/>
              <a:t>Terminal </a:t>
            </a:r>
            <a:r>
              <a:rPr lang="fr-FR" dirty="0" err="1" smtClean="0"/>
              <a:t>re</a:t>
            </a:r>
            <a:r>
              <a:rPr lang="fr-FR" dirty="0" smtClean="0"/>
              <a:t>-entry : d?</a:t>
            </a:r>
            <a:endParaRPr lang="en-US" dirty="0"/>
          </a:p>
        </p:txBody>
      </p:sp>
      <p:grpSp>
        <p:nvGrpSpPr>
          <p:cNvPr id="3" name="Groupe 2"/>
          <p:cNvGrpSpPr/>
          <p:nvPr/>
        </p:nvGrpSpPr>
        <p:grpSpPr>
          <a:xfrm>
            <a:off x="107503" y="119353"/>
            <a:ext cx="8856985" cy="4533783"/>
            <a:chOff x="107503" y="119353"/>
            <a:chExt cx="8856985" cy="4533783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3" y="332656"/>
              <a:ext cx="5442501" cy="4320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119353"/>
              <a:ext cx="3816424" cy="431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6312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7503" y="4293096"/>
            <a:ext cx="90364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Diagnosis</a:t>
            </a:r>
            <a:r>
              <a:rPr lang="fr-FR" dirty="0" smtClean="0"/>
              <a:t>:  </a:t>
            </a:r>
          </a:p>
          <a:p>
            <a:r>
              <a:rPr lang="fr-FR" dirty="0" smtClean="0"/>
              <a:t>(2) Shunt II if terminal valve comptent ( Valsalva -) . </a:t>
            </a:r>
            <a:r>
              <a:rPr lang="fr-FR" dirty="0" err="1" smtClean="0"/>
              <a:t>Treatment</a:t>
            </a:r>
            <a:r>
              <a:rPr lang="fr-FR" dirty="0" smtClean="0"/>
              <a:t>: </a:t>
            </a:r>
            <a:r>
              <a:rPr lang="fr-FR" dirty="0" err="1" smtClean="0"/>
              <a:t>disconnection</a:t>
            </a:r>
            <a:r>
              <a:rPr lang="fr-FR" dirty="0" smtClean="0"/>
              <a:t> in b (3) Shunt III if terminal valve </a:t>
            </a:r>
            <a:r>
              <a:rPr lang="fr-FR" dirty="0" err="1" smtClean="0"/>
              <a:t>incompetent</a:t>
            </a:r>
            <a:r>
              <a:rPr lang="fr-FR" dirty="0" smtClean="0"/>
              <a:t> ( Valsalva +)  and absence of </a:t>
            </a:r>
            <a:r>
              <a:rPr lang="fr-FR" dirty="0" err="1" smtClean="0"/>
              <a:t>perforator</a:t>
            </a:r>
            <a:r>
              <a:rPr lang="fr-FR" dirty="0" smtClean="0"/>
              <a:t> b. </a:t>
            </a:r>
            <a:r>
              <a:rPr lang="fr-FR" dirty="0" err="1" smtClean="0"/>
              <a:t>Treatment</a:t>
            </a:r>
            <a:r>
              <a:rPr lang="fr-FR" dirty="0" smtClean="0"/>
              <a:t>: CHIVA 2 </a:t>
            </a:r>
            <a:r>
              <a:rPr lang="fr-FR" dirty="0" err="1" smtClean="0"/>
              <a:t>steps</a:t>
            </a:r>
            <a:r>
              <a:rPr lang="fr-FR" dirty="0" smtClean="0"/>
              <a:t> </a:t>
            </a:r>
            <a:r>
              <a:rPr lang="fr-FR" dirty="0" err="1" smtClean="0"/>
              <a:t>disconnection</a:t>
            </a:r>
            <a:r>
              <a:rPr lang="fr-FR" dirty="0" smtClean="0"/>
              <a:t> b </a:t>
            </a:r>
            <a:r>
              <a:rPr lang="fr-FR" dirty="0" err="1" smtClean="0"/>
              <a:t>then</a:t>
            </a:r>
            <a:r>
              <a:rPr lang="fr-FR" dirty="0" smtClean="0"/>
              <a:t> a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secondary</a:t>
            </a:r>
            <a:r>
              <a:rPr lang="fr-FR" dirty="0" smtClean="0"/>
              <a:t>  reflux( (80% of the cases)  or  a + b </a:t>
            </a:r>
            <a:r>
              <a:rPr lang="fr-FR" dirty="0" err="1" smtClean="0"/>
              <a:t>disconnection</a:t>
            </a:r>
            <a:r>
              <a:rPr lang="fr-FR" dirty="0" smtClean="0"/>
              <a:t> +  </a:t>
            </a:r>
            <a:r>
              <a:rPr lang="fr-FR" dirty="0" err="1" smtClean="0"/>
              <a:t>devalvulation</a:t>
            </a:r>
            <a:r>
              <a:rPr lang="fr-FR" dirty="0" smtClean="0"/>
              <a:t> down to the </a:t>
            </a:r>
            <a:r>
              <a:rPr lang="fr-FR" dirty="0" err="1" smtClean="0"/>
              <a:t>perforator</a:t>
            </a:r>
            <a:r>
              <a:rPr lang="fr-FR" dirty="0" smtClean="0"/>
              <a:t> p </a:t>
            </a:r>
          </a:p>
          <a:p>
            <a:r>
              <a:rPr lang="fr-FR" dirty="0" smtClean="0"/>
              <a:t>(4) Shunt I + II: </a:t>
            </a:r>
            <a:r>
              <a:rPr lang="fr-FR" dirty="0"/>
              <a:t>terminal valve </a:t>
            </a:r>
            <a:r>
              <a:rPr lang="fr-FR" dirty="0" err="1"/>
              <a:t>incompetent</a:t>
            </a:r>
            <a:r>
              <a:rPr lang="fr-FR" dirty="0"/>
              <a:t> ( Valsalva +)  and </a:t>
            </a:r>
            <a:r>
              <a:rPr lang="fr-FR" dirty="0" err="1" smtClean="0"/>
              <a:t>presence</a:t>
            </a:r>
            <a:r>
              <a:rPr lang="fr-FR" dirty="0" smtClean="0"/>
              <a:t> of </a:t>
            </a:r>
            <a:r>
              <a:rPr lang="fr-FR" dirty="0" err="1" smtClean="0"/>
              <a:t>intermediate</a:t>
            </a:r>
            <a:r>
              <a:rPr lang="fr-FR" dirty="0" smtClean="0"/>
              <a:t> </a:t>
            </a:r>
            <a:r>
              <a:rPr lang="fr-FR" dirty="0" err="1" smtClean="0"/>
              <a:t>perforator</a:t>
            </a:r>
            <a:r>
              <a:rPr lang="fr-FR" dirty="0" smtClean="0"/>
              <a:t> b. </a:t>
            </a:r>
            <a:r>
              <a:rPr lang="fr-FR" dirty="0" err="1" smtClean="0"/>
              <a:t>Treatment</a:t>
            </a:r>
            <a:r>
              <a:rPr lang="fr-FR" dirty="0" smtClean="0"/>
              <a:t>:  a </a:t>
            </a:r>
            <a:r>
              <a:rPr lang="fr-FR" dirty="0"/>
              <a:t>+ </a:t>
            </a:r>
            <a:r>
              <a:rPr lang="fr-FR" dirty="0" smtClean="0"/>
              <a:t>b </a:t>
            </a:r>
            <a:r>
              <a:rPr lang="fr-FR" dirty="0" err="1" smtClean="0"/>
              <a:t>disconnection</a:t>
            </a:r>
            <a:endParaRPr lang="fr-FR" dirty="0" smtClean="0"/>
          </a:p>
          <a:p>
            <a:r>
              <a:rPr lang="fr-FR" dirty="0" smtClean="0"/>
              <a:t>(5) Shunt IV: Valsalva (-)terminal valve  but </a:t>
            </a:r>
            <a:r>
              <a:rPr lang="fr-FR" dirty="0"/>
              <a:t>(e) </a:t>
            </a:r>
            <a:r>
              <a:rPr lang="fr-FR" dirty="0" err="1"/>
              <a:t>valsalva</a:t>
            </a:r>
            <a:r>
              <a:rPr lang="fr-FR" dirty="0"/>
              <a:t> + </a:t>
            </a:r>
            <a:r>
              <a:rPr lang="fr-FR" dirty="0" smtClean="0"/>
              <a:t>(point I or O) : </a:t>
            </a:r>
            <a:r>
              <a:rPr lang="fr-FR" dirty="0" err="1" smtClean="0"/>
              <a:t>treatment</a:t>
            </a:r>
            <a:r>
              <a:rPr lang="fr-FR" dirty="0" smtClean="0"/>
              <a:t>: e + b </a:t>
            </a:r>
            <a:r>
              <a:rPr lang="fr-FR" dirty="0" err="1" smtClean="0"/>
              <a:t>disconnection</a:t>
            </a:r>
            <a:endParaRPr lang="fr-FR" dirty="0" smtClean="0"/>
          </a:p>
          <a:p>
            <a:endParaRPr lang="en-US" dirty="0"/>
          </a:p>
        </p:txBody>
      </p:sp>
      <p:grpSp>
        <p:nvGrpSpPr>
          <p:cNvPr id="7" name="Groupe 6"/>
          <p:cNvGrpSpPr/>
          <p:nvPr/>
        </p:nvGrpSpPr>
        <p:grpSpPr>
          <a:xfrm>
            <a:off x="107503" y="-96671"/>
            <a:ext cx="8856985" cy="4533783"/>
            <a:chOff x="107503" y="119353"/>
            <a:chExt cx="8856985" cy="4533783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3" y="332656"/>
              <a:ext cx="5442501" cy="4320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119353"/>
              <a:ext cx="3816424" cy="43177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6" name="Connecteur droit 5"/>
          <p:cNvCxnSpPr/>
          <p:nvPr/>
        </p:nvCxnSpPr>
        <p:spPr>
          <a:xfrm>
            <a:off x="2828753" y="134076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644008" y="194877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p</a:t>
            </a:r>
            <a:endParaRPr lang="en-US" sz="2000" b="1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4572000" y="26064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427984" y="1268760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6300192" y="260648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6156176" y="1268760"/>
            <a:ext cx="0" cy="3600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85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323528" y="116632"/>
            <a:ext cx="8555414" cy="6681156"/>
            <a:chOff x="323528" y="-79736"/>
            <a:chExt cx="8555414" cy="6681156"/>
          </a:xfrm>
        </p:grpSpPr>
        <p:sp>
          <p:nvSpPr>
            <p:cNvPr id="19" name="ZoneTexte 18"/>
            <p:cNvSpPr txBox="1"/>
            <p:nvPr/>
          </p:nvSpPr>
          <p:spPr>
            <a:xfrm>
              <a:off x="2779731" y="4149080"/>
              <a:ext cx="649721" cy="378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2</a:t>
              </a:r>
              <a:endParaRPr lang="en-US" dirty="0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1100395" y="4149080"/>
              <a:ext cx="649721" cy="378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</a:t>
              </a:r>
              <a:endParaRPr lang="en-US" dirty="0"/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4695649" y="4149080"/>
              <a:ext cx="649721" cy="378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3</a:t>
              </a:r>
              <a:endParaRPr lang="en-US" dirty="0"/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6514567" y="4149080"/>
              <a:ext cx="649721" cy="378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4</a:t>
              </a:r>
              <a:endParaRPr lang="en-US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90272" y="4293096"/>
              <a:ext cx="848867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1:DEEP CLOSED SHUNT: a-b and c-e.</a:t>
              </a:r>
            </a:p>
            <a:p>
              <a:r>
                <a:rPr lang="fr-FR" dirty="0" smtClean="0"/>
                <a:t>2: a-b CS </a:t>
              </a:r>
              <a:r>
                <a:rPr lang="fr-FR" dirty="0" err="1" smtClean="0"/>
                <a:t>disconnection</a:t>
              </a:r>
              <a:r>
                <a:rPr lang="fr-FR" dirty="0" smtClean="0"/>
                <a:t> </a:t>
              </a:r>
              <a:r>
                <a:rPr lang="fr-FR" dirty="0" err="1" smtClean="0"/>
                <a:t>at</a:t>
              </a:r>
              <a:r>
                <a:rPr lang="fr-FR" dirty="0" smtClean="0"/>
                <a:t> a ( </a:t>
              </a:r>
              <a:r>
                <a:rPr lang="fr-FR" dirty="0" err="1" smtClean="0"/>
                <a:t>refluxing</a:t>
              </a:r>
              <a:r>
                <a:rPr lang="fr-FR" dirty="0" smtClean="0"/>
                <a:t> </a:t>
              </a:r>
              <a:r>
                <a:rPr lang="fr-FR" dirty="0" err="1" smtClean="0"/>
                <a:t>superficial</a:t>
              </a:r>
              <a:r>
                <a:rPr lang="fr-FR" dirty="0" smtClean="0"/>
                <a:t> FV) </a:t>
              </a:r>
              <a:r>
                <a:rPr lang="fr-FR" dirty="0" err="1" smtClean="0"/>
                <a:t>leaves</a:t>
              </a:r>
              <a:r>
                <a:rPr lang="fr-FR" dirty="0" smtClean="0"/>
                <a:t> </a:t>
              </a:r>
              <a:r>
                <a:rPr lang="fr-FR" dirty="0" err="1" smtClean="0"/>
                <a:t>competent</a:t>
              </a:r>
              <a:r>
                <a:rPr lang="fr-FR" dirty="0" smtClean="0"/>
                <a:t> b ( </a:t>
              </a:r>
              <a:r>
                <a:rPr lang="fr-FR" dirty="0" err="1" smtClean="0"/>
                <a:t>collateral</a:t>
              </a:r>
              <a:r>
                <a:rPr lang="fr-FR" dirty="0" smtClean="0"/>
                <a:t> or </a:t>
              </a:r>
              <a:r>
                <a:rPr lang="fr-FR" dirty="0" err="1" smtClean="0"/>
                <a:t>deep</a:t>
              </a:r>
              <a:r>
                <a:rPr lang="fr-FR" dirty="0" smtClean="0"/>
                <a:t> FV) </a:t>
              </a:r>
              <a:r>
                <a:rPr lang="fr-FR" dirty="0" err="1" smtClean="0"/>
                <a:t>so</a:t>
              </a:r>
              <a:r>
                <a:rPr lang="fr-FR" dirty="0" smtClean="0"/>
                <a:t> </a:t>
              </a:r>
              <a:r>
                <a:rPr lang="fr-FR" dirty="0" err="1" smtClean="0"/>
                <a:t>fractionning</a:t>
              </a:r>
              <a:r>
                <a:rPr lang="fr-FR" dirty="0" smtClean="0"/>
                <a:t> the </a:t>
              </a:r>
              <a:r>
                <a:rPr lang="fr-FR" dirty="0" err="1" smtClean="0"/>
                <a:t>column</a:t>
              </a:r>
              <a:r>
                <a:rPr lang="fr-FR" dirty="0" smtClean="0"/>
                <a:t> </a:t>
              </a:r>
              <a:r>
                <a:rPr lang="fr-FR" dirty="0" err="1" smtClean="0"/>
                <a:t>at</a:t>
              </a:r>
              <a:r>
                <a:rPr lang="fr-FR" dirty="0" smtClean="0"/>
                <a:t> the </a:t>
              </a:r>
              <a:r>
                <a:rPr lang="fr-FR" dirty="0" err="1" smtClean="0"/>
                <a:t>thigh</a:t>
              </a:r>
              <a:endParaRPr lang="fr-FR" dirty="0" smtClean="0"/>
            </a:p>
            <a:p>
              <a:r>
                <a:rPr lang="fr-FR" dirty="0" smtClean="0"/>
                <a:t>3:  c-e : </a:t>
              </a:r>
              <a:r>
                <a:rPr lang="fr-FR" dirty="0"/>
                <a:t>CS </a:t>
              </a:r>
              <a:r>
                <a:rPr lang="fr-FR" dirty="0" err="1"/>
                <a:t>disconnection</a:t>
              </a:r>
              <a:r>
                <a:rPr lang="fr-FR" dirty="0"/>
                <a:t> </a:t>
              </a:r>
              <a:r>
                <a:rPr lang="fr-FR" dirty="0" err="1"/>
                <a:t>at</a:t>
              </a:r>
              <a:r>
                <a:rPr lang="fr-FR" dirty="0"/>
                <a:t> </a:t>
              </a:r>
              <a:r>
                <a:rPr lang="fr-FR" dirty="0" smtClean="0"/>
                <a:t>e </a:t>
              </a:r>
              <a:r>
                <a:rPr lang="fr-FR" dirty="0" err="1" smtClean="0"/>
                <a:t>healthy</a:t>
              </a:r>
              <a:r>
                <a:rPr lang="fr-FR" dirty="0" smtClean="0"/>
                <a:t> skin ( </a:t>
              </a:r>
              <a:r>
                <a:rPr lang="fr-FR" dirty="0" err="1" smtClean="0"/>
                <a:t>refluxing</a:t>
              </a:r>
              <a:r>
                <a:rPr lang="fr-FR" dirty="0" smtClean="0"/>
                <a:t> tibial </a:t>
              </a:r>
              <a:r>
                <a:rPr lang="fr-FR" dirty="0" err="1" smtClean="0"/>
                <a:t>vein</a:t>
              </a:r>
              <a:r>
                <a:rPr lang="fr-FR" dirty="0" smtClean="0"/>
                <a:t> ) </a:t>
              </a:r>
              <a:r>
                <a:rPr lang="fr-FR" dirty="0" err="1"/>
                <a:t>leaves</a:t>
              </a:r>
              <a:r>
                <a:rPr lang="fr-FR" dirty="0"/>
                <a:t> </a:t>
              </a:r>
              <a:r>
                <a:rPr lang="fr-FR" dirty="0" err="1"/>
                <a:t>competent</a:t>
              </a:r>
              <a:r>
                <a:rPr lang="fr-FR" dirty="0"/>
                <a:t> b ( </a:t>
              </a:r>
              <a:r>
                <a:rPr lang="fr-FR" dirty="0" err="1" smtClean="0"/>
                <a:t>deep</a:t>
              </a:r>
              <a:r>
                <a:rPr lang="fr-FR" dirty="0" smtClean="0"/>
                <a:t> calf </a:t>
              </a:r>
              <a:r>
                <a:rPr lang="fr-FR" dirty="0" err="1" smtClean="0"/>
                <a:t>competent</a:t>
              </a:r>
              <a:r>
                <a:rPr lang="fr-FR" dirty="0" smtClean="0"/>
                <a:t> </a:t>
              </a:r>
              <a:r>
                <a:rPr lang="fr-FR" dirty="0" err="1" smtClean="0"/>
                <a:t>collateral</a:t>
              </a:r>
              <a:r>
                <a:rPr lang="fr-FR" dirty="0" smtClean="0"/>
                <a:t> or </a:t>
              </a:r>
              <a:r>
                <a:rPr lang="fr-FR" dirty="0" err="1" smtClean="0"/>
                <a:t>fibular</a:t>
              </a:r>
              <a:r>
                <a:rPr lang="fr-FR" dirty="0" smtClean="0"/>
                <a:t>) </a:t>
              </a:r>
              <a:r>
                <a:rPr lang="fr-FR" dirty="0" err="1"/>
                <a:t>so</a:t>
              </a:r>
              <a:r>
                <a:rPr lang="fr-FR" dirty="0"/>
                <a:t> </a:t>
              </a:r>
              <a:r>
                <a:rPr lang="fr-FR" dirty="0" err="1" smtClean="0"/>
                <a:t>fractionning</a:t>
              </a:r>
              <a:r>
                <a:rPr lang="fr-FR" dirty="0" smtClean="0"/>
                <a:t> </a:t>
              </a:r>
              <a:r>
                <a:rPr lang="fr-FR" dirty="0"/>
                <a:t>the </a:t>
              </a:r>
              <a:r>
                <a:rPr lang="fr-FR" dirty="0" err="1" smtClean="0"/>
                <a:t>column</a:t>
              </a:r>
              <a:r>
                <a:rPr lang="fr-FR" dirty="0" smtClean="0"/>
                <a:t> </a:t>
              </a:r>
              <a:r>
                <a:rPr lang="fr-FR" dirty="0" err="1"/>
                <a:t>at</a:t>
              </a:r>
              <a:r>
                <a:rPr lang="fr-FR" dirty="0"/>
                <a:t> the </a:t>
              </a:r>
              <a:r>
                <a:rPr lang="fr-FR" dirty="0" err="1" smtClean="0"/>
                <a:t>mid</a:t>
              </a:r>
              <a:r>
                <a:rPr lang="fr-FR" dirty="0" smtClean="0"/>
                <a:t> calf and </a:t>
              </a:r>
              <a:r>
                <a:rPr lang="fr-FR" dirty="0" err="1" smtClean="0"/>
                <a:t>relieving</a:t>
              </a:r>
              <a:r>
                <a:rPr lang="fr-FR" dirty="0" smtClean="0"/>
                <a:t> the </a:t>
              </a:r>
              <a:r>
                <a:rPr lang="fr-FR" dirty="0" err="1" smtClean="0"/>
                <a:t>perforator</a:t>
              </a:r>
              <a:r>
                <a:rPr lang="fr-FR" dirty="0" smtClean="0"/>
                <a:t> </a:t>
              </a:r>
              <a:r>
                <a:rPr lang="fr-FR" dirty="0" err="1" smtClean="0"/>
                <a:t>burden</a:t>
              </a:r>
              <a:r>
                <a:rPr lang="fr-FR" dirty="0" smtClean="0"/>
                <a:t>, </a:t>
              </a:r>
              <a:r>
                <a:rPr lang="fr-FR" dirty="0" err="1" smtClean="0"/>
                <a:t>easing</a:t>
              </a:r>
              <a:r>
                <a:rPr lang="fr-FR" dirty="0" smtClean="0"/>
                <a:t> the </a:t>
              </a:r>
              <a:r>
                <a:rPr lang="fr-FR" dirty="0" err="1" smtClean="0"/>
                <a:t>ulcer</a:t>
              </a:r>
              <a:r>
                <a:rPr lang="fr-FR" dirty="0" smtClean="0"/>
                <a:t> drainage </a:t>
              </a:r>
              <a:r>
                <a:rPr lang="fr-FR" dirty="0" err="1" smtClean="0"/>
                <a:t>towards</a:t>
              </a:r>
              <a:r>
                <a:rPr lang="fr-FR" dirty="0" smtClean="0"/>
                <a:t> the </a:t>
              </a:r>
              <a:r>
                <a:rPr lang="fr-FR" dirty="0" err="1" smtClean="0"/>
                <a:t>competent</a:t>
              </a:r>
              <a:r>
                <a:rPr lang="fr-FR" dirty="0" smtClean="0"/>
                <a:t> </a:t>
              </a:r>
              <a:r>
                <a:rPr lang="fr-FR" dirty="0" err="1" smtClean="0"/>
                <a:t>fibular</a:t>
              </a:r>
              <a:r>
                <a:rPr lang="fr-FR" dirty="0" smtClean="0"/>
                <a:t> </a:t>
              </a:r>
              <a:r>
                <a:rPr lang="fr-FR" dirty="0" err="1" smtClean="0"/>
                <a:t>vein</a:t>
              </a:r>
              <a:r>
                <a:rPr lang="fr-FR" dirty="0" smtClean="0"/>
                <a:t> </a:t>
              </a:r>
              <a:r>
                <a:rPr lang="fr-FR" dirty="0" err="1" smtClean="0"/>
                <a:t>through</a:t>
              </a:r>
              <a:r>
                <a:rPr lang="fr-FR" dirty="0" smtClean="0"/>
                <a:t> </a:t>
              </a:r>
              <a:r>
                <a:rPr lang="fr-FR" dirty="0" err="1" smtClean="0"/>
                <a:t>their</a:t>
              </a:r>
              <a:r>
                <a:rPr lang="fr-FR" dirty="0" smtClean="0"/>
                <a:t> </a:t>
              </a:r>
              <a:r>
                <a:rPr lang="fr-FR" dirty="0" err="1" smtClean="0"/>
                <a:t>anatomosis</a:t>
              </a:r>
              <a:r>
                <a:rPr lang="fr-FR" dirty="0" smtClean="0"/>
                <a:t> f. </a:t>
              </a:r>
            </a:p>
            <a:p>
              <a:r>
                <a:rPr lang="fr-FR" dirty="0" smtClean="0"/>
                <a:t>4: </a:t>
              </a:r>
              <a:r>
                <a:rPr lang="fr-FR" dirty="0" err="1" smtClean="0"/>
                <a:t>staged</a:t>
              </a:r>
              <a:r>
                <a:rPr lang="fr-FR" dirty="0" smtClean="0"/>
                <a:t> calf and </a:t>
              </a:r>
              <a:r>
                <a:rPr lang="fr-FR" dirty="0" err="1" smtClean="0"/>
                <a:t>thigh</a:t>
              </a:r>
              <a:r>
                <a:rPr lang="fr-FR" dirty="0" smtClean="0"/>
                <a:t> </a:t>
              </a:r>
              <a:r>
                <a:rPr lang="fr-FR" dirty="0" err="1" smtClean="0"/>
                <a:t>disconnections</a:t>
              </a:r>
              <a:r>
                <a:rPr lang="fr-FR" dirty="0" smtClean="0"/>
                <a:t>. </a:t>
              </a:r>
              <a:endParaRPr lang="en-US" dirty="0"/>
            </a:p>
          </p:txBody>
        </p:sp>
        <p:grpSp>
          <p:nvGrpSpPr>
            <p:cNvPr id="21" name="Groupe 20"/>
            <p:cNvGrpSpPr/>
            <p:nvPr/>
          </p:nvGrpSpPr>
          <p:grpSpPr>
            <a:xfrm>
              <a:off x="323528" y="-79736"/>
              <a:ext cx="7507130" cy="4425184"/>
              <a:chOff x="403810" y="-79736"/>
              <a:chExt cx="7507130" cy="442518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702928" y="2438501"/>
                <a:ext cx="232062" cy="74550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" name="Forme libre 3"/>
              <p:cNvSpPr/>
              <p:nvPr/>
            </p:nvSpPr>
            <p:spPr>
              <a:xfrm>
                <a:off x="403810" y="44624"/>
                <a:ext cx="2089701" cy="4300824"/>
              </a:xfrm>
              <a:custGeom>
                <a:avLst/>
                <a:gdLst>
                  <a:gd name="connsiteX0" fmla="*/ 952137 w 3346994"/>
                  <a:gd name="connsiteY0" fmla="*/ 130629 h 6299631"/>
                  <a:gd name="connsiteX1" fmla="*/ 937623 w 3346994"/>
                  <a:gd name="connsiteY1" fmla="*/ 1117600 h 6299631"/>
                  <a:gd name="connsiteX2" fmla="*/ 908594 w 3346994"/>
                  <a:gd name="connsiteY2" fmla="*/ 2191658 h 6299631"/>
                  <a:gd name="connsiteX3" fmla="*/ 690880 w 3346994"/>
                  <a:gd name="connsiteY3" fmla="*/ 2743200 h 6299631"/>
                  <a:gd name="connsiteX4" fmla="*/ 894080 w 3346994"/>
                  <a:gd name="connsiteY4" fmla="*/ 3280229 h 6299631"/>
                  <a:gd name="connsiteX5" fmla="*/ 995680 w 3346994"/>
                  <a:gd name="connsiteY5" fmla="*/ 5254172 h 6299631"/>
                  <a:gd name="connsiteX6" fmla="*/ 81280 w 3346994"/>
                  <a:gd name="connsiteY6" fmla="*/ 6096000 h 6299631"/>
                  <a:gd name="connsiteX7" fmla="*/ 182880 w 3346994"/>
                  <a:gd name="connsiteY7" fmla="*/ 6299200 h 6299631"/>
                  <a:gd name="connsiteX8" fmla="*/ 1300480 w 3346994"/>
                  <a:gd name="connsiteY8" fmla="*/ 6066972 h 6299631"/>
                  <a:gd name="connsiteX9" fmla="*/ 2127794 w 3346994"/>
                  <a:gd name="connsiteY9" fmla="*/ 6154058 h 6299631"/>
                  <a:gd name="connsiteX10" fmla="*/ 2345508 w 3346994"/>
                  <a:gd name="connsiteY10" fmla="*/ 5762172 h 6299631"/>
                  <a:gd name="connsiteX11" fmla="*/ 2098765 w 3346994"/>
                  <a:gd name="connsiteY11" fmla="*/ 5021943 h 6299631"/>
                  <a:gd name="connsiteX12" fmla="*/ 2592251 w 3346994"/>
                  <a:gd name="connsiteY12" fmla="*/ 3367315 h 6299631"/>
                  <a:gd name="connsiteX13" fmla="*/ 2548708 w 3346994"/>
                  <a:gd name="connsiteY13" fmla="*/ 2510972 h 6299631"/>
                  <a:gd name="connsiteX14" fmla="*/ 3346994 w 3346994"/>
                  <a:gd name="connsiteY14" fmla="*/ 0 h 6299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994" h="6299631">
                    <a:moveTo>
                      <a:pt x="952137" y="130629"/>
                    </a:moveTo>
                    <a:cubicBezTo>
                      <a:pt x="948508" y="452362"/>
                      <a:pt x="944880" y="774095"/>
                      <a:pt x="937623" y="1117600"/>
                    </a:cubicBezTo>
                    <a:cubicBezTo>
                      <a:pt x="930366" y="1461105"/>
                      <a:pt x="949718" y="1920725"/>
                      <a:pt x="908594" y="2191658"/>
                    </a:cubicBezTo>
                    <a:cubicBezTo>
                      <a:pt x="867470" y="2462591"/>
                      <a:pt x="693299" y="2561772"/>
                      <a:pt x="690880" y="2743200"/>
                    </a:cubicBezTo>
                    <a:cubicBezTo>
                      <a:pt x="688461" y="2924628"/>
                      <a:pt x="843280" y="2861734"/>
                      <a:pt x="894080" y="3280229"/>
                    </a:cubicBezTo>
                    <a:cubicBezTo>
                      <a:pt x="944880" y="3698724"/>
                      <a:pt x="1131147" y="4784877"/>
                      <a:pt x="995680" y="5254172"/>
                    </a:cubicBezTo>
                    <a:cubicBezTo>
                      <a:pt x="860213" y="5723467"/>
                      <a:pt x="216747" y="5921829"/>
                      <a:pt x="81280" y="6096000"/>
                    </a:cubicBezTo>
                    <a:cubicBezTo>
                      <a:pt x="-54187" y="6270171"/>
                      <a:pt x="-20320" y="6304038"/>
                      <a:pt x="182880" y="6299200"/>
                    </a:cubicBezTo>
                    <a:cubicBezTo>
                      <a:pt x="386080" y="6294362"/>
                      <a:pt x="976328" y="6091162"/>
                      <a:pt x="1300480" y="6066972"/>
                    </a:cubicBezTo>
                    <a:cubicBezTo>
                      <a:pt x="1624632" y="6042782"/>
                      <a:pt x="1953623" y="6204858"/>
                      <a:pt x="2127794" y="6154058"/>
                    </a:cubicBezTo>
                    <a:cubicBezTo>
                      <a:pt x="2301965" y="6103258"/>
                      <a:pt x="2350346" y="5950858"/>
                      <a:pt x="2345508" y="5762172"/>
                    </a:cubicBezTo>
                    <a:cubicBezTo>
                      <a:pt x="2340670" y="5573486"/>
                      <a:pt x="2057641" y="5421086"/>
                      <a:pt x="2098765" y="5021943"/>
                    </a:cubicBezTo>
                    <a:cubicBezTo>
                      <a:pt x="2139889" y="4622800"/>
                      <a:pt x="2517260" y="3785810"/>
                      <a:pt x="2592251" y="3367315"/>
                    </a:cubicBezTo>
                    <a:cubicBezTo>
                      <a:pt x="2667242" y="2948820"/>
                      <a:pt x="2422918" y="3072191"/>
                      <a:pt x="2548708" y="2510972"/>
                    </a:cubicBezTo>
                    <a:cubicBezTo>
                      <a:pt x="2674498" y="1949753"/>
                      <a:pt x="3010746" y="974876"/>
                      <a:pt x="3346994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5" name="Forme libre 4"/>
              <p:cNvSpPr/>
              <p:nvPr/>
            </p:nvSpPr>
            <p:spPr>
              <a:xfrm>
                <a:off x="1260835" y="132621"/>
                <a:ext cx="217730" cy="3613035"/>
              </a:xfrm>
              <a:custGeom>
                <a:avLst/>
                <a:gdLst>
                  <a:gd name="connsiteX0" fmla="*/ 348730 w 348730"/>
                  <a:gd name="connsiteY0" fmla="*/ 0 h 4949371"/>
                  <a:gd name="connsiteX1" fmla="*/ 261644 w 348730"/>
                  <a:gd name="connsiteY1" fmla="*/ 265611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8730" h="4949371">
                    <a:moveTo>
                      <a:pt x="348730" y="0"/>
                    </a:moveTo>
                    <a:cubicBezTo>
                      <a:pt x="311234" y="1052285"/>
                      <a:pt x="273739" y="2104571"/>
                      <a:pt x="261644" y="2656114"/>
                    </a:cubicBezTo>
                    <a:cubicBezTo>
                      <a:pt x="249549" y="3207657"/>
                      <a:pt x="312445" y="3144762"/>
                      <a:pt x="276159" y="3309257"/>
                    </a:cubicBezTo>
                    <a:cubicBezTo>
                      <a:pt x="239873" y="3473752"/>
                      <a:pt x="89892" y="3369733"/>
                      <a:pt x="43930" y="3643085"/>
                    </a:cubicBezTo>
                    <a:cubicBezTo>
                      <a:pt x="-2032" y="3916437"/>
                      <a:pt x="-823" y="4432904"/>
                      <a:pt x="387" y="4949371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6" name="Forme libre 5"/>
              <p:cNvSpPr/>
              <p:nvPr/>
            </p:nvSpPr>
            <p:spPr>
              <a:xfrm>
                <a:off x="1270138" y="2541491"/>
                <a:ext cx="347122" cy="1352496"/>
              </a:xfrm>
              <a:custGeom>
                <a:avLst/>
                <a:gdLst>
                  <a:gd name="connsiteX0" fmla="*/ 261258 w 555972"/>
                  <a:gd name="connsiteY0" fmla="*/ 0 h 1821095"/>
                  <a:gd name="connsiteX1" fmla="*/ 333829 w 555972"/>
                  <a:gd name="connsiteY1" fmla="*/ 304800 h 1821095"/>
                  <a:gd name="connsiteX2" fmla="*/ 537029 w 555972"/>
                  <a:gd name="connsiteY2" fmla="*/ 609600 h 1821095"/>
                  <a:gd name="connsiteX3" fmla="*/ 522515 w 555972"/>
                  <a:gd name="connsiteY3" fmla="*/ 1741714 h 1821095"/>
                  <a:gd name="connsiteX4" fmla="*/ 319315 w 555972"/>
                  <a:gd name="connsiteY4" fmla="*/ 1654628 h 1821095"/>
                  <a:gd name="connsiteX5" fmla="*/ 203200 w 555972"/>
                  <a:gd name="connsiteY5" fmla="*/ 1814285 h 1821095"/>
                  <a:gd name="connsiteX6" fmla="*/ 43543 w 555972"/>
                  <a:gd name="connsiteY6" fmla="*/ 1770742 h 1821095"/>
                  <a:gd name="connsiteX7" fmla="*/ 0 w 555972"/>
                  <a:gd name="connsiteY7" fmla="*/ 1582057 h 182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5972" h="1821095">
                    <a:moveTo>
                      <a:pt x="261258" y="0"/>
                    </a:moveTo>
                    <a:cubicBezTo>
                      <a:pt x="274562" y="101600"/>
                      <a:pt x="287867" y="203200"/>
                      <a:pt x="333829" y="304800"/>
                    </a:cubicBezTo>
                    <a:cubicBezTo>
                      <a:pt x="379791" y="406400"/>
                      <a:pt x="505581" y="370114"/>
                      <a:pt x="537029" y="609600"/>
                    </a:cubicBezTo>
                    <a:cubicBezTo>
                      <a:pt x="568477" y="849086"/>
                      <a:pt x="558801" y="1567543"/>
                      <a:pt x="522515" y="1741714"/>
                    </a:cubicBezTo>
                    <a:cubicBezTo>
                      <a:pt x="486229" y="1915885"/>
                      <a:pt x="372534" y="1642533"/>
                      <a:pt x="319315" y="1654628"/>
                    </a:cubicBezTo>
                    <a:cubicBezTo>
                      <a:pt x="266096" y="1666723"/>
                      <a:pt x="249162" y="1794933"/>
                      <a:pt x="203200" y="1814285"/>
                    </a:cubicBezTo>
                    <a:cubicBezTo>
                      <a:pt x="157238" y="1833637"/>
                      <a:pt x="77410" y="1809447"/>
                      <a:pt x="43543" y="1770742"/>
                    </a:cubicBezTo>
                    <a:cubicBezTo>
                      <a:pt x="9676" y="1732037"/>
                      <a:pt x="4838" y="1657047"/>
                      <a:pt x="0" y="1582057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7" name="Forme libre 6"/>
              <p:cNvSpPr/>
              <p:nvPr/>
            </p:nvSpPr>
            <p:spPr>
              <a:xfrm>
                <a:off x="1409119" y="589053"/>
                <a:ext cx="385287" cy="1467109"/>
              </a:xfrm>
              <a:custGeom>
                <a:avLst/>
                <a:gdLst>
                  <a:gd name="connsiteX0" fmla="*/ 159657 w 506375"/>
                  <a:gd name="connsiteY0" fmla="*/ 2910 h 2078452"/>
                  <a:gd name="connsiteX1" fmla="*/ 449943 w 506375"/>
                  <a:gd name="connsiteY1" fmla="*/ 264167 h 2078452"/>
                  <a:gd name="connsiteX2" fmla="*/ 464457 w 506375"/>
                  <a:gd name="connsiteY2" fmla="*/ 1672052 h 2078452"/>
                  <a:gd name="connsiteX3" fmla="*/ 0 w 506375"/>
                  <a:gd name="connsiteY3" fmla="*/ 2078452 h 2078452"/>
                  <a:gd name="connsiteX0" fmla="*/ 123671 w 508151"/>
                  <a:gd name="connsiteY0" fmla="*/ 1243 h 2120328"/>
                  <a:gd name="connsiteX1" fmla="*/ 449943 w 508151"/>
                  <a:gd name="connsiteY1" fmla="*/ 306043 h 2120328"/>
                  <a:gd name="connsiteX2" fmla="*/ 464457 w 508151"/>
                  <a:gd name="connsiteY2" fmla="*/ 1713928 h 2120328"/>
                  <a:gd name="connsiteX3" fmla="*/ 0 w 508151"/>
                  <a:gd name="connsiteY3" fmla="*/ 2120328 h 2120328"/>
                  <a:gd name="connsiteX0" fmla="*/ 87685 w 509999"/>
                  <a:gd name="connsiteY0" fmla="*/ 835 h 2148948"/>
                  <a:gd name="connsiteX1" fmla="*/ 449943 w 509999"/>
                  <a:gd name="connsiteY1" fmla="*/ 334663 h 2148948"/>
                  <a:gd name="connsiteX2" fmla="*/ 464457 w 509999"/>
                  <a:gd name="connsiteY2" fmla="*/ 1742548 h 2148948"/>
                  <a:gd name="connsiteX3" fmla="*/ 0 w 509999"/>
                  <a:gd name="connsiteY3" fmla="*/ 2148948 h 214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9999" h="2148948">
                    <a:moveTo>
                      <a:pt x="87685" y="835"/>
                    </a:moveTo>
                    <a:cubicBezTo>
                      <a:pt x="207428" y="-7632"/>
                      <a:pt x="387148" y="44378"/>
                      <a:pt x="449943" y="334663"/>
                    </a:cubicBezTo>
                    <a:cubicBezTo>
                      <a:pt x="512738" y="624949"/>
                      <a:pt x="539447" y="1440167"/>
                      <a:pt x="464457" y="1742548"/>
                    </a:cubicBezTo>
                    <a:cubicBezTo>
                      <a:pt x="389467" y="2044929"/>
                      <a:pt x="194733" y="2096938"/>
                      <a:pt x="0" y="2148948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9" name="Connecteur droit avec flèche 8"/>
              <p:cNvCxnSpPr/>
              <p:nvPr/>
            </p:nvCxnSpPr>
            <p:spPr>
              <a:xfrm>
                <a:off x="1477946" y="230942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avec flèche 9"/>
              <p:cNvCxnSpPr/>
              <p:nvPr/>
            </p:nvCxnSpPr>
            <p:spPr>
              <a:xfrm>
                <a:off x="1452142" y="121165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avec flèche 10"/>
              <p:cNvCxnSpPr/>
              <p:nvPr/>
            </p:nvCxnSpPr>
            <p:spPr>
              <a:xfrm>
                <a:off x="1443699" y="2295688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 flipH="1" flipV="1">
                <a:off x="1617260" y="3278900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avec flèche 12"/>
              <p:cNvCxnSpPr/>
              <p:nvPr/>
            </p:nvCxnSpPr>
            <p:spPr>
              <a:xfrm flipH="1">
                <a:off x="1260593" y="2787294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avec flèche 13"/>
              <p:cNvCxnSpPr/>
              <p:nvPr/>
            </p:nvCxnSpPr>
            <p:spPr>
              <a:xfrm flipH="1" flipV="1">
                <a:off x="1794406" y="1219570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avec flèche 15"/>
              <p:cNvCxnSpPr/>
              <p:nvPr/>
            </p:nvCxnSpPr>
            <p:spPr>
              <a:xfrm flipH="1">
                <a:off x="1260593" y="349985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Forme libre 16"/>
              <p:cNvSpPr/>
              <p:nvPr/>
            </p:nvSpPr>
            <p:spPr>
              <a:xfrm>
                <a:off x="1070774" y="3272470"/>
                <a:ext cx="181241" cy="666413"/>
              </a:xfrm>
              <a:custGeom>
                <a:avLst/>
                <a:gdLst>
                  <a:gd name="connsiteX0" fmla="*/ 290286 w 290286"/>
                  <a:gd name="connsiteY0" fmla="*/ 47214 h 976129"/>
                  <a:gd name="connsiteX1" fmla="*/ 58057 w 290286"/>
                  <a:gd name="connsiteY1" fmla="*/ 105272 h 976129"/>
                  <a:gd name="connsiteX2" fmla="*/ 0 w 290286"/>
                  <a:gd name="connsiteY2" fmla="*/ 976129 h 97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286" h="976129">
                    <a:moveTo>
                      <a:pt x="290286" y="47214"/>
                    </a:moveTo>
                    <a:cubicBezTo>
                      <a:pt x="198362" y="-1167"/>
                      <a:pt x="106438" y="-49547"/>
                      <a:pt x="58057" y="105272"/>
                    </a:cubicBezTo>
                    <a:cubicBezTo>
                      <a:pt x="9676" y="260091"/>
                      <a:pt x="0" y="976129"/>
                      <a:pt x="0" y="976129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18" name="Connecteur droit avec flèche 17"/>
              <p:cNvCxnSpPr/>
              <p:nvPr/>
            </p:nvCxnSpPr>
            <p:spPr>
              <a:xfrm>
                <a:off x="1070774" y="349985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avec flèche 21"/>
              <p:cNvCxnSpPr/>
              <p:nvPr/>
            </p:nvCxnSpPr>
            <p:spPr>
              <a:xfrm flipH="1">
                <a:off x="1043589" y="3280900"/>
                <a:ext cx="224792" cy="1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Forme libre 25"/>
              <p:cNvSpPr/>
              <p:nvPr/>
            </p:nvSpPr>
            <p:spPr>
              <a:xfrm>
                <a:off x="2123650" y="-24951"/>
                <a:ext cx="2089701" cy="4300824"/>
              </a:xfrm>
              <a:custGeom>
                <a:avLst/>
                <a:gdLst>
                  <a:gd name="connsiteX0" fmla="*/ 952137 w 3346994"/>
                  <a:gd name="connsiteY0" fmla="*/ 130629 h 6299631"/>
                  <a:gd name="connsiteX1" fmla="*/ 937623 w 3346994"/>
                  <a:gd name="connsiteY1" fmla="*/ 1117600 h 6299631"/>
                  <a:gd name="connsiteX2" fmla="*/ 908594 w 3346994"/>
                  <a:gd name="connsiteY2" fmla="*/ 2191658 h 6299631"/>
                  <a:gd name="connsiteX3" fmla="*/ 690880 w 3346994"/>
                  <a:gd name="connsiteY3" fmla="*/ 2743200 h 6299631"/>
                  <a:gd name="connsiteX4" fmla="*/ 894080 w 3346994"/>
                  <a:gd name="connsiteY4" fmla="*/ 3280229 h 6299631"/>
                  <a:gd name="connsiteX5" fmla="*/ 995680 w 3346994"/>
                  <a:gd name="connsiteY5" fmla="*/ 5254172 h 6299631"/>
                  <a:gd name="connsiteX6" fmla="*/ 81280 w 3346994"/>
                  <a:gd name="connsiteY6" fmla="*/ 6096000 h 6299631"/>
                  <a:gd name="connsiteX7" fmla="*/ 182880 w 3346994"/>
                  <a:gd name="connsiteY7" fmla="*/ 6299200 h 6299631"/>
                  <a:gd name="connsiteX8" fmla="*/ 1300480 w 3346994"/>
                  <a:gd name="connsiteY8" fmla="*/ 6066972 h 6299631"/>
                  <a:gd name="connsiteX9" fmla="*/ 2127794 w 3346994"/>
                  <a:gd name="connsiteY9" fmla="*/ 6154058 h 6299631"/>
                  <a:gd name="connsiteX10" fmla="*/ 2345508 w 3346994"/>
                  <a:gd name="connsiteY10" fmla="*/ 5762172 h 6299631"/>
                  <a:gd name="connsiteX11" fmla="*/ 2098765 w 3346994"/>
                  <a:gd name="connsiteY11" fmla="*/ 5021943 h 6299631"/>
                  <a:gd name="connsiteX12" fmla="*/ 2592251 w 3346994"/>
                  <a:gd name="connsiteY12" fmla="*/ 3367315 h 6299631"/>
                  <a:gd name="connsiteX13" fmla="*/ 2548708 w 3346994"/>
                  <a:gd name="connsiteY13" fmla="*/ 2510972 h 6299631"/>
                  <a:gd name="connsiteX14" fmla="*/ 3346994 w 3346994"/>
                  <a:gd name="connsiteY14" fmla="*/ 0 h 6299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994" h="6299631">
                    <a:moveTo>
                      <a:pt x="952137" y="130629"/>
                    </a:moveTo>
                    <a:cubicBezTo>
                      <a:pt x="948508" y="452362"/>
                      <a:pt x="944880" y="774095"/>
                      <a:pt x="937623" y="1117600"/>
                    </a:cubicBezTo>
                    <a:cubicBezTo>
                      <a:pt x="930366" y="1461105"/>
                      <a:pt x="949718" y="1920725"/>
                      <a:pt x="908594" y="2191658"/>
                    </a:cubicBezTo>
                    <a:cubicBezTo>
                      <a:pt x="867470" y="2462591"/>
                      <a:pt x="693299" y="2561772"/>
                      <a:pt x="690880" y="2743200"/>
                    </a:cubicBezTo>
                    <a:cubicBezTo>
                      <a:pt x="688461" y="2924628"/>
                      <a:pt x="843280" y="2861734"/>
                      <a:pt x="894080" y="3280229"/>
                    </a:cubicBezTo>
                    <a:cubicBezTo>
                      <a:pt x="944880" y="3698724"/>
                      <a:pt x="1131147" y="4784877"/>
                      <a:pt x="995680" y="5254172"/>
                    </a:cubicBezTo>
                    <a:cubicBezTo>
                      <a:pt x="860213" y="5723467"/>
                      <a:pt x="216747" y="5921829"/>
                      <a:pt x="81280" y="6096000"/>
                    </a:cubicBezTo>
                    <a:cubicBezTo>
                      <a:pt x="-54187" y="6270171"/>
                      <a:pt x="-20320" y="6304038"/>
                      <a:pt x="182880" y="6299200"/>
                    </a:cubicBezTo>
                    <a:cubicBezTo>
                      <a:pt x="386080" y="6294362"/>
                      <a:pt x="976328" y="6091162"/>
                      <a:pt x="1300480" y="6066972"/>
                    </a:cubicBezTo>
                    <a:cubicBezTo>
                      <a:pt x="1624632" y="6042782"/>
                      <a:pt x="1953623" y="6204858"/>
                      <a:pt x="2127794" y="6154058"/>
                    </a:cubicBezTo>
                    <a:cubicBezTo>
                      <a:pt x="2301965" y="6103258"/>
                      <a:pt x="2350346" y="5950858"/>
                      <a:pt x="2345508" y="5762172"/>
                    </a:cubicBezTo>
                    <a:cubicBezTo>
                      <a:pt x="2340670" y="5573486"/>
                      <a:pt x="2057641" y="5421086"/>
                      <a:pt x="2098765" y="5021943"/>
                    </a:cubicBezTo>
                    <a:cubicBezTo>
                      <a:pt x="2139889" y="4622800"/>
                      <a:pt x="2517260" y="3785810"/>
                      <a:pt x="2592251" y="3367315"/>
                    </a:cubicBezTo>
                    <a:cubicBezTo>
                      <a:pt x="2667242" y="2948820"/>
                      <a:pt x="2422918" y="3072191"/>
                      <a:pt x="2548708" y="2510972"/>
                    </a:cubicBezTo>
                    <a:cubicBezTo>
                      <a:pt x="2674498" y="1949753"/>
                      <a:pt x="3010746" y="974876"/>
                      <a:pt x="3346994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27" name="Forme libre 26"/>
              <p:cNvSpPr/>
              <p:nvPr/>
            </p:nvSpPr>
            <p:spPr>
              <a:xfrm>
                <a:off x="2980675" y="63046"/>
                <a:ext cx="217730" cy="3613035"/>
              </a:xfrm>
              <a:custGeom>
                <a:avLst/>
                <a:gdLst>
                  <a:gd name="connsiteX0" fmla="*/ 348730 w 348730"/>
                  <a:gd name="connsiteY0" fmla="*/ 0 h 4949371"/>
                  <a:gd name="connsiteX1" fmla="*/ 261644 w 348730"/>
                  <a:gd name="connsiteY1" fmla="*/ 265611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8730" h="4949371">
                    <a:moveTo>
                      <a:pt x="348730" y="0"/>
                    </a:moveTo>
                    <a:cubicBezTo>
                      <a:pt x="311234" y="1052285"/>
                      <a:pt x="273739" y="2104571"/>
                      <a:pt x="261644" y="2656114"/>
                    </a:cubicBezTo>
                    <a:cubicBezTo>
                      <a:pt x="249549" y="3207657"/>
                      <a:pt x="312445" y="3144762"/>
                      <a:pt x="276159" y="3309257"/>
                    </a:cubicBezTo>
                    <a:cubicBezTo>
                      <a:pt x="239873" y="3473752"/>
                      <a:pt x="89892" y="3369733"/>
                      <a:pt x="43930" y="3643085"/>
                    </a:cubicBezTo>
                    <a:cubicBezTo>
                      <a:pt x="-2032" y="3916437"/>
                      <a:pt x="-823" y="4432904"/>
                      <a:pt x="387" y="4949371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28" name="Forme libre 27"/>
              <p:cNvSpPr/>
              <p:nvPr/>
            </p:nvSpPr>
            <p:spPr>
              <a:xfrm>
                <a:off x="2989978" y="2471916"/>
                <a:ext cx="347122" cy="1352496"/>
              </a:xfrm>
              <a:custGeom>
                <a:avLst/>
                <a:gdLst>
                  <a:gd name="connsiteX0" fmla="*/ 261258 w 555972"/>
                  <a:gd name="connsiteY0" fmla="*/ 0 h 1821095"/>
                  <a:gd name="connsiteX1" fmla="*/ 333829 w 555972"/>
                  <a:gd name="connsiteY1" fmla="*/ 304800 h 1821095"/>
                  <a:gd name="connsiteX2" fmla="*/ 537029 w 555972"/>
                  <a:gd name="connsiteY2" fmla="*/ 609600 h 1821095"/>
                  <a:gd name="connsiteX3" fmla="*/ 522515 w 555972"/>
                  <a:gd name="connsiteY3" fmla="*/ 1741714 h 1821095"/>
                  <a:gd name="connsiteX4" fmla="*/ 319315 w 555972"/>
                  <a:gd name="connsiteY4" fmla="*/ 1654628 h 1821095"/>
                  <a:gd name="connsiteX5" fmla="*/ 203200 w 555972"/>
                  <a:gd name="connsiteY5" fmla="*/ 1814285 h 1821095"/>
                  <a:gd name="connsiteX6" fmla="*/ 43543 w 555972"/>
                  <a:gd name="connsiteY6" fmla="*/ 1770742 h 1821095"/>
                  <a:gd name="connsiteX7" fmla="*/ 0 w 555972"/>
                  <a:gd name="connsiteY7" fmla="*/ 1582057 h 182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5972" h="1821095">
                    <a:moveTo>
                      <a:pt x="261258" y="0"/>
                    </a:moveTo>
                    <a:cubicBezTo>
                      <a:pt x="274562" y="101600"/>
                      <a:pt x="287867" y="203200"/>
                      <a:pt x="333829" y="304800"/>
                    </a:cubicBezTo>
                    <a:cubicBezTo>
                      <a:pt x="379791" y="406400"/>
                      <a:pt x="505581" y="370114"/>
                      <a:pt x="537029" y="609600"/>
                    </a:cubicBezTo>
                    <a:cubicBezTo>
                      <a:pt x="568477" y="849086"/>
                      <a:pt x="558801" y="1567543"/>
                      <a:pt x="522515" y="1741714"/>
                    </a:cubicBezTo>
                    <a:cubicBezTo>
                      <a:pt x="486229" y="1915885"/>
                      <a:pt x="372534" y="1642533"/>
                      <a:pt x="319315" y="1654628"/>
                    </a:cubicBezTo>
                    <a:cubicBezTo>
                      <a:pt x="266096" y="1666723"/>
                      <a:pt x="249162" y="1794933"/>
                      <a:pt x="203200" y="1814285"/>
                    </a:cubicBezTo>
                    <a:cubicBezTo>
                      <a:pt x="157238" y="1833637"/>
                      <a:pt x="77410" y="1809447"/>
                      <a:pt x="43543" y="1770742"/>
                    </a:cubicBezTo>
                    <a:cubicBezTo>
                      <a:pt x="9676" y="1732037"/>
                      <a:pt x="4838" y="1657047"/>
                      <a:pt x="0" y="1582057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29" name="Forme libre 28"/>
              <p:cNvSpPr/>
              <p:nvPr/>
            </p:nvSpPr>
            <p:spPr>
              <a:xfrm>
                <a:off x="3183636" y="422736"/>
                <a:ext cx="528549" cy="1563852"/>
              </a:xfrm>
              <a:custGeom>
                <a:avLst/>
                <a:gdLst>
                  <a:gd name="connsiteX0" fmla="*/ 159657 w 506375"/>
                  <a:gd name="connsiteY0" fmla="*/ 2910 h 2078452"/>
                  <a:gd name="connsiteX1" fmla="*/ 449943 w 506375"/>
                  <a:gd name="connsiteY1" fmla="*/ 264167 h 2078452"/>
                  <a:gd name="connsiteX2" fmla="*/ 464457 w 506375"/>
                  <a:gd name="connsiteY2" fmla="*/ 1672052 h 2078452"/>
                  <a:gd name="connsiteX3" fmla="*/ 0 w 506375"/>
                  <a:gd name="connsiteY3" fmla="*/ 2078452 h 2078452"/>
                  <a:gd name="connsiteX0" fmla="*/ 123671 w 508151"/>
                  <a:gd name="connsiteY0" fmla="*/ 1243 h 2120328"/>
                  <a:gd name="connsiteX1" fmla="*/ 449943 w 508151"/>
                  <a:gd name="connsiteY1" fmla="*/ 306043 h 2120328"/>
                  <a:gd name="connsiteX2" fmla="*/ 464457 w 508151"/>
                  <a:gd name="connsiteY2" fmla="*/ 1713928 h 2120328"/>
                  <a:gd name="connsiteX3" fmla="*/ 0 w 508151"/>
                  <a:gd name="connsiteY3" fmla="*/ 2120328 h 2120328"/>
                  <a:gd name="connsiteX0" fmla="*/ 87685 w 509999"/>
                  <a:gd name="connsiteY0" fmla="*/ 835 h 2148948"/>
                  <a:gd name="connsiteX1" fmla="*/ 449943 w 509999"/>
                  <a:gd name="connsiteY1" fmla="*/ 334663 h 2148948"/>
                  <a:gd name="connsiteX2" fmla="*/ 464457 w 509999"/>
                  <a:gd name="connsiteY2" fmla="*/ 1742548 h 2148948"/>
                  <a:gd name="connsiteX3" fmla="*/ 0 w 509999"/>
                  <a:gd name="connsiteY3" fmla="*/ 2148948 h 2148948"/>
                  <a:gd name="connsiteX0" fmla="*/ 11002 w 514163"/>
                  <a:gd name="connsiteY0" fmla="*/ 1107 h 2127770"/>
                  <a:gd name="connsiteX1" fmla="*/ 449943 w 514163"/>
                  <a:gd name="connsiteY1" fmla="*/ 313485 h 2127770"/>
                  <a:gd name="connsiteX2" fmla="*/ 464457 w 514163"/>
                  <a:gd name="connsiteY2" fmla="*/ 1721370 h 2127770"/>
                  <a:gd name="connsiteX3" fmla="*/ 0 w 514163"/>
                  <a:gd name="connsiteY3" fmla="*/ 2127770 h 2127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14163" h="2127770">
                    <a:moveTo>
                      <a:pt x="11002" y="1107"/>
                    </a:moveTo>
                    <a:cubicBezTo>
                      <a:pt x="130745" y="-7360"/>
                      <a:pt x="374367" y="26775"/>
                      <a:pt x="449943" y="313485"/>
                    </a:cubicBezTo>
                    <a:cubicBezTo>
                      <a:pt x="525519" y="600196"/>
                      <a:pt x="539447" y="1418989"/>
                      <a:pt x="464457" y="1721370"/>
                    </a:cubicBezTo>
                    <a:cubicBezTo>
                      <a:pt x="389467" y="2023751"/>
                      <a:pt x="194733" y="2075760"/>
                      <a:pt x="0" y="212777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30" name="Connecteur droit avec flèche 29"/>
              <p:cNvCxnSpPr/>
              <p:nvPr/>
            </p:nvCxnSpPr>
            <p:spPr>
              <a:xfrm>
                <a:off x="3197786" y="161367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avec flèche 31"/>
              <p:cNvCxnSpPr/>
              <p:nvPr/>
            </p:nvCxnSpPr>
            <p:spPr>
              <a:xfrm>
                <a:off x="3163540" y="222611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avec flèche 32"/>
              <p:cNvCxnSpPr/>
              <p:nvPr/>
            </p:nvCxnSpPr>
            <p:spPr>
              <a:xfrm flipH="1" flipV="1">
                <a:off x="3337101" y="3209325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avec flèche 33"/>
              <p:cNvCxnSpPr/>
              <p:nvPr/>
            </p:nvCxnSpPr>
            <p:spPr>
              <a:xfrm flipH="1">
                <a:off x="2980433" y="2717719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avec flèche 34"/>
              <p:cNvCxnSpPr/>
              <p:nvPr/>
            </p:nvCxnSpPr>
            <p:spPr>
              <a:xfrm flipH="1" flipV="1">
                <a:off x="3514246" y="1149995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avec flèche 35"/>
              <p:cNvCxnSpPr/>
              <p:nvPr/>
            </p:nvCxnSpPr>
            <p:spPr>
              <a:xfrm flipH="1">
                <a:off x="2980433" y="3430278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Forme libre 36"/>
              <p:cNvSpPr/>
              <p:nvPr/>
            </p:nvSpPr>
            <p:spPr>
              <a:xfrm>
                <a:off x="2790614" y="3202895"/>
                <a:ext cx="181241" cy="666413"/>
              </a:xfrm>
              <a:custGeom>
                <a:avLst/>
                <a:gdLst>
                  <a:gd name="connsiteX0" fmla="*/ 290286 w 290286"/>
                  <a:gd name="connsiteY0" fmla="*/ 47214 h 976129"/>
                  <a:gd name="connsiteX1" fmla="*/ 58057 w 290286"/>
                  <a:gd name="connsiteY1" fmla="*/ 105272 h 976129"/>
                  <a:gd name="connsiteX2" fmla="*/ 0 w 290286"/>
                  <a:gd name="connsiteY2" fmla="*/ 976129 h 97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286" h="976129">
                    <a:moveTo>
                      <a:pt x="290286" y="47214"/>
                    </a:moveTo>
                    <a:cubicBezTo>
                      <a:pt x="198362" y="-1167"/>
                      <a:pt x="106438" y="-49547"/>
                      <a:pt x="58057" y="105272"/>
                    </a:cubicBezTo>
                    <a:cubicBezTo>
                      <a:pt x="9676" y="260091"/>
                      <a:pt x="0" y="976129"/>
                      <a:pt x="0" y="976129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38" name="Connecteur droit avec flèche 37"/>
              <p:cNvCxnSpPr/>
              <p:nvPr/>
            </p:nvCxnSpPr>
            <p:spPr>
              <a:xfrm>
                <a:off x="2790614" y="3430278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avec flèche 38"/>
              <p:cNvCxnSpPr/>
              <p:nvPr/>
            </p:nvCxnSpPr>
            <p:spPr>
              <a:xfrm flipH="1">
                <a:off x="2763429" y="3211325"/>
                <a:ext cx="224792" cy="1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avec flèche 55"/>
              <p:cNvCxnSpPr/>
              <p:nvPr/>
            </p:nvCxnSpPr>
            <p:spPr>
              <a:xfrm>
                <a:off x="3168501" y="1569891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avec flèche 104"/>
              <p:cNvCxnSpPr/>
              <p:nvPr/>
            </p:nvCxnSpPr>
            <p:spPr>
              <a:xfrm>
                <a:off x="6840543" y="153865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ZoneTexte 57"/>
              <p:cNvSpPr txBox="1"/>
              <p:nvPr/>
            </p:nvSpPr>
            <p:spPr>
              <a:xfrm>
                <a:off x="1155984" y="1072779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59" name="ZoneTexte 58"/>
              <p:cNvSpPr txBox="1"/>
              <p:nvPr/>
            </p:nvSpPr>
            <p:spPr>
              <a:xfrm>
                <a:off x="1531927" y="1072779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1044650" y="2860095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61" name="ZoneTexte 60"/>
              <p:cNvSpPr txBox="1"/>
              <p:nvPr/>
            </p:nvSpPr>
            <p:spPr>
              <a:xfrm>
                <a:off x="771903" y="2983519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62" name="ZoneTexte 61"/>
              <p:cNvSpPr txBox="1"/>
              <p:nvPr/>
            </p:nvSpPr>
            <p:spPr>
              <a:xfrm>
                <a:off x="1359358" y="2958415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1332365" y="3753311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79" name="ZoneTexte 78"/>
              <p:cNvSpPr txBox="1"/>
              <p:nvPr/>
            </p:nvSpPr>
            <p:spPr>
              <a:xfrm>
                <a:off x="1133909" y="2091944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80" name="ZoneTexte 79"/>
              <p:cNvSpPr txBox="1"/>
              <p:nvPr/>
            </p:nvSpPr>
            <p:spPr>
              <a:xfrm>
                <a:off x="2782805" y="2053505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81" name="ZoneTexte 80"/>
              <p:cNvSpPr txBox="1"/>
              <p:nvPr/>
            </p:nvSpPr>
            <p:spPr>
              <a:xfrm>
                <a:off x="4455636" y="2069478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g</a:t>
                </a:r>
                <a:endParaRPr lang="en-US" sz="2000" dirty="0"/>
              </a:p>
            </p:txBody>
          </p:sp>
          <p:sp>
            <p:nvSpPr>
              <p:cNvPr id="66" name="ZoneTexte 65"/>
              <p:cNvSpPr txBox="1"/>
              <p:nvPr/>
            </p:nvSpPr>
            <p:spPr>
              <a:xfrm>
                <a:off x="2898657" y="989888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67" name="ZoneTexte 66"/>
              <p:cNvSpPr txBox="1"/>
              <p:nvPr/>
            </p:nvSpPr>
            <p:spPr>
              <a:xfrm>
                <a:off x="3274600" y="989888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b</a:t>
                </a:r>
                <a:endParaRPr lang="en-US" sz="2000" dirty="0"/>
              </a:p>
            </p:txBody>
          </p:sp>
          <p:sp>
            <p:nvSpPr>
              <p:cNvPr id="68" name="ZoneTexte 67"/>
              <p:cNvSpPr txBox="1"/>
              <p:nvPr/>
            </p:nvSpPr>
            <p:spPr>
              <a:xfrm>
                <a:off x="2787323" y="2777204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c</a:t>
                </a:r>
                <a:endParaRPr lang="en-US" sz="2000" dirty="0"/>
              </a:p>
            </p:txBody>
          </p:sp>
          <p:sp>
            <p:nvSpPr>
              <p:cNvPr id="69" name="ZoneTexte 68"/>
              <p:cNvSpPr txBox="1"/>
              <p:nvPr/>
            </p:nvSpPr>
            <p:spPr>
              <a:xfrm>
                <a:off x="2514576" y="2900628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d</a:t>
                </a:r>
                <a:endParaRPr lang="en-US" sz="2000" dirty="0"/>
              </a:p>
            </p:txBody>
          </p:sp>
          <p:sp>
            <p:nvSpPr>
              <p:cNvPr id="70" name="ZoneTexte 69"/>
              <p:cNvSpPr txBox="1"/>
              <p:nvPr/>
            </p:nvSpPr>
            <p:spPr>
              <a:xfrm>
                <a:off x="3102031" y="2875524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e</a:t>
                </a:r>
                <a:endParaRPr lang="en-US" sz="2000" dirty="0"/>
              </a:p>
            </p:txBody>
          </p:sp>
          <p:sp>
            <p:nvSpPr>
              <p:cNvPr id="71" name="ZoneTexte 70"/>
              <p:cNvSpPr txBox="1"/>
              <p:nvPr/>
            </p:nvSpPr>
            <p:spPr>
              <a:xfrm>
                <a:off x="3075038" y="3670420"/>
                <a:ext cx="287715" cy="400110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 smtClean="0"/>
                  <a:t>f</a:t>
                </a:r>
                <a:endParaRPr lang="en-US" sz="2000" dirty="0"/>
              </a:p>
            </p:txBody>
          </p:sp>
          <p:sp>
            <p:nvSpPr>
              <p:cNvPr id="41" name="Forme libre 40"/>
              <p:cNvSpPr/>
              <p:nvPr/>
            </p:nvSpPr>
            <p:spPr>
              <a:xfrm>
                <a:off x="3877023" y="-78820"/>
                <a:ext cx="2089701" cy="4300824"/>
              </a:xfrm>
              <a:custGeom>
                <a:avLst/>
                <a:gdLst>
                  <a:gd name="connsiteX0" fmla="*/ 952137 w 3346994"/>
                  <a:gd name="connsiteY0" fmla="*/ 130629 h 6299631"/>
                  <a:gd name="connsiteX1" fmla="*/ 937623 w 3346994"/>
                  <a:gd name="connsiteY1" fmla="*/ 1117600 h 6299631"/>
                  <a:gd name="connsiteX2" fmla="*/ 908594 w 3346994"/>
                  <a:gd name="connsiteY2" fmla="*/ 2191658 h 6299631"/>
                  <a:gd name="connsiteX3" fmla="*/ 690880 w 3346994"/>
                  <a:gd name="connsiteY3" fmla="*/ 2743200 h 6299631"/>
                  <a:gd name="connsiteX4" fmla="*/ 894080 w 3346994"/>
                  <a:gd name="connsiteY4" fmla="*/ 3280229 h 6299631"/>
                  <a:gd name="connsiteX5" fmla="*/ 995680 w 3346994"/>
                  <a:gd name="connsiteY5" fmla="*/ 5254172 h 6299631"/>
                  <a:gd name="connsiteX6" fmla="*/ 81280 w 3346994"/>
                  <a:gd name="connsiteY6" fmla="*/ 6096000 h 6299631"/>
                  <a:gd name="connsiteX7" fmla="*/ 182880 w 3346994"/>
                  <a:gd name="connsiteY7" fmla="*/ 6299200 h 6299631"/>
                  <a:gd name="connsiteX8" fmla="*/ 1300480 w 3346994"/>
                  <a:gd name="connsiteY8" fmla="*/ 6066972 h 6299631"/>
                  <a:gd name="connsiteX9" fmla="*/ 2127794 w 3346994"/>
                  <a:gd name="connsiteY9" fmla="*/ 6154058 h 6299631"/>
                  <a:gd name="connsiteX10" fmla="*/ 2345508 w 3346994"/>
                  <a:gd name="connsiteY10" fmla="*/ 5762172 h 6299631"/>
                  <a:gd name="connsiteX11" fmla="*/ 2098765 w 3346994"/>
                  <a:gd name="connsiteY11" fmla="*/ 5021943 h 6299631"/>
                  <a:gd name="connsiteX12" fmla="*/ 2592251 w 3346994"/>
                  <a:gd name="connsiteY12" fmla="*/ 3367315 h 6299631"/>
                  <a:gd name="connsiteX13" fmla="*/ 2548708 w 3346994"/>
                  <a:gd name="connsiteY13" fmla="*/ 2510972 h 6299631"/>
                  <a:gd name="connsiteX14" fmla="*/ 3346994 w 3346994"/>
                  <a:gd name="connsiteY14" fmla="*/ 0 h 6299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994" h="6299631">
                    <a:moveTo>
                      <a:pt x="952137" y="130629"/>
                    </a:moveTo>
                    <a:cubicBezTo>
                      <a:pt x="948508" y="452362"/>
                      <a:pt x="944880" y="774095"/>
                      <a:pt x="937623" y="1117600"/>
                    </a:cubicBezTo>
                    <a:cubicBezTo>
                      <a:pt x="930366" y="1461105"/>
                      <a:pt x="949718" y="1920725"/>
                      <a:pt x="908594" y="2191658"/>
                    </a:cubicBezTo>
                    <a:cubicBezTo>
                      <a:pt x="867470" y="2462591"/>
                      <a:pt x="693299" y="2561772"/>
                      <a:pt x="690880" y="2743200"/>
                    </a:cubicBezTo>
                    <a:cubicBezTo>
                      <a:pt x="688461" y="2924628"/>
                      <a:pt x="843280" y="2861734"/>
                      <a:pt x="894080" y="3280229"/>
                    </a:cubicBezTo>
                    <a:cubicBezTo>
                      <a:pt x="944880" y="3698724"/>
                      <a:pt x="1131147" y="4784877"/>
                      <a:pt x="995680" y="5254172"/>
                    </a:cubicBezTo>
                    <a:cubicBezTo>
                      <a:pt x="860213" y="5723467"/>
                      <a:pt x="216747" y="5921829"/>
                      <a:pt x="81280" y="6096000"/>
                    </a:cubicBezTo>
                    <a:cubicBezTo>
                      <a:pt x="-54187" y="6270171"/>
                      <a:pt x="-20320" y="6304038"/>
                      <a:pt x="182880" y="6299200"/>
                    </a:cubicBezTo>
                    <a:cubicBezTo>
                      <a:pt x="386080" y="6294362"/>
                      <a:pt x="976328" y="6091162"/>
                      <a:pt x="1300480" y="6066972"/>
                    </a:cubicBezTo>
                    <a:cubicBezTo>
                      <a:pt x="1624632" y="6042782"/>
                      <a:pt x="1953623" y="6204858"/>
                      <a:pt x="2127794" y="6154058"/>
                    </a:cubicBezTo>
                    <a:cubicBezTo>
                      <a:pt x="2301965" y="6103258"/>
                      <a:pt x="2350346" y="5950858"/>
                      <a:pt x="2345508" y="5762172"/>
                    </a:cubicBezTo>
                    <a:cubicBezTo>
                      <a:pt x="2340670" y="5573486"/>
                      <a:pt x="2057641" y="5421086"/>
                      <a:pt x="2098765" y="5021943"/>
                    </a:cubicBezTo>
                    <a:cubicBezTo>
                      <a:pt x="2139889" y="4622800"/>
                      <a:pt x="2517260" y="3785810"/>
                      <a:pt x="2592251" y="3367315"/>
                    </a:cubicBezTo>
                    <a:cubicBezTo>
                      <a:pt x="2667242" y="2948820"/>
                      <a:pt x="2422918" y="3072191"/>
                      <a:pt x="2548708" y="2510972"/>
                    </a:cubicBezTo>
                    <a:cubicBezTo>
                      <a:pt x="2674498" y="1949753"/>
                      <a:pt x="3010746" y="974876"/>
                      <a:pt x="3346994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2" name="Forme libre 41"/>
              <p:cNvSpPr/>
              <p:nvPr/>
            </p:nvSpPr>
            <p:spPr>
              <a:xfrm>
                <a:off x="4734048" y="9177"/>
                <a:ext cx="217730" cy="3613035"/>
              </a:xfrm>
              <a:custGeom>
                <a:avLst/>
                <a:gdLst>
                  <a:gd name="connsiteX0" fmla="*/ 348730 w 348730"/>
                  <a:gd name="connsiteY0" fmla="*/ 0 h 4949371"/>
                  <a:gd name="connsiteX1" fmla="*/ 261644 w 348730"/>
                  <a:gd name="connsiteY1" fmla="*/ 265611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8730" h="4949371">
                    <a:moveTo>
                      <a:pt x="348730" y="0"/>
                    </a:moveTo>
                    <a:cubicBezTo>
                      <a:pt x="311234" y="1052285"/>
                      <a:pt x="273739" y="2104571"/>
                      <a:pt x="261644" y="2656114"/>
                    </a:cubicBezTo>
                    <a:cubicBezTo>
                      <a:pt x="249549" y="3207657"/>
                      <a:pt x="312445" y="3144762"/>
                      <a:pt x="276159" y="3309257"/>
                    </a:cubicBezTo>
                    <a:cubicBezTo>
                      <a:pt x="239873" y="3473752"/>
                      <a:pt x="89892" y="3369733"/>
                      <a:pt x="43930" y="3643085"/>
                    </a:cubicBezTo>
                    <a:cubicBezTo>
                      <a:pt x="-2032" y="3916437"/>
                      <a:pt x="-823" y="4432904"/>
                      <a:pt x="387" y="4949371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3" name="Forme libre 42"/>
              <p:cNvSpPr/>
              <p:nvPr/>
            </p:nvSpPr>
            <p:spPr>
              <a:xfrm>
                <a:off x="4743351" y="2418047"/>
                <a:ext cx="347122" cy="1352496"/>
              </a:xfrm>
              <a:custGeom>
                <a:avLst/>
                <a:gdLst>
                  <a:gd name="connsiteX0" fmla="*/ 261258 w 555972"/>
                  <a:gd name="connsiteY0" fmla="*/ 0 h 1821095"/>
                  <a:gd name="connsiteX1" fmla="*/ 333829 w 555972"/>
                  <a:gd name="connsiteY1" fmla="*/ 304800 h 1821095"/>
                  <a:gd name="connsiteX2" fmla="*/ 537029 w 555972"/>
                  <a:gd name="connsiteY2" fmla="*/ 609600 h 1821095"/>
                  <a:gd name="connsiteX3" fmla="*/ 522515 w 555972"/>
                  <a:gd name="connsiteY3" fmla="*/ 1741714 h 1821095"/>
                  <a:gd name="connsiteX4" fmla="*/ 319315 w 555972"/>
                  <a:gd name="connsiteY4" fmla="*/ 1654628 h 1821095"/>
                  <a:gd name="connsiteX5" fmla="*/ 203200 w 555972"/>
                  <a:gd name="connsiteY5" fmla="*/ 1814285 h 1821095"/>
                  <a:gd name="connsiteX6" fmla="*/ 43543 w 555972"/>
                  <a:gd name="connsiteY6" fmla="*/ 1770742 h 1821095"/>
                  <a:gd name="connsiteX7" fmla="*/ 0 w 555972"/>
                  <a:gd name="connsiteY7" fmla="*/ 1582057 h 182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5972" h="1821095">
                    <a:moveTo>
                      <a:pt x="261258" y="0"/>
                    </a:moveTo>
                    <a:cubicBezTo>
                      <a:pt x="274562" y="101600"/>
                      <a:pt x="287867" y="203200"/>
                      <a:pt x="333829" y="304800"/>
                    </a:cubicBezTo>
                    <a:cubicBezTo>
                      <a:pt x="379791" y="406400"/>
                      <a:pt x="505581" y="370114"/>
                      <a:pt x="537029" y="609600"/>
                    </a:cubicBezTo>
                    <a:cubicBezTo>
                      <a:pt x="568477" y="849086"/>
                      <a:pt x="558801" y="1567543"/>
                      <a:pt x="522515" y="1741714"/>
                    </a:cubicBezTo>
                    <a:cubicBezTo>
                      <a:pt x="486229" y="1915885"/>
                      <a:pt x="372534" y="1642533"/>
                      <a:pt x="319315" y="1654628"/>
                    </a:cubicBezTo>
                    <a:cubicBezTo>
                      <a:pt x="266096" y="1666723"/>
                      <a:pt x="249162" y="1794933"/>
                      <a:pt x="203200" y="1814285"/>
                    </a:cubicBezTo>
                    <a:cubicBezTo>
                      <a:pt x="157238" y="1833637"/>
                      <a:pt x="77410" y="1809447"/>
                      <a:pt x="43543" y="1770742"/>
                    </a:cubicBezTo>
                    <a:cubicBezTo>
                      <a:pt x="9676" y="1732037"/>
                      <a:pt x="4838" y="1657047"/>
                      <a:pt x="0" y="1582057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44" name="Forme libre 43"/>
              <p:cNvSpPr/>
              <p:nvPr/>
            </p:nvSpPr>
            <p:spPr>
              <a:xfrm>
                <a:off x="4882332" y="465609"/>
                <a:ext cx="385287" cy="1467109"/>
              </a:xfrm>
              <a:custGeom>
                <a:avLst/>
                <a:gdLst>
                  <a:gd name="connsiteX0" fmla="*/ 159657 w 506375"/>
                  <a:gd name="connsiteY0" fmla="*/ 2910 h 2078452"/>
                  <a:gd name="connsiteX1" fmla="*/ 449943 w 506375"/>
                  <a:gd name="connsiteY1" fmla="*/ 264167 h 2078452"/>
                  <a:gd name="connsiteX2" fmla="*/ 464457 w 506375"/>
                  <a:gd name="connsiteY2" fmla="*/ 1672052 h 2078452"/>
                  <a:gd name="connsiteX3" fmla="*/ 0 w 506375"/>
                  <a:gd name="connsiteY3" fmla="*/ 2078452 h 2078452"/>
                  <a:gd name="connsiteX0" fmla="*/ 123671 w 508151"/>
                  <a:gd name="connsiteY0" fmla="*/ 1243 h 2120328"/>
                  <a:gd name="connsiteX1" fmla="*/ 449943 w 508151"/>
                  <a:gd name="connsiteY1" fmla="*/ 306043 h 2120328"/>
                  <a:gd name="connsiteX2" fmla="*/ 464457 w 508151"/>
                  <a:gd name="connsiteY2" fmla="*/ 1713928 h 2120328"/>
                  <a:gd name="connsiteX3" fmla="*/ 0 w 508151"/>
                  <a:gd name="connsiteY3" fmla="*/ 2120328 h 2120328"/>
                  <a:gd name="connsiteX0" fmla="*/ 87685 w 509999"/>
                  <a:gd name="connsiteY0" fmla="*/ 835 h 2148948"/>
                  <a:gd name="connsiteX1" fmla="*/ 449943 w 509999"/>
                  <a:gd name="connsiteY1" fmla="*/ 334663 h 2148948"/>
                  <a:gd name="connsiteX2" fmla="*/ 464457 w 509999"/>
                  <a:gd name="connsiteY2" fmla="*/ 1742548 h 2148948"/>
                  <a:gd name="connsiteX3" fmla="*/ 0 w 509999"/>
                  <a:gd name="connsiteY3" fmla="*/ 2148948 h 214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9999" h="2148948">
                    <a:moveTo>
                      <a:pt x="87685" y="835"/>
                    </a:moveTo>
                    <a:cubicBezTo>
                      <a:pt x="207428" y="-7632"/>
                      <a:pt x="387148" y="44378"/>
                      <a:pt x="449943" y="334663"/>
                    </a:cubicBezTo>
                    <a:cubicBezTo>
                      <a:pt x="512738" y="624949"/>
                      <a:pt x="539447" y="1440167"/>
                      <a:pt x="464457" y="1742548"/>
                    </a:cubicBezTo>
                    <a:cubicBezTo>
                      <a:pt x="389467" y="2044929"/>
                      <a:pt x="194733" y="2096938"/>
                      <a:pt x="0" y="2148948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45" name="Connecteur droit avec flèche 44"/>
              <p:cNvCxnSpPr/>
              <p:nvPr/>
            </p:nvCxnSpPr>
            <p:spPr>
              <a:xfrm>
                <a:off x="4951159" y="107498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avec flèche 45"/>
              <p:cNvCxnSpPr/>
              <p:nvPr/>
            </p:nvCxnSpPr>
            <p:spPr>
              <a:xfrm>
                <a:off x="4925355" y="1088209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avec flèche 46"/>
              <p:cNvCxnSpPr/>
              <p:nvPr/>
            </p:nvCxnSpPr>
            <p:spPr>
              <a:xfrm>
                <a:off x="4916912" y="2172244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avec flèche 47"/>
              <p:cNvCxnSpPr/>
              <p:nvPr/>
            </p:nvCxnSpPr>
            <p:spPr>
              <a:xfrm flipH="1" flipV="1">
                <a:off x="5090473" y="3155456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cteur droit avec flèche 49"/>
              <p:cNvCxnSpPr/>
              <p:nvPr/>
            </p:nvCxnSpPr>
            <p:spPr>
              <a:xfrm flipH="1" flipV="1">
                <a:off x="5267619" y="1096126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avec flèche 50"/>
              <p:cNvCxnSpPr/>
              <p:nvPr/>
            </p:nvCxnSpPr>
            <p:spPr>
              <a:xfrm flipH="1">
                <a:off x="4733806" y="3376409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Forme libre 51"/>
              <p:cNvSpPr/>
              <p:nvPr/>
            </p:nvSpPr>
            <p:spPr>
              <a:xfrm>
                <a:off x="4543987" y="3149026"/>
                <a:ext cx="181241" cy="666413"/>
              </a:xfrm>
              <a:custGeom>
                <a:avLst/>
                <a:gdLst>
                  <a:gd name="connsiteX0" fmla="*/ 290286 w 290286"/>
                  <a:gd name="connsiteY0" fmla="*/ 47214 h 976129"/>
                  <a:gd name="connsiteX1" fmla="*/ 58057 w 290286"/>
                  <a:gd name="connsiteY1" fmla="*/ 105272 h 976129"/>
                  <a:gd name="connsiteX2" fmla="*/ 0 w 290286"/>
                  <a:gd name="connsiteY2" fmla="*/ 976129 h 97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286" h="976129">
                    <a:moveTo>
                      <a:pt x="290286" y="47214"/>
                    </a:moveTo>
                    <a:cubicBezTo>
                      <a:pt x="198362" y="-1167"/>
                      <a:pt x="106438" y="-49547"/>
                      <a:pt x="58057" y="105272"/>
                    </a:cubicBezTo>
                    <a:cubicBezTo>
                      <a:pt x="9676" y="260091"/>
                      <a:pt x="0" y="976129"/>
                      <a:pt x="0" y="976129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54" name="Connecteur droit avec flèche 53"/>
              <p:cNvCxnSpPr/>
              <p:nvPr/>
            </p:nvCxnSpPr>
            <p:spPr>
              <a:xfrm>
                <a:off x="4516802" y="3157456"/>
                <a:ext cx="224792" cy="1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Rectangle 56"/>
              <p:cNvSpPr/>
              <p:nvPr/>
            </p:nvSpPr>
            <p:spPr>
              <a:xfrm>
                <a:off x="4643659" y="2887525"/>
                <a:ext cx="232062" cy="18464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grpSp>
            <p:nvGrpSpPr>
              <p:cNvPr id="72" name="Groupe 71"/>
              <p:cNvGrpSpPr/>
              <p:nvPr/>
            </p:nvGrpSpPr>
            <p:grpSpPr>
              <a:xfrm>
                <a:off x="4236690" y="989888"/>
                <a:ext cx="1047739" cy="3080642"/>
                <a:chOff x="606759" y="1819141"/>
                <a:chExt cx="1678124" cy="4512370"/>
              </a:xfrm>
            </p:grpSpPr>
            <p:sp>
              <p:nvSpPr>
                <p:cNvPr id="73" name="ZoneTexte 72"/>
                <p:cNvSpPr txBox="1"/>
                <p:nvPr/>
              </p:nvSpPr>
              <p:spPr>
                <a:xfrm>
                  <a:off x="1221927" y="181914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74" name="ZoneTexte 73"/>
                <p:cNvSpPr txBox="1"/>
                <p:nvPr/>
              </p:nvSpPr>
              <p:spPr>
                <a:xfrm>
                  <a:off x="1824061" y="181914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75" name="ZoneTexte 74"/>
                <p:cNvSpPr txBox="1"/>
                <p:nvPr/>
              </p:nvSpPr>
              <p:spPr>
                <a:xfrm>
                  <a:off x="1010034" y="4293096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76" name="ZoneTexte 75"/>
                <p:cNvSpPr txBox="1"/>
                <p:nvPr/>
              </p:nvSpPr>
              <p:spPr>
                <a:xfrm>
                  <a:off x="606759" y="450912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77" name="ZoneTexte 76"/>
                <p:cNvSpPr txBox="1"/>
                <p:nvPr/>
              </p:nvSpPr>
              <p:spPr>
                <a:xfrm>
                  <a:off x="1547663" y="4581126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78" name="ZoneTexte 77"/>
                <p:cNvSpPr txBox="1"/>
                <p:nvPr/>
              </p:nvSpPr>
              <p:spPr>
                <a:xfrm>
                  <a:off x="1504430" y="5745450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f</a:t>
                  </a:r>
                  <a:endParaRPr lang="en-US" sz="2000" dirty="0"/>
                </a:p>
              </p:txBody>
            </p:sp>
          </p:grpSp>
          <p:sp>
            <p:nvSpPr>
              <p:cNvPr id="84" name="Forme libre 83"/>
              <p:cNvSpPr/>
              <p:nvPr/>
            </p:nvSpPr>
            <p:spPr>
              <a:xfrm>
                <a:off x="5821239" y="-79736"/>
                <a:ext cx="2089701" cy="4300824"/>
              </a:xfrm>
              <a:custGeom>
                <a:avLst/>
                <a:gdLst>
                  <a:gd name="connsiteX0" fmla="*/ 952137 w 3346994"/>
                  <a:gd name="connsiteY0" fmla="*/ 130629 h 6299631"/>
                  <a:gd name="connsiteX1" fmla="*/ 937623 w 3346994"/>
                  <a:gd name="connsiteY1" fmla="*/ 1117600 h 6299631"/>
                  <a:gd name="connsiteX2" fmla="*/ 908594 w 3346994"/>
                  <a:gd name="connsiteY2" fmla="*/ 2191658 h 6299631"/>
                  <a:gd name="connsiteX3" fmla="*/ 690880 w 3346994"/>
                  <a:gd name="connsiteY3" fmla="*/ 2743200 h 6299631"/>
                  <a:gd name="connsiteX4" fmla="*/ 894080 w 3346994"/>
                  <a:gd name="connsiteY4" fmla="*/ 3280229 h 6299631"/>
                  <a:gd name="connsiteX5" fmla="*/ 995680 w 3346994"/>
                  <a:gd name="connsiteY5" fmla="*/ 5254172 h 6299631"/>
                  <a:gd name="connsiteX6" fmla="*/ 81280 w 3346994"/>
                  <a:gd name="connsiteY6" fmla="*/ 6096000 h 6299631"/>
                  <a:gd name="connsiteX7" fmla="*/ 182880 w 3346994"/>
                  <a:gd name="connsiteY7" fmla="*/ 6299200 h 6299631"/>
                  <a:gd name="connsiteX8" fmla="*/ 1300480 w 3346994"/>
                  <a:gd name="connsiteY8" fmla="*/ 6066972 h 6299631"/>
                  <a:gd name="connsiteX9" fmla="*/ 2127794 w 3346994"/>
                  <a:gd name="connsiteY9" fmla="*/ 6154058 h 6299631"/>
                  <a:gd name="connsiteX10" fmla="*/ 2345508 w 3346994"/>
                  <a:gd name="connsiteY10" fmla="*/ 5762172 h 6299631"/>
                  <a:gd name="connsiteX11" fmla="*/ 2098765 w 3346994"/>
                  <a:gd name="connsiteY11" fmla="*/ 5021943 h 6299631"/>
                  <a:gd name="connsiteX12" fmla="*/ 2592251 w 3346994"/>
                  <a:gd name="connsiteY12" fmla="*/ 3367315 h 6299631"/>
                  <a:gd name="connsiteX13" fmla="*/ 2548708 w 3346994"/>
                  <a:gd name="connsiteY13" fmla="*/ 2510972 h 6299631"/>
                  <a:gd name="connsiteX14" fmla="*/ 3346994 w 3346994"/>
                  <a:gd name="connsiteY14" fmla="*/ 0 h 6299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346994" h="6299631">
                    <a:moveTo>
                      <a:pt x="952137" y="130629"/>
                    </a:moveTo>
                    <a:cubicBezTo>
                      <a:pt x="948508" y="452362"/>
                      <a:pt x="944880" y="774095"/>
                      <a:pt x="937623" y="1117600"/>
                    </a:cubicBezTo>
                    <a:cubicBezTo>
                      <a:pt x="930366" y="1461105"/>
                      <a:pt x="949718" y="1920725"/>
                      <a:pt x="908594" y="2191658"/>
                    </a:cubicBezTo>
                    <a:cubicBezTo>
                      <a:pt x="867470" y="2462591"/>
                      <a:pt x="693299" y="2561772"/>
                      <a:pt x="690880" y="2743200"/>
                    </a:cubicBezTo>
                    <a:cubicBezTo>
                      <a:pt x="688461" y="2924628"/>
                      <a:pt x="843280" y="2861734"/>
                      <a:pt x="894080" y="3280229"/>
                    </a:cubicBezTo>
                    <a:cubicBezTo>
                      <a:pt x="944880" y="3698724"/>
                      <a:pt x="1131147" y="4784877"/>
                      <a:pt x="995680" y="5254172"/>
                    </a:cubicBezTo>
                    <a:cubicBezTo>
                      <a:pt x="860213" y="5723467"/>
                      <a:pt x="216747" y="5921829"/>
                      <a:pt x="81280" y="6096000"/>
                    </a:cubicBezTo>
                    <a:cubicBezTo>
                      <a:pt x="-54187" y="6270171"/>
                      <a:pt x="-20320" y="6304038"/>
                      <a:pt x="182880" y="6299200"/>
                    </a:cubicBezTo>
                    <a:cubicBezTo>
                      <a:pt x="386080" y="6294362"/>
                      <a:pt x="976328" y="6091162"/>
                      <a:pt x="1300480" y="6066972"/>
                    </a:cubicBezTo>
                    <a:cubicBezTo>
                      <a:pt x="1624632" y="6042782"/>
                      <a:pt x="1953623" y="6204858"/>
                      <a:pt x="2127794" y="6154058"/>
                    </a:cubicBezTo>
                    <a:cubicBezTo>
                      <a:pt x="2301965" y="6103258"/>
                      <a:pt x="2350346" y="5950858"/>
                      <a:pt x="2345508" y="5762172"/>
                    </a:cubicBezTo>
                    <a:cubicBezTo>
                      <a:pt x="2340670" y="5573486"/>
                      <a:pt x="2057641" y="5421086"/>
                      <a:pt x="2098765" y="5021943"/>
                    </a:cubicBezTo>
                    <a:cubicBezTo>
                      <a:pt x="2139889" y="4622800"/>
                      <a:pt x="2517260" y="3785810"/>
                      <a:pt x="2592251" y="3367315"/>
                    </a:cubicBezTo>
                    <a:cubicBezTo>
                      <a:pt x="2667242" y="2948820"/>
                      <a:pt x="2422918" y="3072191"/>
                      <a:pt x="2548708" y="2510972"/>
                    </a:cubicBezTo>
                    <a:cubicBezTo>
                      <a:pt x="2674498" y="1949753"/>
                      <a:pt x="3010746" y="974876"/>
                      <a:pt x="3346994" y="0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85" name="Forme libre 84"/>
              <p:cNvSpPr/>
              <p:nvPr/>
            </p:nvSpPr>
            <p:spPr>
              <a:xfrm>
                <a:off x="6678264" y="8261"/>
                <a:ext cx="217730" cy="3613035"/>
              </a:xfrm>
              <a:custGeom>
                <a:avLst/>
                <a:gdLst>
                  <a:gd name="connsiteX0" fmla="*/ 348730 w 348730"/>
                  <a:gd name="connsiteY0" fmla="*/ 0 h 4949371"/>
                  <a:gd name="connsiteX1" fmla="*/ 261644 w 348730"/>
                  <a:gd name="connsiteY1" fmla="*/ 2656114 h 4949371"/>
                  <a:gd name="connsiteX2" fmla="*/ 276159 w 348730"/>
                  <a:gd name="connsiteY2" fmla="*/ 3309257 h 4949371"/>
                  <a:gd name="connsiteX3" fmla="*/ 43930 w 348730"/>
                  <a:gd name="connsiteY3" fmla="*/ 3643085 h 4949371"/>
                  <a:gd name="connsiteX4" fmla="*/ 387 w 348730"/>
                  <a:gd name="connsiteY4" fmla="*/ 4949371 h 4949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48730" h="4949371">
                    <a:moveTo>
                      <a:pt x="348730" y="0"/>
                    </a:moveTo>
                    <a:cubicBezTo>
                      <a:pt x="311234" y="1052285"/>
                      <a:pt x="273739" y="2104571"/>
                      <a:pt x="261644" y="2656114"/>
                    </a:cubicBezTo>
                    <a:cubicBezTo>
                      <a:pt x="249549" y="3207657"/>
                      <a:pt x="312445" y="3144762"/>
                      <a:pt x="276159" y="3309257"/>
                    </a:cubicBezTo>
                    <a:cubicBezTo>
                      <a:pt x="239873" y="3473752"/>
                      <a:pt x="89892" y="3369733"/>
                      <a:pt x="43930" y="3643085"/>
                    </a:cubicBezTo>
                    <a:cubicBezTo>
                      <a:pt x="-2032" y="3916437"/>
                      <a:pt x="-823" y="4432904"/>
                      <a:pt x="387" y="4949371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86" name="Forme libre 85"/>
              <p:cNvSpPr/>
              <p:nvPr/>
            </p:nvSpPr>
            <p:spPr>
              <a:xfrm>
                <a:off x="6687567" y="2417131"/>
                <a:ext cx="347122" cy="1352496"/>
              </a:xfrm>
              <a:custGeom>
                <a:avLst/>
                <a:gdLst>
                  <a:gd name="connsiteX0" fmla="*/ 261258 w 555972"/>
                  <a:gd name="connsiteY0" fmla="*/ 0 h 1821095"/>
                  <a:gd name="connsiteX1" fmla="*/ 333829 w 555972"/>
                  <a:gd name="connsiteY1" fmla="*/ 304800 h 1821095"/>
                  <a:gd name="connsiteX2" fmla="*/ 537029 w 555972"/>
                  <a:gd name="connsiteY2" fmla="*/ 609600 h 1821095"/>
                  <a:gd name="connsiteX3" fmla="*/ 522515 w 555972"/>
                  <a:gd name="connsiteY3" fmla="*/ 1741714 h 1821095"/>
                  <a:gd name="connsiteX4" fmla="*/ 319315 w 555972"/>
                  <a:gd name="connsiteY4" fmla="*/ 1654628 h 1821095"/>
                  <a:gd name="connsiteX5" fmla="*/ 203200 w 555972"/>
                  <a:gd name="connsiteY5" fmla="*/ 1814285 h 1821095"/>
                  <a:gd name="connsiteX6" fmla="*/ 43543 w 555972"/>
                  <a:gd name="connsiteY6" fmla="*/ 1770742 h 1821095"/>
                  <a:gd name="connsiteX7" fmla="*/ 0 w 555972"/>
                  <a:gd name="connsiteY7" fmla="*/ 1582057 h 182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5972" h="1821095">
                    <a:moveTo>
                      <a:pt x="261258" y="0"/>
                    </a:moveTo>
                    <a:cubicBezTo>
                      <a:pt x="274562" y="101600"/>
                      <a:pt x="287867" y="203200"/>
                      <a:pt x="333829" y="304800"/>
                    </a:cubicBezTo>
                    <a:cubicBezTo>
                      <a:pt x="379791" y="406400"/>
                      <a:pt x="505581" y="370114"/>
                      <a:pt x="537029" y="609600"/>
                    </a:cubicBezTo>
                    <a:cubicBezTo>
                      <a:pt x="568477" y="849086"/>
                      <a:pt x="558801" y="1567543"/>
                      <a:pt x="522515" y="1741714"/>
                    </a:cubicBezTo>
                    <a:cubicBezTo>
                      <a:pt x="486229" y="1915885"/>
                      <a:pt x="372534" y="1642533"/>
                      <a:pt x="319315" y="1654628"/>
                    </a:cubicBezTo>
                    <a:cubicBezTo>
                      <a:pt x="266096" y="1666723"/>
                      <a:pt x="249162" y="1794933"/>
                      <a:pt x="203200" y="1814285"/>
                    </a:cubicBezTo>
                    <a:cubicBezTo>
                      <a:pt x="157238" y="1833637"/>
                      <a:pt x="77410" y="1809447"/>
                      <a:pt x="43543" y="1770742"/>
                    </a:cubicBezTo>
                    <a:cubicBezTo>
                      <a:pt x="9676" y="1732037"/>
                      <a:pt x="4838" y="1657047"/>
                      <a:pt x="0" y="1582057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87" name="Forme libre 86"/>
              <p:cNvSpPr/>
              <p:nvPr/>
            </p:nvSpPr>
            <p:spPr>
              <a:xfrm>
                <a:off x="6826548" y="464693"/>
                <a:ext cx="385287" cy="1467109"/>
              </a:xfrm>
              <a:custGeom>
                <a:avLst/>
                <a:gdLst>
                  <a:gd name="connsiteX0" fmla="*/ 159657 w 506375"/>
                  <a:gd name="connsiteY0" fmla="*/ 2910 h 2078452"/>
                  <a:gd name="connsiteX1" fmla="*/ 449943 w 506375"/>
                  <a:gd name="connsiteY1" fmla="*/ 264167 h 2078452"/>
                  <a:gd name="connsiteX2" fmla="*/ 464457 w 506375"/>
                  <a:gd name="connsiteY2" fmla="*/ 1672052 h 2078452"/>
                  <a:gd name="connsiteX3" fmla="*/ 0 w 506375"/>
                  <a:gd name="connsiteY3" fmla="*/ 2078452 h 2078452"/>
                  <a:gd name="connsiteX0" fmla="*/ 123671 w 508151"/>
                  <a:gd name="connsiteY0" fmla="*/ 1243 h 2120328"/>
                  <a:gd name="connsiteX1" fmla="*/ 449943 w 508151"/>
                  <a:gd name="connsiteY1" fmla="*/ 306043 h 2120328"/>
                  <a:gd name="connsiteX2" fmla="*/ 464457 w 508151"/>
                  <a:gd name="connsiteY2" fmla="*/ 1713928 h 2120328"/>
                  <a:gd name="connsiteX3" fmla="*/ 0 w 508151"/>
                  <a:gd name="connsiteY3" fmla="*/ 2120328 h 2120328"/>
                  <a:gd name="connsiteX0" fmla="*/ 87685 w 509999"/>
                  <a:gd name="connsiteY0" fmla="*/ 835 h 2148948"/>
                  <a:gd name="connsiteX1" fmla="*/ 449943 w 509999"/>
                  <a:gd name="connsiteY1" fmla="*/ 334663 h 2148948"/>
                  <a:gd name="connsiteX2" fmla="*/ 464457 w 509999"/>
                  <a:gd name="connsiteY2" fmla="*/ 1742548 h 2148948"/>
                  <a:gd name="connsiteX3" fmla="*/ 0 w 509999"/>
                  <a:gd name="connsiteY3" fmla="*/ 2148948 h 2148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9999" h="2148948">
                    <a:moveTo>
                      <a:pt x="87685" y="835"/>
                    </a:moveTo>
                    <a:cubicBezTo>
                      <a:pt x="207428" y="-7632"/>
                      <a:pt x="387148" y="44378"/>
                      <a:pt x="449943" y="334663"/>
                    </a:cubicBezTo>
                    <a:cubicBezTo>
                      <a:pt x="512738" y="624949"/>
                      <a:pt x="539447" y="1440167"/>
                      <a:pt x="464457" y="1742548"/>
                    </a:cubicBezTo>
                    <a:cubicBezTo>
                      <a:pt x="389467" y="2044929"/>
                      <a:pt x="194733" y="2096938"/>
                      <a:pt x="0" y="2148948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88" name="Connecteur droit avec flèche 87"/>
              <p:cNvCxnSpPr/>
              <p:nvPr/>
            </p:nvCxnSpPr>
            <p:spPr>
              <a:xfrm>
                <a:off x="6895375" y="106582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Connecteur droit avec flèche 88"/>
              <p:cNvCxnSpPr/>
              <p:nvPr/>
            </p:nvCxnSpPr>
            <p:spPr>
              <a:xfrm>
                <a:off x="6869571" y="108729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Connecteur droit avec flèche 89"/>
              <p:cNvCxnSpPr/>
              <p:nvPr/>
            </p:nvCxnSpPr>
            <p:spPr>
              <a:xfrm>
                <a:off x="6861128" y="2171328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Connecteur droit avec flèche 90"/>
              <p:cNvCxnSpPr/>
              <p:nvPr/>
            </p:nvCxnSpPr>
            <p:spPr>
              <a:xfrm flipH="1" flipV="1">
                <a:off x="7034689" y="3154540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Connecteur droit avec flèche 91"/>
              <p:cNvCxnSpPr/>
              <p:nvPr/>
            </p:nvCxnSpPr>
            <p:spPr>
              <a:xfrm flipH="1" flipV="1">
                <a:off x="7211835" y="1095210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Connecteur droit avec flèche 92"/>
              <p:cNvCxnSpPr/>
              <p:nvPr/>
            </p:nvCxnSpPr>
            <p:spPr>
              <a:xfrm flipH="1">
                <a:off x="6678022" y="3375493"/>
                <a:ext cx="0" cy="245803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Forme libre 93"/>
              <p:cNvSpPr/>
              <p:nvPr/>
            </p:nvSpPr>
            <p:spPr>
              <a:xfrm>
                <a:off x="6488203" y="3148110"/>
                <a:ext cx="181241" cy="666413"/>
              </a:xfrm>
              <a:custGeom>
                <a:avLst/>
                <a:gdLst>
                  <a:gd name="connsiteX0" fmla="*/ 290286 w 290286"/>
                  <a:gd name="connsiteY0" fmla="*/ 47214 h 976129"/>
                  <a:gd name="connsiteX1" fmla="*/ 58057 w 290286"/>
                  <a:gd name="connsiteY1" fmla="*/ 105272 h 976129"/>
                  <a:gd name="connsiteX2" fmla="*/ 0 w 290286"/>
                  <a:gd name="connsiteY2" fmla="*/ 976129 h 976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90286" h="976129">
                    <a:moveTo>
                      <a:pt x="290286" y="47214"/>
                    </a:moveTo>
                    <a:cubicBezTo>
                      <a:pt x="198362" y="-1167"/>
                      <a:pt x="106438" y="-49547"/>
                      <a:pt x="58057" y="105272"/>
                    </a:cubicBezTo>
                    <a:cubicBezTo>
                      <a:pt x="9676" y="260091"/>
                      <a:pt x="0" y="976129"/>
                      <a:pt x="0" y="976129"/>
                    </a:cubicBezTo>
                  </a:path>
                </a:pathLst>
              </a:custGeom>
              <a:noFill/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cxnSp>
            <p:nvCxnSpPr>
              <p:cNvPr id="95" name="Connecteur droit avec flèche 94"/>
              <p:cNvCxnSpPr/>
              <p:nvPr/>
            </p:nvCxnSpPr>
            <p:spPr>
              <a:xfrm>
                <a:off x="6461018" y="3156540"/>
                <a:ext cx="224792" cy="1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ctangle 95"/>
              <p:cNvSpPr/>
              <p:nvPr/>
            </p:nvSpPr>
            <p:spPr>
              <a:xfrm>
                <a:off x="6587875" y="2886609"/>
                <a:ext cx="232062" cy="18464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grpSp>
            <p:nvGrpSpPr>
              <p:cNvPr id="97" name="Groupe 96"/>
              <p:cNvGrpSpPr/>
              <p:nvPr/>
            </p:nvGrpSpPr>
            <p:grpSpPr>
              <a:xfrm>
                <a:off x="6180906" y="988972"/>
                <a:ext cx="1047739" cy="3080642"/>
                <a:chOff x="606759" y="1819141"/>
                <a:chExt cx="1678124" cy="4512370"/>
              </a:xfrm>
            </p:grpSpPr>
            <p:sp>
              <p:nvSpPr>
                <p:cNvPr id="98" name="ZoneTexte 97"/>
                <p:cNvSpPr txBox="1"/>
                <p:nvPr/>
              </p:nvSpPr>
              <p:spPr>
                <a:xfrm>
                  <a:off x="1221927" y="181914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a</a:t>
                  </a:r>
                  <a:endParaRPr lang="en-US" sz="2000" dirty="0"/>
                </a:p>
              </p:txBody>
            </p:sp>
            <p:sp>
              <p:nvSpPr>
                <p:cNvPr id="99" name="ZoneTexte 98"/>
                <p:cNvSpPr txBox="1"/>
                <p:nvPr/>
              </p:nvSpPr>
              <p:spPr>
                <a:xfrm>
                  <a:off x="1824061" y="181914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b</a:t>
                  </a:r>
                  <a:endParaRPr lang="en-US" sz="2000" dirty="0"/>
                </a:p>
              </p:txBody>
            </p:sp>
            <p:sp>
              <p:nvSpPr>
                <p:cNvPr id="100" name="ZoneTexte 99"/>
                <p:cNvSpPr txBox="1"/>
                <p:nvPr/>
              </p:nvSpPr>
              <p:spPr>
                <a:xfrm>
                  <a:off x="1010034" y="4293096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c</a:t>
                  </a:r>
                  <a:endParaRPr lang="en-US" sz="2000" dirty="0"/>
                </a:p>
              </p:txBody>
            </p:sp>
            <p:sp>
              <p:nvSpPr>
                <p:cNvPr id="101" name="ZoneTexte 100"/>
                <p:cNvSpPr txBox="1"/>
                <p:nvPr/>
              </p:nvSpPr>
              <p:spPr>
                <a:xfrm>
                  <a:off x="606759" y="4509121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d</a:t>
                  </a:r>
                  <a:endParaRPr lang="en-US" sz="2000" dirty="0"/>
                </a:p>
              </p:txBody>
            </p:sp>
            <p:sp>
              <p:nvSpPr>
                <p:cNvPr id="102" name="ZoneTexte 101"/>
                <p:cNvSpPr txBox="1"/>
                <p:nvPr/>
              </p:nvSpPr>
              <p:spPr>
                <a:xfrm>
                  <a:off x="1547663" y="4581126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e</a:t>
                  </a:r>
                  <a:endParaRPr lang="en-US" sz="2000" dirty="0"/>
                </a:p>
              </p:txBody>
            </p:sp>
            <p:sp>
              <p:nvSpPr>
                <p:cNvPr id="103" name="ZoneTexte 102"/>
                <p:cNvSpPr txBox="1"/>
                <p:nvPr/>
              </p:nvSpPr>
              <p:spPr>
                <a:xfrm>
                  <a:off x="1504430" y="5745450"/>
                  <a:ext cx="460822" cy="586061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2000" dirty="0" smtClean="0"/>
                    <a:t>f</a:t>
                  </a:r>
                  <a:endParaRPr lang="en-US" sz="2000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6809160" y="498833"/>
                <a:ext cx="103058" cy="78277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3134843" y="465497"/>
                <a:ext cx="103058" cy="78277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50"/>
              </a:p>
            </p:txBody>
          </p:sp>
        </p:grpSp>
        <p:sp>
          <p:nvSpPr>
            <p:cNvPr id="23" name="Ellipse 22"/>
            <p:cNvSpPr/>
            <p:nvPr/>
          </p:nvSpPr>
          <p:spPr>
            <a:xfrm>
              <a:off x="915760" y="3536101"/>
              <a:ext cx="336255" cy="40278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Ellipse 109"/>
            <p:cNvSpPr/>
            <p:nvPr/>
          </p:nvSpPr>
          <p:spPr>
            <a:xfrm>
              <a:off x="2585723" y="3524703"/>
              <a:ext cx="336255" cy="40278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356277" y="3466526"/>
              <a:ext cx="336255" cy="40278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6292890" y="3411082"/>
              <a:ext cx="336255" cy="40278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585278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31937</TotalTime>
  <Words>352</Words>
  <Application>Microsoft Office PowerPoint</Application>
  <PresentationFormat>Affichage à l'écran (4:3)</PresentationFormat>
  <Paragraphs>91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20</cp:revision>
  <dcterms:created xsi:type="dcterms:W3CDTF">2013-02-15T10:12:05Z</dcterms:created>
  <dcterms:modified xsi:type="dcterms:W3CDTF">2013-11-02T11:42:00Z</dcterms:modified>
</cp:coreProperties>
</file>