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43" y="7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2979F3-4192-429A-AB75-702FC34EC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6A9E6A-67AD-447E-B7FF-DFCA713E46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9CE5E7-C407-44D9-AB83-7862F1E8C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4115-84B3-42B2-8E5B-2ED2FA8264BC}" type="datetimeFigureOut">
              <a:rPr lang="fr-FR" smtClean="0"/>
              <a:t>10/11/2019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DF77CF-C145-44A7-A86E-97D501262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F2E04A-9806-4D3A-ADD5-CB91302B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A887-3C77-4E9C-99C4-CE3B8FC37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576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0F8C0E-CD8F-459D-996B-206B62BD2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B238A7E-A5CC-4F07-84CE-7A89D8E7A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E10008-E66F-467F-B2C1-AF4BB4694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4115-84B3-42B2-8E5B-2ED2FA8264BC}" type="datetimeFigureOut">
              <a:rPr lang="fr-FR" smtClean="0"/>
              <a:t>10/11/2019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F9FC2A-43A7-4381-AB6B-BAE0914EF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5AE0DC-1D58-474D-B6CF-C71194A56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A887-3C77-4E9C-99C4-CE3B8FC37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6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505A5F7-A412-45DA-B2B8-94FB02F0D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390751F-F69F-4EAF-ADF7-2F164FF43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64CBBF-860E-4B4F-A481-0BA8B0E6B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4115-84B3-42B2-8E5B-2ED2FA8264BC}" type="datetimeFigureOut">
              <a:rPr lang="fr-FR" smtClean="0"/>
              <a:t>10/11/2019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69BDDD-9FFA-40C0-8BB3-2A2FFC864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132482-3A06-4C1A-82B7-4633E27DC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A887-3C77-4E9C-99C4-CE3B8FC37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446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3CF42D-C907-4B54-B518-CB8126E51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98F410-C3E4-47C5-A42A-5E50DFE64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0BFF6F-BDA6-4EE6-8EEA-13CF29A53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4115-84B3-42B2-8E5B-2ED2FA8264BC}" type="datetimeFigureOut">
              <a:rPr lang="fr-FR" smtClean="0"/>
              <a:t>10/11/2019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F51C0A-21ED-4AD0-BC2A-1A915EEE5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783676-0D51-449A-83D0-AB43FD9DD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A887-3C77-4E9C-99C4-CE3B8FC37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251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9B97FF-EC5B-4C6A-9E34-12EDFE291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720757-261B-4256-835A-CEF673CC4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BDEA97-2210-491C-B4D1-B11706413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4115-84B3-42B2-8E5B-2ED2FA8264BC}" type="datetimeFigureOut">
              <a:rPr lang="fr-FR" smtClean="0"/>
              <a:t>10/11/2019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08946B-D9EB-4C2C-B8B8-DD846E6CD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0BC9EC-C3B2-4E95-98B1-8AD9EE3ED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A887-3C77-4E9C-99C4-CE3B8FC37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91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FA4818-0B41-406C-961B-C327B1AF5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3F1EA7-3AFB-45A9-86BB-718FEB4BC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78FF4D-B4E8-41B7-ABD7-909E669B7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8933BE-A631-4875-9BBA-73240F1EF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4115-84B3-42B2-8E5B-2ED2FA8264BC}" type="datetimeFigureOut">
              <a:rPr lang="fr-FR" smtClean="0"/>
              <a:t>10/11/2019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52F6D8-9EA8-4E62-B56E-51F42ED5F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97C081-D544-4EF7-91C9-DA37EDE80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A887-3C77-4E9C-99C4-CE3B8FC37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70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7F7886-6F3F-4230-A1FC-3ACBF8942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41A77E-57C8-4F24-AA8D-70E7F88E4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686E828-9F15-4138-9DEA-5D667BE30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414485D-2256-4466-92D4-C34C54F4FA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784E484-F6B7-497D-9C70-6D28950E03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D60E85A-813D-4948-AD2B-3C1991F96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4115-84B3-42B2-8E5B-2ED2FA8264BC}" type="datetimeFigureOut">
              <a:rPr lang="fr-FR" smtClean="0"/>
              <a:t>10/11/2019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F781D46-9AF8-4FB3-988F-983230B1E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45D091A-442C-4AEA-9660-1B543216F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A887-3C77-4E9C-99C4-CE3B8FC37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58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63FB6F-1561-46EB-8513-46D7142B0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9D21848-302F-47F4-9A33-7342CE51E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4115-84B3-42B2-8E5B-2ED2FA8264BC}" type="datetimeFigureOut">
              <a:rPr lang="fr-FR" smtClean="0"/>
              <a:t>10/11/2019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F21259-C63D-463A-AFD8-BC881C8E1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ADEE4D3-7D2A-4AA5-A8F2-D401A5FAA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A887-3C77-4E9C-99C4-CE3B8FC37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93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DC04B37-5195-40C7-B329-2152C3613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4115-84B3-42B2-8E5B-2ED2FA8264BC}" type="datetimeFigureOut">
              <a:rPr lang="fr-FR" smtClean="0"/>
              <a:t>10/11/2019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6117BD6-7311-4142-BD2F-6FB496D59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BF7C497-D6A5-41DF-9F6E-10FA04961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A887-3C77-4E9C-99C4-CE3B8FC37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22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6655FA-0371-44FB-B139-591586805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D531B4-1E7B-4DF0-B945-E072A1D50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0B1452-1D8B-4F57-953D-2FFBB224CF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F31993-5685-4555-9412-063FBCEA2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4115-84B3-42B2-8E5B-2ED2FA8264BC}" type="datetimeFigureOut">
              <a:rPr lang="fr-FR" smtClean="0"/>
              <a:t>10/11/2019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4414C7-B56F-4CA2-ACF0-3602FBFE3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F9186D-BFDE-4268-A109-A1577E69F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A887-3C77-4E9C-99C4-CE3B8FC37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42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25E712-EA19-4EFE-A0E4-48C15B88B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CED2DB7-0238-439A-9F51-337B296A6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B15D71-89B9-4039-B0FF-ABE21AE47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04284E-67FB-4900-9D1C-4255CFC1C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44115-84B3-42B2-8E5B-2ED2FA8264BC}" type="datetimeFigureOut">
              <a:rPr lang="fr-FR" smtClean="0"/>
              <a:t>10/11/2019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8F0C43-8BDC-4EF8-8A4A-B915A138A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E5F193-F8C2-4A1D-A50F-4A8DEE75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A887-3C77-4E9C-99C4-CE3B8FC37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19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F2EFBF3-6ED9-45B9-9A34-FABCDEAB6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34CEA5-45E7-4B67-A2F9-CEAC8C854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A12EFE-0B3D-4F6B-AF5D-E33EC39FCA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44115-84B3-42B2-8E5B-2ED2FA8264BC}" type="datetimeFigureOut">
              <a:rPr lang="fr-FR" smtClean="0"/>
              <a:t>10/11/2019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BA58D9-7A58-49A7-858B-02186C013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07B3EC-CF6D-49FA-A776-E71DFC6A5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5A887-3C77-4E9C-99C4-CE3B8FC370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20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AA17924A-39DF-431C-B7BE-D531954870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72533"/>
            <a:ext cx="7450666" cy="558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50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8B663764-F94F-4C3C-B9EC-0560B3846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3050" y="0"/>
            <a:ext cx="5143500" cy="68580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A45D7865-E207-4BC3-B980-5AF56367FE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8534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519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ED2DA4F2-E1DC-4577-9F22-ECD956D786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84" y="0"/>
            <a:ext cx="5143500" cy="68580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2054FE2-24EC-4EA6-AF57-E6DD46B789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40267"/>
            <a:ext cx="5621866" cy="421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35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18F1C1E4-6132-41A5-9DE0-7393DF4867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5143500" cy="68580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7FF1DEB-0BD3-4F79-BCAB-C5733BDD55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0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742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CAA47F-50B2-43BF-A35C-6C6E443E21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1554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CAA47F-50B2-43BF-A35C-6C6E443E21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0013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CAA47F-50B2-43BF-A35C-6C6E443E21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3259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CAA47F-50B2-43BF-A35C-6C6E443E21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74972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franceschi</dc:creator>
  <cp:lastModifiedBy>claude franceschi</cp:lastModifiedBy>
  <cp:revision>1</cp:revision>
  <dcterms:created xsi:type="dcterms:W3CDTF">2019-11-10T15:46:28Z</dcterms:created>
  <dcterms:modified xsi:type="dcterms:W3CDTF">2019-11-10T15:54:21Z</dcterms:modified>
</cp:coreProperties>
</file>