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05" r:id="rId2"/>
    <p:sldId id="329" r:id="rId3"/>
    <p:sldId id="327" r:id="rId4"/>
    <p:sldId id="306" r:id="rId5"/>
    <p:sldId id="307" r:id="rId6"/>
    <p:sldId id="308" r:id="rId7"/>
    <p:sldId id="309" r:id="rId8"/>
    <p:sldId id="310" r:id="rId9"/>
    <p:sldId id="315" r:id="rId10"/>
    <p:sldId id="316" r:id="rId11"/>
    <p:sldId id="317" r:id="rId12"/>
    <p:sldId id="361" r:id="rId13"/>
    <p:sldId id="320" r:id="rId14"/>
    <p:sldId id="322" r:id="rId15"/>
    <p:sldId id="321" r:id="rId16"/>
    <p:sldId id="319" r:id="rId17"/>
    <p:sldId id="360" r:id="rId18"/>
    <p:sldId id="359" r:id="rId19"/>
    <p:sldId id="325" r:id="rId20"/>
    <p:sldId id="362" r:id="rId21"/>
    <p:sldId id="363" r:id="rId22"/>
    <p:sldId id="364" r:id="rId23"/>
    <p:sldId id="365" r:id="rId24"/>
    <p:sldId id="366" r:id="rId25"/>
    <p:sldId id="367" r:id="rId26"/>
    <p:sldId id="368" r:id="rId27"/>
    <p:sldId id="369" r:id="rId28"/>
    <p:sldId id="370" r:id="rId29"/>
    <p:sldId id="371" r:id="rId30"/>
    <p:sldId id="324" r:id="rId31"/>
    <p:sldId id="328" r:id="rId32"/>
    <p:sldId id="350" r:id="rId33"/>
    <p:sldId id="351" r:id="rId34"/>
    <p:sldId id="352" r:id="rId35"/>
    <p:sldId id="353" r:id="rId36"/>
    <p:sldId id="354" r:id="rId37"/>
    <p:sldId id="355" r:id="rId38"/>
    <p:sldId id="356" r:id="rId39"/>
    <p:sldId id="357" r:id="rId40"/>
    <p:sldId id="349" r:id="rId41"/>
    <p:sldId id="348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CCFF"/>
    <a:srgbClr val="77AAD1"/>
    <a:srgbClr val="FF99FF"/>
    <a:srgbClr val="FF9966"/>
    <a:srgbClr val="FF3300"/>
    <a:srgbClr val="FFE7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91" autoAdjust="0"/>
    <p:restoredTop sz="94575" autoAdjust="0"/>
  </p:normalViewPr>
  <p:slideViewPr>
    <p:cSldViewPr>
      <p:cViewPr varScale="1">
        <p:scale>
          <a:sx n="93" d="100"/>
          <a:sy n="93" d="100"/>
        </p:scale>
        <p:origin x="1301" y="82"/>
      </p:cViewPr>
      <p:guideLst>
        <p:guide orient="horz" pos="2160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E4BA8AD9-B7C8-4E34-B1E2-45CA9B1D81B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316DA5C4-AE67-4F5C-92CB-46C6EFBDD11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1A6F633-2AC9-4A44-8505-7ABA0B049DA6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DAF5D5ED-0D2D-4121-A455-D731CF11172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1446" name="Rectangle 6">
            <a:extLst>
              <a:ext uri="{FF2B5EF4-FFF2-40B4-BE49-F238E27FC236}">
                <a16:creationId xmlns:a16="http://schemas.microsoft.com/office/drawing/2014/main" id="{B944943C-66C2-4AEB-9E56-5C7587FAE26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47" name="Rectangle 7">
            <a:extLst>
              <a:ext uri="{FF2B5EF4-FFF2-40B4-BE49-F238E27FC236}">
                <a16:creationId xmlns:a16="http://schemas.microsoft.com/office/drawing/2014/main" id="{B519849E-B216-49E4-81C3-4398C6F70C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AEB7CD57-F5E8-4321-AB09-6E119C6B293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A7DA081-B2ED-4E40-9AF3-DB0BD525BA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6805349-A79F-4F09-AF90-FA445930F0C6}" type="slidenum">
              <a:rPr lang="fr-FR" altLang="fr-FR"/>
              <a:pPr>
                <a:spcBef>
                  <a:spcPct val="0"/>
                </a:spcBef>
              </a:pPr>
              <a:t>1</a:t>
            </a:fld>
            <a:endParaRPr lang="fr-FR" altLang="fr-FR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391EEF59-D8ED-47F9-80D8-9B03F56D6F7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6DADAC50-FC33-479D-9E69-306C74CDCE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D52032C0-9934-4FF6-B2B4-3F0A2F861C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48BBAF5-CCB5-486E-B013-FF8766A68FEC}" type="slidenum">
              <a:rPr lang="fr-FR" altLang="fr-FR"/>
              <a:pPr>
                <a:spcBef>
                  <a:spcPct val="0"/>
                </a:spcBef>
              </a:pPr>
              <a:t>10</a:t>
            </a:fld>
            <a:endParaRPr lang="fr-FR" altLang="fr-FR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3C12D811-58A4-4EAE-A6A0-B39CC872222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0CE688DD-3922-4CBC-99A4-FB34A3D7B9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1CEAD50C-9DD8-4F89-8F3D-9C9E12ABD0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AF5FEF5-F19A-44E8-A8C5-8DD49E09883C}" type="slidenum">
              <a:rPr lang="fr-FR" altLang="fr-FR"/>
              <a:pPr>
                <a:spcBef>
                  <a:spcPct val="0"/>
                </a:spcBef>
              </a:pPr>
              <a:t>11</a:t>
            </a:fld>
            <a:endParaRPr lang="fr-FR" altLang="fr-FR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1490E379-B85C-4715-81F6-4E44DAB0264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8C76FF46-BA68-4FAF-813C-90E5B7A636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C9DDE5C0-BFC5-4EDE-A581-5BCC790093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A471ECE-5470-46E1-AB84-34603C4D7B9A}" type="slidenum">
              <a:rPr lang="fr-FR" altLang="fr-FR"/>
              <a:pPr>
                <a:spcBef>
                  <a:spcPct val="0"/>
                </a:spcBef>
              </a:pPr>
              <a:t>13</a:t>
            </a:fld>
            <a:endParaRPr lang="fr-FR" altLang="fr-FR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0F91A7AA-53B7-4BF5-89E9-0C282CE0051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F0A31C8B-06E4-47A5-A742-839627D2C4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090D1DAE-6879-459E-B04D-3740DBA85E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9D54C26-77CE-4DAB-8DE9-6B90DB5AF65D}" type="slidenum">
              <a:rPr lang="fr-FR" altLang="fr-FR"/>
              <a:pPr>
                <a:spcBef>
                  <a:spcPct val="0"/>
                </a:spcBef>
              </a:pPr>
              <a:t>14</a:t>
            </a:fld>
            <a:endParaRPr lang="fr-FR" altLang="fr-FR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F7390DF5-8E3A-4270-926E-50C8AC5F696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98B09557-E04D-44B7-892B-5BC7DD8A2C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85A97A6E-B75F-43EE-A1EB-12E9BA722E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7844108-C156-4A45-8C10-450B45C4069A}" type="slidenum">
              <a:rPr lang="fr-FR" altLang="fr-FR"/>
              <a:pPr>
                <a:spcBef>
                  <a:spcPct val="0"/>
                </a:spcBef>
              </a:pPr>
              <a:t>15</a:t>
            </a:fld>
            <a:endParaRPr lang="fr-FR" altLang="fr-FR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55A9DC90-2831-4E8D-8C07-D7A337D5133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128A6674-0309-46F5-9E85-173D9FA0B0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266CCA62-5D37-462A-A002-490110BB53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FFC8BC6-EEEA-4F5E-A9D7-795F3FA6F4C1}" type="slidenum">
              <a:rPr lang="fr-FR" altLang="fr-FR"/>
              <a:pPr>
                <a:spcBef>
                  <a:spcPct val="0"/>
                </a:spcBef>
              </a:pPr>
              <a:t>16</a:t>
            </a:fld>
            <a:endParaRPr lang="fr-FR" altLang="fr-FR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4411F400-5BB3-4B1B-87B4-69F7803AAD8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BB4F1FE5-C9D1-4C0D-A106-74DE782F4F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7B3F6A37-1CAD-4DE8-B025-5D88C86C24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339DD14-9F78-4881-AC8C-8F55A4EE1648}" type="slidenum">
              <a:rPr lang="fr-FR" altLang="fr-FR"/>
              <a:pPr>
                <a:spcBef>
                  <a:spcPct val="0"/>
                </a:spcBef>
              </a:pPr>
              <a:t>17</a:t>
            </a:fld>
            <a:endParaRPr lang="fr-FR" altLang="fr-FR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1684DBD4-D7CB-4118-82C0-3A15EE22C95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2F07A2E8-FE97-4A95-9592-D49617FFA0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7126A0BE-259E-480C-A7D1-0C8A2ADE95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A6B2A36-8F5A-409C-BB36-E4245C3B5946}" type="slidenum">
              <a:rPr lang="fr-FR" altLang="fr-FR"/>
              <a:pPr>
                <a:spcBef>
                  <a:spcPct val="0"/>
                </a:spcBef>
              </a:pPr>
              <a:t>18</a:t>
            </a:fld>
            <a:endParaRPr lang="fr-FR" altLang="fr-FR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C0E2770A-2A90-4999-83DC-46500EF4D60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F3E740D2-EC02-4A01-8F9D-02F655DDF0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05EB68D2-8288-46BD-BA48-41545BA781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4D85D6-DA60-47BB-8DF9-D39C30AD7A8B}" type="slidenum">
              <a:rPr lang="fr-FR" altLang="fr-FR"/>
              <a:pPr>
                <a:spcBef>
                  <a:spcPct val="0"/>
                </a:spcBef>
              </a:pPr>
              <a:t>19</a:t>
            </a:fld>
            <a:endParaRPr lang="fr-FR" altLang="fr-FR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D8E81A06-2A81-47D2-86B2-DAB35A9B436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BE5F76AA-762A-4B64-8747-E466391B7E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F2C3E9DB-0003-4F9E-97B5-7212F1085E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7267DE2-9014-40D6-B5DB-9DFC927904D9}" type="slidenum">
              <a:rPr lang="fr-FR" altLang="fr-FR"/>
              <a:pPr>
                <a:spcBef>
                  <a:spcPct val="0"/>
                </a:spcBef>
              </a:pPr>
              <a:t>30</a:t>
            </a:fld>
            <a:endParaRPr lang="fr-FR" altLang="fr-FR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41BE526D-BD85-4C94-A119-422B515E3E4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F446B4F2-C1B6-49EE-AE3E-3947C3CEF4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2B6C543-87AE-40F3-B6FE-A615B24D2E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2F8B93F-2CF1-4006-8221-5DC029F591D6}" type="slidenum">
              <a:rPr lang="fr-FR" altLang="fr-FR"/>
              <a:pPr>
                <a:spcBef>
                  <a:spcPct val="0"/>
                </a:spcBef>
              </a:pPr>
              <a:t>2</a:t>
            </a:fld>
            <a:endParaRPr lang="fr-FR" altLang="fr-FR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CF0F12C-196F-4471-B47F-F9D1ECDC97A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559EB61-B5AC-4D35-85B6-ED812C24A4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5976EC88-011F-4702-9490-69634B2DFA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090A259-827F-4616-B678-7BD29E47F10B}" type="slidenum">
              <a:rPr lang="fr-FR" altLang="fr-FR"/>
              <a:pPr>
                <a:spcBef>
                  <a:spcPct val="0"/>
                </a:spcBef>
              </a:pPr>
              <a:t>31</a:t>
            </a:fld>
            <a:endParaRPr lang="fr-FR" altLang="fr-FR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F4499A6C-4E94-4E57-9008-87756D7F71D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E7D16CFC-5236-4289-AFDB-3E04D0152E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4C3BA0E4-C1FF-46B8-8DBF-78337BA8C9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7D37B2E-5B32-4ACC-BC1A-A6E9AF39DC19}" type="slidenum">
              <a:rPr lang="fr-FR" altLang="fr-FR"/>
              <a:pPr>
                <a:spcBef>
                  <a:spcPct val="0"/>
                </a:spcBef>
              </a:pPr>
              <a:t>32</a:t>
            </a:fld>
            <a:endParaRPr lang="fr-FR" altLang="fr-FR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1895A5F7-2D98-47C4-97D8-27E92A00C63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D93FB4FF-EDB8-42FD-8A3E-CD2D652C02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049F6243-742E-40E0-82D3-94A82CD580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29906BE-170F-4920-8B33-B0728EAB6257}" type="slidenum">
              <a:rPr lang="fr-FR" altLang="fr-FR"/>
              <a:pPr>
                <a:spcBef>
                  <a:spcPct val="0"/>
                </a:spcBef>
              </a:pPr>
              <a:t>33</a:t>
            </a:fld>
            <a:endParaRPr lang="fr-FR" altLang="fr-FR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DC87453B-AE2A-435D-9CA0-5C8817DB31D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6A37CF1F-5FCA-4442-9B80-AC19BF3F14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23535C53-574D-4C01-9658-7E62518871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40BEE76-B5EE-4AAE-B8DF-91DDD4330950}" type="slidenum">
              <a:rPr lang="fr-FR" altLang="fr-FR"/>
              <a:pPr>
                <a:spcBef>
                  <a:spcPct val="0"/>
                </a:spcBef>
              </a:pPr>
              <a:t>34</a:t>
            </a:fld>
            <a:endParaRPr lang="fr-FR" altLang="fr-FR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C6C49F05-29FE-4D4C-889A-A38D03F51DB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390CE0F5-7E33-4DCD-BED3-0F677F9B12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D146CB30-5E55-46E5-B5A7-32E09486B6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1DF08A4-64C5-46D2-8AE7-DA6F8916BC8C}" type="slidenum">
              <a:rPr lang="fr-FR" altLang="fr-FR"/>
              <a:pPr>
                <a:spcBef>
                  <a:spcPct val="0"/>
                </a:spcBef>
              </a:pPr>
              <a:t>35</a:t>
            </a:fld>
            <a:endParaRPr lang="fr-FR" altLang="fr-FR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A02FE782-77AC-4181-B35C-C0FAA3E6302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51DC4FD8-4EC6-4090-AB0F-166778D1D3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92E57764-026C-4F58-B737-D1E23ACF07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A0D1CF1-F3CA-400C-8BA3-2F93061F491A}" type="slidenum">
              <a:rPr lang="fr-FR" altLang="fr-FR"/>
              <a:pPr>
                <a:spcBef>
                  <a:spcPct val="0"/>
                </a:spcBef>
              </a:pPr>
              <a:t>36</a:t>
            </a:fld>
            <a:endParaRPr lang="fr-FR" altLang="fr-FR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4F1C2AB2-6E76-412C-AB0B-C71F5EB4832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A3A1C612-566F-4D5F-B8D7-2FE3CB2141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61ED285E-E38C-417D-A46E-3C3525D4A8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6193118-02FC-4CBB-96AB-EA1B661FB17F}" type="slidenum">
              <a:rPr lang="fr-FR" altLang="fr-FR"/>
              <a:pPr>
                <a:spcBef>
                  <a:spcPct val="0"/>
                </a:spcBef>
              </a:pPr>
              <a:t>37</a:t>
            </a:fld>
            <a:endParaRPr lang="fr-FR" altLang="fr-FR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061897A4-5A64-4956-B71E-11D70BCF168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8C5DA073-47BD-4A94-B11C-7194072DD7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712C3B60-A600-4C2E-B866-F62951B1D8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FF038D4-7E19-4742-909D-463B253A6CE1}" type="slidenum">
              <a:rPr lang="fr-FR" altLang="fr-FR"/>
              <a:pPr>
                <a:spcBef>
                  <a:spcPct val="0"/>
                </a:spcBef>
              </a:pPr>
              <a:t>38</a:t>
            </a:fld>
            <a:endParaRPr lang="fr-FR" altLang="fr-FR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7998B0EC-62B6-42AA-A6E3-DB08A7BBCB8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753E98C5-C3BB-4CCA-A583-1A5E7D44A6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01A1C2ED-8B71-4CF6-84F6-B291EADBDB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F3AA1F9-AE98-48E5-B05B-9555C49E9E00}" type="slidenum">
              <a:rPr lang="fr-FR" altLang="fr-FR"/>
              <a:pPr>
                <a:spcBef>
                  <a:spcPct val="0"/>
                </a:spcBef>
              </a:pPr>
              <a:t>39</a:t>
            </a:fld>
            <a:endParaRPr lang="fr-FR" altLang="fr-FR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F25F52C9-833C-4C21-BC9F-48B483B382E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999E2502-8609-4E0F-AB59-E6D7F9C63C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1C32686E-E1F6-42BF-8791-19B871D070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402B754-5C6F-4C62-9273-1164B8428E34}" type="slidenum">
              <a:rPr lang="fr-FR" altLang="fr-FR"/>
              <a:pPr>
                <a:spcBef>
                  <a:spcPct val="0"/>
                </a:spcBef>
              </a:pPr>
              <a:t>40</a:t>
            </a:fld>
            <a:endParaRPr lang="fr-FR" altLang="fr-FR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C18BCD60-22CE-4D5F-9203-8F270431BC6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26955D59-4B46-460C-BD5E-03443A0FB9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40A88AB-D1DA-4F81-8695-38A0A8A23F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B763C61-4E44-4C53-B8EC-B70FEB8C4622}" type="slidenum">
              <a:rPr lang="fr-FR" altLang="fr-FR"/>
              <a:pPr>
                <a:spcBef>
                  <a:spcPct val="0"/>
                </a:spcBef>
              </a:pPr>
              <a:t>3</a:t>
            </a:fld>
            <a:endParaRPr lang="fr-FR" altLang="fr-FR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E5E801D4-0BDC-4B6B-B321-9923CEC9D1F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FC40E981-9221-4D0B-A7BF-98DC661570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128E8D05-2255-4267-9D16-758E3A2CB6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4838688-F680-48B5-B8D2-E1D4568B5C00}" type="slidenum">
              <a:rPr lang="fr-FR" altLang="fr-FR"/>
              <a:pPr>
                <a:spcBef>
                  <a:spcPct val="0"/>
                </a:spcBef>
              </a:pPr>
              <a:t>41</a:t>
            </a:fld>
            <a:endParaRPr lang="fr-FR" altLang="fr-FR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E361EC6F-030B-47E5-AF2A-BAABD5ED013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858C7E24-7735-4742-9E2F-9452208367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330A36D5-FDD9-4151-975F-F001ACD7E8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850C481-7916-4882-B93C-94FE4F6B261F}" type="slidenum">
              <a:rPr lang="fr-FR" altLang="fr-FR"/>
              <a:pPr>
                <a:spcBef>
                  <a:spcPct val="0"/>
                </a:spcBef>
              </a:pPr>
              <a:t>4</a:t>
            </a:fld>
            <a:endParaRPr lang="fr-FR" altLang="fr-FR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41321A49-C151-4835-97E5-77331F8CF5C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17226963-0ECA-47B6-8DA5-17DDB0736E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59DEE99C-441D-4A70-B8E8-257079CB5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76D3F08-8B6C-41F2-AA83-EE77C972C897}" type="slidenum">
              <a:rPr lang="fr-FR" altLang="fr-FR"/>
              <a:pPr>
                <a:spcBef>
                  <a:spcPct val="0"/>
                </a:spcBef>
              </a:pPr>
              <a:t>5</a:t>
            </a:fld>
            <a:endParaRPr lang="fr-FR" altLang="fr-FR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22AD49AD-9EE5-413B-B902-9748E3364AD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DD29C647-D7AF-4C82-B317-4910D87847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4F61EA4E-4036-445D-A8F0-E38D378998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F425B5B-E591-4C04-B940-B1923A0618B0}" type="slidenum">
              <a:rPr lang="fr-FR" altLang="fr-FR"/>
              <a:pPr>
                <a:spcBef>
                  <a:spcPct val="0"/>
                </a:spcBef>
              </a:pPr>
              <a:t>6</a:t>
            </a:fld>
            <a:endParaRPr lang="fr-FR" altLang="fr-FR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EC4B8758-2991-4350-B6F7-55863D36D34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6741E675-4185-43E2-8D5E-1524977791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7E733F47-30D0-448B-B7E0-A318BFB8D3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7D57053-B7BC-488E-BFA9-6AAF3545A107}" type="slidenum">
              <a:rPr lang="fr-FR" altLang="fr-FR"/>
              <a:pPr>
                <a:spcBef>
                  <a:spcPct val="0"/>
                </a:spcBef>
              </a:pPr>
              <a:t>7</a:t>
            </a:fld>
            <a:endParaRPr lang="fr-FR" altLang="fr-FR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301ADFFC-A765-4772-84EF-328A17BC73D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031CCA3-CC6F-4F3A-8E9F-F32B5293B8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306A9127-87F3-4EA5-BD47-C746558BB6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45E1827-0EF5-4A38-83BA-3D4F7C96D66E}" type="slidenum">
              <a:rPr lang="fr-FR" altLang="fr-FR"/>
              <a:pPr>
                <a:spcBef>
                  <a:spcPct val="0"/>
                </a:spcBef>
              </a:pPr>
              <a:t>8</a:t>
            </a:fld>
            <a:endParaRPr lang="fr-FR" altLang="fr-FR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18E15D2E-8CA2-4B21-B762-B821EFDE419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DE781B7F-C50C-4249-9099-31C2828749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4614D6CB-8828-4512-A0A7-C3A8AB1969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33CE024-86CA-44C3-BABE-BF185F232CEB}" type="slidenum">
              <a:rPr lang="fr-FR" altLang="fr-FR"/>
              <a:pPr>
                <a:spcBef>
                  <a:spcPct val="0"/>
                </a:spcBef>
              </a:pPr>
              <a:t>9</a:t>
            </a:fld>
            <a:endParaRPr lang="fr-FR" altLang="fr-FR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14098594-B01A-4C61-9BF1-7FBAC80583E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094D4912-5B1D-4864-B2E7-DA4532BF94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48E6F8-FB05-4D4F-8AB5-5889EFE1CF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D95075-8C0B-4A91-87F5-6B01EC815F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B9161C-8CB0-4298-AD5C-BB4C1942BE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384FC-421B-453A-8175-ADEAEC8B326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68735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A503B5-D79F-4E87-9B50-C2176B506A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FFCE3D-BF39-4665-A1AE-C020C14262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629F5C-86E5-4B9A-9417-4FC9EA056E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7FE0E-34F7-4213-95EC-6BF4C8F02D8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81791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EA6FFA-5AE5-4EE0-9BDE-E67653CEE8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DCCCDE-683C-4294-8533-283D1A7836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DAA8C2-41A7-4F54-925B-84B90CC462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5F9AC-FE2D-405F-A5A5-B1A47B76BCE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73029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33326E-71CD-4A3A-819B-2117571279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2A4AD7-8956-4C35-A893-5FBE062A09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D32B90-7E5B-40B9-9488-737C670124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ACA96-0EF9-48A4-B35D-1A625AD5927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7987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7529F6-7B5E-4FC6-818B-105998E640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D10334-F2FE-45A5-A364-A3E1A23ED6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FCB4FD-3633-420F-B9D9-9CAEEBCCA1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F98A5-BDDD-45EA-8CB5-A39BE689411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5491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8D60C9-4BBD-4DFF-B6FF-6D632FFE97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CF7285-B1A5-4B27-BB9D-AF4705E766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FBCA2D-1F31-4A54-9D4F-AB899DBCB5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83CF7-4889-4D71-8F71-78F1AEE9652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57777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9835183-F252-4F1A-B5E9-DDB3A64620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176A2AB-CF34-4A50-BD45-6903CB24C0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231B5A7-595E-4167-A0E6-6C24C62F97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F703C-F765-4FDC-B7D4-4613347E4D3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15631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44851CD-7A01-4820-8A13-BA8FA2AAB0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FA0E6E4-B9CE-4924-8E59-6D5220872B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5087A5D-60F1-4EF7-8E0A-5441FB9438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14AEF-14FF-4706-B180-2FCA75C0268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77351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C52E49D-3825-4BF4-8B64-670788B24A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B1D64EA-2F3C-4FAE-8506-2FABEF57B0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76ED00B-DE20-4BE7-9FEB-3930A1152D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1D9A0-22C8-484D-9D65-40EDAF13B39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13430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FF68A9-D69F-4350-A8B3-2DDDAB1D1E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A72C32-C88D-4E98-AF69-595A970D59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ECA012-49AE-41C3-A399-CB31B6B0E4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BBF61-BEAB-4578-B9FB-402FD13A819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40977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5C0E4D-AB01-4625-A4CE-2F6DCDF725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A4D114-B5B8-466C-AD91-B11B48F340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6BC0F6-4C7E-4B47-B19B-09C3B5961A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E0067-A461-4E4E-8273-B57CA5B3373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69446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824D840-1718-4416-B99B-77133A6A15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Fare clic per modificare stile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56B3BC0-1E9C-4E96-A80F-46F43F977E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Fare clic per modificare gli stili del testo dello schema</a:t>
            </a:r>
          </a:p>
          <a:p>
            <a:pPr lvl="1"/>
            <a:r>
              <a:rPr lang="fr-FR" altLang="fr-FR"/>
              <a:t>Secondo livello</a:t>
            </a:r>
          </a:p>
          <a:p>
            <a:pPr lvl="2"/>
            <a:r>
              <a:rPr lang="fr-FR" altLang="fr-FR"/>
              <a:t>Terzo livello</a:t>
            </a:r>
          </a:p>
          <a:p>
            <a:pPr lvl="3"/>
            <a:r>
              <a:rPr lang="fr-FR" altLang="fr-FR"/>
              <a:t>Quarto livello</a:t>
            </a:r>
          </a:p>
          <a:p>
            <a:pPr lvl="4"/>
            <a:r>
              <a:rPr lang="fr-FR" altLang="fr-FR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5933EC7-9FA8-4C3D-A438-CD5F1776052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33816C4-887A-4509-865A-57E3ED2E05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B1FC19B-9E08-4FEE-8795-BFC690DC55E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FF5D79C9-BFC4-4272-988F-A59BA5B5B00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3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5">
            <a:extLst>
              <a:ext uri="{FF2B5EF4-FFF2-40B4-BE49-F238E27FC236}">
                <a16:creationId xmlns:a16="http://schemas.microsoft.com/office/drawing/2014/main" id="{FEF3CB8D-6317-47E8-A44A-71D59022FF3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4875" y="1196975"/>
            <a:ext cx="0" cy="3603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75" name="Line 7">
            <a:extLst>
              <a:ext uri="{FF2B5EF4-FFF2-40B4-BE49-F238E27FC236}">
                <a16:creationId xmlns:a16="http://schemas.microsoft.com/office/drawing/2014/main" id="{EE36E27F-F8BF-4248-A3CD-DBD0D6829C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14875" y="2349500"/>
            <a:ext cx="0" cy="5746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AF38434-F5F1-4389-B774-FE41862D5B23}"/>
              </a:ext>
            </a:extLst>
          </p:cNvPr>
          <p:cNvSpPr txBox="1"/>
          <p:nvPr/>
        </p:nvSpPr>
        <p:spPr>
          <a:xfrm>
            <a:off x="468313" y="-103188"/>
            <a:ext cx="7991475" cy="70643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fr-FR" sz="11500" dirty="0" err="1">
                <a:solidFill>
                  <a:srgbClr val="FF0000"/>
                </a:solidFill>
              </a:rPr>
              <a:t>Hemorrhoids</a:t>
            </a:r>
            <a:r>
              <a:rPr lang="fr-FR" sz="115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The 4th Factor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fr-FR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Claude Franceschi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fr-FR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claude.franceschi@gmail.com</a:t>
            </a:r>
            <a:endParaRPr lang="en-US" sz="3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2">
            <a:extLst>
              <a:ext uri="{FF2B5EF4-FFF2-40B4-BE49-F238E27FC236}">
                <a16:creationId xmlns:a16="http://schemas.microsoft.com/office/drawing/2014/main" id="{40FC390C-2E32-4630-B812-EF45A9AE551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4875" y="1196975"/>
            <a:ext cx="0" cy="3603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07" name="Line 3">
            <a:extLst>
              <a:ext uri="{FF2B5EF4-FFF2-40B4-BE49-F238E27FC236}">
                <a16:creationId xmlns:a16="http://schemas.microsoft.com/office/drawing/2014/main" id="{2AF7CEC7-9532-4262-B444-8D800487FA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38388" y="2492375"/>
            <a:ext cx="647700" cy="431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08" name="Line 4">
            <a:extLst>
              <a:ext uri="{FF2B5EF4-FFF2-40B4-BE49-F238E27FC236}">
                <a16:creationId xmlns:a16="http://schemas.microsoft.com/office/drawing/2014/main" id="{23ED8338-0B14-4BE8-8F66-40AD1462E25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14875" y="2349500"/>
            <a:ext cx="0" cy="5746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09" name="Line 6">
            <a:extLst>
              <a:ext uri="{FF2B5EF4-FFF2-40B4-BE49-F238E27FC236}">
                <a16:creationId xmlns:a16="http://schemas.microsoft.com/office/drawing/2014/main" id="{C2A33542-653E-4777-AFCF-F6FAAEF4F3A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4025" y="2492375"/>
            <a:ext cx="647700" cy="431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10" name="Line 7">
            <a:extLst>
              <a:ext uri="{FF2B5EF4-FFF2-40B4-BE49-F238E27FC236}">
                <a16:creationId xmlns:a16="http://schemas.microsoft.com/office/drawing/2014/main" id="{9807453B-2E79-435B-A91D-42CA85C7C0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2850" y="3716338"/>
            <a:ext cx="1296988" cy="730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11" name="Line 8">
            <a:extLst>
              <a:ext uri="{FF2B5EF4-FFF2-40B4-BE49-F238E27FC236}">
                <a16:creationId xmlns:a16="http://schemas.microsoft.com/office/drawing/2014/main" id="{E37DB7B5-F570-4A43-8EA0-A29648F1C0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80063" y="3716338"/>
            <a:ext cx="1584325" cy="7143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12" name="Oval 9">
            <a:extLst>
              <a:ext uri="{FF2B5EF4-FFF2-40B4-BE49-F238E27FC236}">
                <a16:creationId xmlns:a16="http://schemas.microsoft.com/office/drawing/2014/main" id="{306B3B9F-0FD5-4D74-BF69-FC5CE65A1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260350"/>
            <a:ext cx="3311525" cy="93503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3600">
                <a:solidFill>
                  <a:schemeClr val="accent2"/>
                </a:solidFill>
                <a:latin typeface="Comic Sans MS" panose="030F0702030302020204" pitchFamily="66" charset="0"/>
              </a:rPr>
              <a:t>Cleanless</a:t>
            </a:r>
            <a:endParaRPr lang="fr-FR" altLang="fr-FR" sz="360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21513" name="Line 10">
            <a:extLst>
              <a:ext uri="{FF2B5EF4-FFF2-40B4-BE49-F238E27FC236}">
                <a16:creationId xmlns:a16="http://schemas.microsoft.com/office/drawing/2014/main" id="{8503D109-C205-45A0-806B-18BB933143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14875" y="4581525"/>
            <a:ext cx="0" cy="5032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14" name="Line 11">
            <a:extLst>
              <a:ext uri="{FF2B5EF4-FFF2-40B4-BE49-F238E27FC236}">
                <a16:creationId xmlns:a16="http://schemas.microsoft.com/office/drawing/2014/main" id="{8F02A447-F38F-4EBA-9F94-7BCC35208E8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7900" y="1196975"/>
            <a:ext cx="0" cy="4318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3151" name="Oval 31" descr="Gouttelettes">
            <a:extLst>
              <a:ext uri="{FF2B5EF4-FFF2-40B4-BE49-F238E27FC236}">
                <a16:creationId xmlns:a16="http://schemas.microsoft.com/office/drawing/2014/main" id="{6663D1C4-8FD0-4272-B892-AF4740DDE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005263"/>
            <a:ext cx="8785225" cy="1728787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4400">
                <a:solidFill>
                  <a:schemeClr val="bg1"/>
                </a:solidFill>
                <a:latin typeface="Comic Sans MS" panose="030F0702030302020204" pitchFamily="66" charset="0"/>
              </a:rPr>
              <a:t>Action against the cause</a:t>
            </a:r>
          </a:p>
        </p:txBody>
      </p:sp>
      <p:sp>
        <p:nvSpPr>
          <p:cNvPr id="21516" name="Line 46">
            <a:extLst>
              <a:ext uri="{FF2B5EF4-FFF2-40B4-BE49-F238E27FC236}">
                <a16:creationId xmlns:a16="http://schemas.microsoft.com/office/drawing/2014/main" id="{88F3CC02-5E75-4A1B-8157-064F18F4B7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80063" y="3716338"/>
            <a:ext cx="1584325" cy="7143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21517" name="Picture 48" descr="dyn006_original_500_517_pjpeg_12527_012d46747403b6a2e5df03b623f8adb6">
            <a:extLst>
              <a:ext uri="{FF2B5EF4-FFF2-40B4-BE49-F238E27FC236}">
                <a16:creationId xmlns:a16="http://schemas.microsoft.com/office/drawing/2014/main" id="{36445D5A-0067-4D4B-849A-53195F058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708275"/>
            <a:ext cx="10445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9" name="Text Box 49">
            <a:extLst>
              <a:ext uri="{FF2B5EF4-FFF2-40B4-BE49-F238E27FC236}">
                <a16:creationId xmlns:a16="http://schemas.microsoft.com/office/drawing/2014/main" id="{CF17D97D-FC4F-41F5-9C73-7FCA7F9B8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5157788"/>
            <a:ext cx="8929687" cy="1200150"/>
          </a:xfrm>
          <a:prstGeom prst="rect">
            <a:avLst/>
          </a:prstGeom>
          <a:solidFill>
            <a:schemeClr val="tx1"/>
          </a:solidFill>
          <a:ln w="76200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3600">
                <a:solidFill>
                  <a:srgbClr val="FF0000"/>
                </a:solidFill>
                <a:latin typeface="Comic Sans MS" panose="030F0702030302020204" pitchFamily="66" charset="0"/>
              </a:rPr>
              <a:t>Suppresses the stools mechanical and chemical stress</a:t>
            </a:r>
          </a:p>
        </p:txBody>
      </p:sp>
      <p:grpSp>
        <p:nvGrpSpPr>
          <p:cNvPr id="21519" name="Group 51">
            <a:extLst>
              <a:ext uri="{FF2B5EF4-FFF2-40B4-BE49-F238E27FC236}">
                <a16:creationId xmlns:a16="http://schemas.microsoft.com/office/drawing/2014/main" id="{110CA9AC-C70E-41D7-9DAF-6CE084BFA78F}"/>
              </a:ext>
            </a:extLst>
          </p:cNvPr>
          <p:cNvGrpSpPr>
            <a:grpSpLocks/>
          </p:cNvGrpSpPr>
          <p:nvPr/>
        </p:nvGrpSpPr>
        <p:grpSpPr bwMode="auto">
          <a:xfrm>
            <a:off x="503238" y="1889125"/>
            <a:ext cx="1150937" cy="1584325"/>
            <a:chOff x="204" y="1389"/>
            <a:chExt cx="408" cy="725"/>
          </a:xfrm>
        </p:grpSpPr>
        <p:grpSp>
          <p:nvGrpSpPr>
            <p:cNvPr id="21530" name="Group 52">
              <a:extLst>
                <a:ext uri="{FF2B5EF4-FFF2-40B4-BE49-F238E27FC236}">
                  <a16:creationId xmlns:a16="http://schemas.microsoft.com/office/drawing/2014/main" id="{AEA47010-E730-4490-9D43-D0909005D3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" y="1389"/>
              <a:ext cx="408" cy="725"/>
              <a:chOff x="609" y="572"/>
              <a:chExt cx="1440" cy="2404"/>
            </a:xfrm>
          </p:grpSpPr>
          <p:pic>
            <p:nvPicPr>
              <p:cNvPr id="21534" name="Picture 53" descr="claude1">
                <a:extLst>
                  <a:ext uri="{FF2B5EF4-FFF2-40B4-BE49-F238E27FC236}">
                    <a16:creationId xmlns:a16="http://schemas.microsoft.com/office/drawing/2014/main" id="{FFC687B4-4B70-4887-822D-6CB7DE8229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06" t="47971" r="26060" b="18849"/>
              <a:stretch>
                <a:fillRect/>
              </a:stretch>
            </p:blipFill>
            <p:spPr bwMode="auto">
              <a:xfrm>
                <a:off x="888" y="1888"/>
                <a:ext cx="908" cy="893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535" name="Freeform 54">
                <a:extLst>
                  <a:ext uri="{FF2B5EF4-FFF2-40B4-BE49-F238E27FC236}">
                    <a16:creationId xmlns:a16="http://schemas.microsoft.com/office/drawing/2014/main" id="{8BF27B34-6362-4BF2-B264-BF94E78C8F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" y="572"/>
                <a:ext cx="530" cy="2208"/>
              </a:xfrm>
              <a:custGeom>
                <a:avLst/>
                <a:gdLst>
                  <a:gd name="T0" fmla="*/ 412 w 512"/>
                  <a:gd name="T1" fmla="*/ 0 h 2248"/>
                  <a:gd name="T2" fmla="*/ 257 w 512"/>
                  <a:gd name="T3" fmla="*/ 463 h 2248"/>
                  <a:gd name="T4" fmla="*/ 257 w 512"/>
                  <a:gd name="T5" fmla="*/ 1158 h 2248"/>
                  <a:gd name="T6" fmla="*/ 514 w 512"/>
                  <a:gd name="T7" fmla="*/ 1899 h 2248"/>
                  <a:gd name="T8" fmla="*/ 463 w 512"/>
                  <a:gd name="T9" fmla="*/ 2130 h 2248"/>
                  <a:gd name="T10" fmla="*/ 0 w 512"/>
                  <a:gd name="T11" fmla="*/ 2130 h 22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2" h="2248">
                    <a:moveTo>
                      <a:pt x="384" y="0"/>
                    </a:moveTo>
                    <a:cubicBezTo>
                      <a:pt x="324" y="140"/>
                      <a:pt x="264" y="280"/>
                      <a:pt x="240" y="480"/>
                    </a:cubicBezTo>
                    <a:cubicBezTo>
                      <a:pt x="216" y="680"/>
                      <a:pt x="200" y="952"/>
                      <a:pt x="240" y="1200"/>
                    </a:cubicBezTo>
                    <a:cubicBezTo>
                      <a:pt x="280" y="1448"/>
                      <a:pt x="448" y="1800"/>
                      <a:pt x="480" y="1968"/>
                    </a:cubicBezTo>
                    <a:cubicBezTo>
                      <a:pt x="512" y="2136"/>
                      <a:pt x="512" y="2168"/>
                      <a:pt x="432" y="2208"/>
                    </a:cubicBezTo>
                    <a:cubicBezTo>
                      <a:pt x="352" y="2248"/>
                      <a:pt x="176" y="2228"/>
                      <a:pt x="0" y="2208"/>
                    </a:cubicBezTo>
                  </a:path>
                </a:pathLst>
              </a:custGeom>
              <a:noFill/>
              <a:ln w="19050" cmpd="sng">
                <a:solidFill>
                  <a:srgbClr val="FF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36" name="Freeform 55">
                <a:extLst>
                  <a:ext uri="{FF2B5EF4-FFF2-40B4-BE49-F238E27FC236}">
                    <a16:creationId xmlns:a16="http://schemas.microsoft.com/office/drawing/2014/main" id="{F556022B-9BD3-449D-A716-711E0D8AEE7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519" y="572"/>
                <a:ext cx="530" cy="2208"/>
              </a:xfrm>
              <a:custGeom>
                <a:avLst/>
                <a:gdLst>
                  <a:gd name="T0" fmla="*/ 412 w 512"/>
                  <a:gd name="T1" fmla="*/ 0 h 2248"/>
                  <a:gd name="T2" fmla="*/ 257 w 512"/>
                  <a:gd name="T3" fmla="*/ 463 h 2248"/>
                  <a:gd name="T4" fmla="*/ 257 w 512"/>
                  <a:gd name="T5" fmla="*/ 1158 h 2248"/>
                  <a:gd name="T6" fmla="*/ 514 w 512"/>
                  <a:gd name="T7" fmla="*/ 1899 h 2248"/>
                  <a:gd name="T8" fmla="*/ 463 w 512"/>
                  <a:gd name="T9" fmla="*/ 2130 h 2248"/>
                  <a:gd name="T10" fmla="*/ 0 w 512"/>
                  <a:gd name="T11" fmla="*/ 2130 h 22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2" h="2248">
                    <a:moveTo>
                      <a:pt x="384" y="0"/>
                    </a:moveTo>
                    <a:cubicBezTo>
                      <a:pt x="324" y="140"/>
                      <a:pt x="264" y="280"/>
                      <a:pt x="240" y="480"/>
                    </a:cubicBezTo>
                    <a:cubicBezTo>
                      <a:pt x="216" y="680"/>
                      <a:pt x="200" y="952"/>
                      <a:pt x="240" y="1200"/>
                    </a:cubicBezTo>
                    <a:cubicBezTo>
                      <a:pt x="280" y="1448"/>
                      <a:pt x="448" y="1800"/>
                      <a:pt x="480" y="1968"/>
                    </a:cubicBezTo>
                    <a:cubicBezTo>
                      <a:pt x="512" y="2136"/>
                      <a:pt x="512" y="2168"/>
                      <a:pt x="432" y="2208"/>
                    </a:cubicBezTo>
                    <a:cubicBezTo>
                      <a:pt x="352" y="2248"/>
                      <a:pt x="176" y="2228"/>
                      <a:pt x="0" y="2208"/>
                    </a:cubicBezTo>
                  </a:path>
                </a:pathLst>
              </a:custGeom>
              <a:noFill/>
              <a:ln w="19050" cmpd="sng">
                <a:solidFill>
                  <a:srgbClr val="FF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37" name="Oval 56">
                <a:extLst>
                  <a:ext uri="{FF2B5EF4-FFF2-40B4-BE49-F238E27FC236}">
                    <a16:creationId xmlns:a16="http://schemas.microsoft.com/office/drawing/2014/main" id="{0AD34316-BE48-41FE-A9A0-0CB2E3F8DA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1" y="2704"/>
                <a:ext cx="454" cy="272"/>
              </a:xfrm>
              <a:prstGeom prst="ellipse">
                <a:avLst/>
              </a:prstGeom>
              <a:solidFill>
                <a:schemeClr val="tx1"/>
              </a:solidFill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  <p:grpSp>
          <p:nvGrpSpPr>
            <p:cNvPr id="21531" name="Group 57">
              <a:extLst>
                <a:ext uri="{FF2B5EF4-FFF2-40B4-BE49-F238E27FC236}">
                  <a16:creationId xmlns:a16="http://schemas.microsoft.com/office/drawing/2014/main" id="{10895BDC-8803-48BD-A953-4715D28132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7" y="1786"/>
              <a:ext cx="383" cy="268"/>
              <a:chOff x="657" y="1888"/>
              <a:chExt cx="1351" cy="888"/>
            </a:xfrm>
          </p:grpSpPr>
          <p:sp>
            <p:nvSpPr>
              <p:cNvPr id="21532" name="Freeform 58">
                <a:extLst>
                  <a:ext uri="{FF2B5EF4-FFF2-40B4-BE49-F238E27FC236}">
                    <a16:creationId xmlns:a16="http://schemas.microsoft.com/office/drawing/2014/main" id="{5390910B-20CC-4A5B-BB6B-EBEB48ED0E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8" y="1888"/>
                <a:ext cx="460" cy="888"/>
              </a:xfrm>
              <a:custGeom>
                <a:avLst/>
                <a:gdLst>
                  <a:gd name="T0" fmla="*/ 243 w 460"/>
                  <a:gd name="T1" fmla="*/ 0 h 888"/>
                  <a:gd name="T2" fmla="*/ 198 w 460"/>
                  <a:gd name="T3" fmla="*/ 181 h 888"/>
                  <a:gd name="T4" fmla="*/ 62 w 460"/>
                  <a:gd name="T5" fmla="*/ 499 h 888"/>
                  <a:gd name="T6" fmla="*/ 17 w 460"/>
                  <a:gd name="T7" fmla="*/ 771 h 888"/>
                  <a:gd name="T8" fmla="*/ 167 w 460"/>
                  <a:gd name="T9" fmla="*/ 850 h 888"/>
                  <a:gd name="T10" fmla="*/ 432 w 460"/>
                  <a:gd name="T11" fmla="*/ 746 h 888"/>
                  <a:gd name="T12" fmla="*/ 334 w 460"/>
                  <a:gd name="T13" fmla="*/ 0 h 8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0" h="888">
                    <a:moveTo>
                      <a:pt x="243" y="0"/>
                    </a:moveTo>
                    <a:cubicBezTo>
                      <a:pt x="235" y="49"/>
                      <a:pt x="228" y="98"/>
                      <a:pt x="198" y="181"/>
                    </a:cubicBezTo>
                    <a:cubicBezTo>
                      <a:pt x="168" y="264"/>
                      <a:pt x="92" y="401"/>
                      <a:pt x="62" y="499"/>
                    </a:cubicBezTo>
                    <a:cubicBezTo>
                      <a:pt x="32" y="597"/>
                      <a:pt x="0" y="712"/>
                      <a:pt x="17" y="771"/>
                    </a:cubicBezTo>
                    <a:cubicBezTo>
                      <a:pt x="34" y="830"/>
                      <a:pt x="98" y="854"/>
                      <a:pt x="167" y="850"/>
                    </a:cubicBezTo>
                    <a:cubicBezTo>
                      <a:pt x="236" y="846"/>
                      <a:pt x="404" y="888"/>
                      <a:pt x="432" y="746"/>
                    </a:cubicBezTo>
                    <a:cubicBezTo>
                      <a:pt x="460" y="604"/>
                      <a:pt x="354" y="155"/>
                      <a:pt x="334" y="0"/>
                    </a:cubicBezTo>
                  </a:path>
                </a:pathLst>
              </a:custGeom>
              <a:solidFill>
                <a:schemeClr val="tx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33" name="Freeform 59">
                <a:extLst>
                  <a:ext uri="{FF2B5EF4-FFF2-40B4-BE49-F238E27FC236}">
                    <a16:creationId xmlns:a16="http://schemas.microsoft.com/office/drawing/2014/main" id="{DB4302B2-25AC-49E2-BC65-25756F43506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57" y="1888"/>
                <a:ext cx="460" cy="888"/>
              </a:xfrm>
              <a:custGeom>
                <a:avLst/>
                <a:gdLst>
                  <a:gd name="T0" fmla="*/ 243 w 460"/>
                  <a:gd name="T1" fmla="*/ 0 h 888"/>
                  <a:gd name="T2" fmla="*/ 198 w 460"/>
                  <a:gd name="T3" fmla="*/ 181 h 888"/>
                  <a:gd name="T4" fmla="*/ 62 w 460"/>
                  <a:gd name="T5" fmla="*/ 499 h 888"/>
                  <a:gd name="T6" fmla="*/ 17 w 460"/>
                  <a:gd name="T7" fmla="*/ 771 h 888"/>
                  <a:gd name="T8" fmla="*/ 167 w 460"/>
                  <a:gd name="T9" fmla="*/ 850 h 888"/>
                  <a:gd name="T10" fmla="*/ 432 w 460"/>
                  <a:gd name="T11" fmla="*/ 746 h 888"/>
                  <a:gd name="T12" fmla="*/ 334 w 460"/>
                  <a:gd name="T13" fmla="*/ 0 h 8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0" h="888">
                    <a:moveTo>
                      <a:pt x="243" y="0"/>
                    </a:moveTo>
                    <a:cubicBezTo>
                      <a:pt x="235" y="49"/>
                      <a:pt x="228" y="98"/>
                      <a:pt x="198" y="181"/>
                    </a:cubicBezTo>
                    <a:cubicBezTo>
                      <a:pt x="168" y="264"/>
                      <a:pt x="92" y="401"/>
                      <a:pt x="62" y="499"/>
                    </a:cubicBezTo>
                    <a:cubicBezTo>
                      <a:pt x="32" y="597"/>
                      <a:pt x="0" y="712"/>
                      <a:pt x="17" y="771"/>
                    </a:cubicBezTo>
                    <a:cubicBezTo>
                      <a:pt x="34" y="830"/>
                      <a:pt x="98" y="854"/>
                      <a:pt x="167" y="850"/>
                    </a:cubicBezTo>
                    <a:cubicBezTo>
                      <a:pt x="236" y="846"/>
                      <a:pt x="404" y="888"/>
                      <a:pt x="432" y="746"/>
                    </a:cubicBezTo>
                    <a:cubicBezTo>
                      <a:pt x="460" y="604"/>
                      <a:pt x="354" y="155"/>
                      <a:pt x="334" y="0"/>
                    </a:cubicBezTo>
                  </a:path>
                </a:pathLst>
              </a:custGeom>
              <a:solidFill>
                <a:schemeClr val="tx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21520" name="Oval 5">
            <a:extLst>
              <a:ext uri="{FF2B5EF4-FFF2-40B4-BE49-F238E27FC236}">
                <a16:creationId xmlns:a16="http://schemas.microsoft.com/office/drawing/2014/main" id="{8FFFAC8F-138C-4F11-9BED-32AF0BF6C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1628775"/>
            <a:ext cx="6480175" cy="93503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>
                <a:solidFill>
                  <a:srgbClr val="FF3300"/>
                </a:solidFill>
                <a:latin typeface="Comic Sans MS" panose="030F0702030302020204" pitchFamily="66" charset="0"/>
              </a:rPr>
              <a:t>For who suffurs</a:t>
            </a:r>
            <a:endParaRPr lang="fr-FR" altLang="fr-FR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3182" name="Picture 62" descr="Afficher l'image en taille réelle">
            <a:extLst>
              <a:ext uri="{FF2B5EF4-FFF2-40B4-BE49-F238E27FC236}">
                <a16:creationId xmlns:a16="http://schemas.microsoft.com/office/drawing/2014/main" id="{12FA0BF8-C5ED-4865-8302-8F0E42C7A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141663"/>
            <a:ext cx="64135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34" name="Group 14">
            <a:extLst>
              <a:ext uri="{FF2B5EF4-FFF2-40B4-BE49-F238E27FC236}">
                <a16:creationId xmlns:a16="http://schemas.microsoft.com/office/drawing/2014/main" id="{1B84D2C0-30B5-4E66-9E8E-3FCFF26300DA}"/>
              </a:ext>
            </a:extLst>
          </p:cNvPr>
          <p:cNvGrpSpPr>
            <a:grpSpLocks/>
          </p:cNvGrpSpPr>
          <p:nvPr/>
        </p:nvGrpSpPr>
        <p:grpSpPr bwMode="auto">
          <a:xfrm>
            <a:off x="4140200" y="2852738"/>
            <a:ext cx="2520950" cy="1727200"/>
            <a:chOff x="884" y="1616"/>
            <a:chExt cx="3175" cy="2358"/>
          </a:xfrm>
        </p:grpSpPr>
        <p:sp>
          <p:nvSpPr>
            <p:cNvPr id="21523" name="Freeform 15">
              <a:extLst>
                <a:ext uri="{FF2B5EF4-FFF2-40B4-BE49-F238E27FC236}">
                  <a16:creationId xmlns:a16="http://schemas.microsoft.com/office/drawing/2014/main" id="{6EB610DE-CB6F-46D3-A6A5-79DAAA61D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" y="2296"/>
              <a:ext cx="3175" cy="1678"/>
            </a:xfrm>
            <a:custGeom>
              <a:avLst/>
              <a:gdLst>
                <a:gd name="T0" fmla="*/ 0 w 4194"/>
                <a:gd name="T1" fmla="*/ 935 h 2688"/>
                <a:gd name="T2" fmla="*/ 0 w 4194"/>
                <a:gd name="T3" fmla="*/ 1048 h 2688"/>
                <a:gd name="T4" fmla="*/ 1051 w 4194"/>
                <a:gd name="T5" fmla="*/ 1048 h 2688"/>
                <a:gd name="T6" fmla="*/ 2404 w 4194"/>
                <a:gd name="T7" fmla="*/ 54 h 2688"/>
                <a:gd name="T8" fmla="*/ 2283 w 4194"/>
                <a:gd name="T9" fmla="*/ 0 h 2688"/>
                <a:gd name="T10" fmla="*/ 1024 w 4194"/>
                <a:gd name="T11" fmla="*/ 933 h 2688"/>
                <a:gd name="T12" fmla="*/ 0 w 4194"/>
                <a:gd name="T13" fmla="*/ 935 h 26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94" h="2688">
                  <a:moveTo>
                    <a:pt x="0" y="2400"/>
                  </a:moveTo>
                  <a:lnTo>
                    <a:pt x="0" y="2688"/>
                  </a:lnTo>
                  <a:lnTo>
                    <a:pt x="1833" y="2688"/>
                  </a:lnTo>
                  <a:lnTo>
                    <a:pt x="4194" y="138"/>
                  </a:lnTo>
                  <a:lnTo>
                    <a:pt x="3984" y="0"/>
                  </a:lnTo>
                  <a:lnTo>
                    <a:pt x="1786" y="2395"/>
                  </a:lnTo>
                  <a:lnTo>
                    <a:pt x="0" y="240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21524" name="Group 16">
              <a:extLst>
                <a:ext uri="{FF2B5EF4-FFF2-40B4-BE49-F238E27FC236}">
                  <a16:creationId xmlns:a16="http://schemas.microsoft.com/office/drawing/2014/main" id="{147C3A24-1EEC-410B-A850-23477E91B4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8" y="1616"/>
              <a:ext cx="543" cy="2169"/>
              <a:chOff x="1078" y="1616"/>
              <a:chExt cx="543" cy="2169"/>
            </a:xfrm>
          </p:grpSpPr>
          <p:sp>
            <p:nvSpPr>
              <p:cNvPr id="21528" name="Freeform 17">
                <a:extLst>
                  <a:ext uri="{FF2B5EF4-FFF2-40B4-BE49-F238E27FC236}">
                    <a16:creationId xmlns:a16="http://schemas.microsoft.com/office/drawing/2014/main" id="{8E12CA3D-498B-4E9F-BA4A-B4E411DE02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6" y="2898"/>
                <a:ext cx="363" cy="887"/>
              </a:xfrm>
              <a:custGeom>
                <a:avLst/>
                <a:gdLst>
                  <a:gd name="T0" fmla="*/ 363 w 363"/>
                  <a:gd name="T1" fmla="*/ 887 h 887"/>
                  <a:gd name="T2" fmla="*/ 0 w 363"/>
                  <a:gd name="T3" fmla="*/ 887 h 887"/>
                  <a:gd name="T4" fmla="*/ 138 w 363"/>
                  <a:gd name="T5" fmla="*/ 0 h 887"/>
                  <a:gd name="T6" fmla="*/ 203 w 363"/>
                  <a:gd name="T7" fmla="*/ 1 h 887"/>
                  <a:gd name="T8" fmla="*/ 363 w 363"/>
                  <a:gd name="T9" fmla="*/ 887 h 8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3" h="887">
                    <a:moveTo>
                      <a:pt x="363" y="887"/>
                    </a:moveTo>
                    <a:lnTo>
                      <a:pt x="0" y="887"/>
                    </a:lnTo>
                    <a:lnTo>
                      <a:pt x="138" y="0"/>
                    </a:lnTo>
                    <a:lnTo>
                      <a:pt x="203" y="1"/>
                    </a:lnTo>
                    <a:lnTo>
                      <a:pt x="363" y="887"/>
                    </a:lnTo>
                    <a:close/>
                  </a:path>
                </a:pathLst>
              </a:custGeom>
              <a:solidFill>
                <a:srgbClr val="CCFFFF">
                  <a:alpha val="41176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29" name="Freeform 18">
                <a:extLst>
                  <a:ext uri="{FF2B5EF4-FFF2-40B4-BE49-F238E27FC236}">
                    <a16:creationId xmlns:a16="http://schemas.microsoft.com/office/drawing/2014/main" id="{7E708E3F-24E2-4609-B856-A8AB23452F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8" y="1616"/>
                <a:ext cx="543" cy="1282"/>
              </a:xfrm>
              <a:custGeom>
                <a:avLst/>
                <a:gdLst>
                  <a:gd name="T0" fmla="*/ 812 w 363"/>
                  <a:gd name="T1" fmla="*/ 0 h 965"/>
                  <a:gd name="T2" fmla="*/ 0 w 363"/>
                  <a:gd name="T3" fmla="*/ 0 h 965"/>
                  <a:gd name="T4" fmla="*/ 325 w 363"/>
                  <a:gd name="T5" fmla="*/ 1703 h 965"/>
                  <a:gd name="T6" fmla="*/ 425 w 363"/>
                  <a:gd name="T7" fmla="*/ 1703 h 965"/>
                  <a:gd name="T8" fmla="*/ 812 w 363"/>
                  <a:gd name="T9" fmla="*/ 0 h 9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3" h="965">
                    <a:moveTo>
                      <a:pt x="363" y="0"/>
                    </a:moveTo>
                    <a:lnTo>
                      <a:pt x="0" y="0"/>
                    </a:lnTo>
                    <a:lnTo>
                      <a:pt x="145" y="965"/>
                    </a:lnTo>
                    <a:lnTo>
                      <a:pt x="190" y="965"/>
                    </a:lnTo>
                    <a:lnTo>
                      <a:pt x="363" y="0"/>
                    </a:lnTo>
                    <a:close/>
                  </a:path>
                </a:pathLst>
              </a:custGeom>
              <a:solidFill>
                <a:srgbClr val="CCFFFF">
                  <a:alpha val="41176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1525" name="Line 19">
              <a:extLst>
                <a:ext uri="{FF2B5EF4-FFF2-40B4-BE49-F238E27FC236}">
                  <a16:creationId xmlns:a16="http://schemas.microsoft.com/office/drawing/2014/main" id="{9C7DF351-5973-4147-BD0F-2AA4DBA1C7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38" y="1661"/>
              <a:ext cx="0" cy="21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26" name="Line 20">
              <a:extLst>
                <a:ext uri="{FF2B5EF4-FFF2-40B4-BE49-F238E27FC236}">
                  <a16:creationId xmlns:a16="http://schemas.microsoft.com/office/drawing/2014/main" id="{9451895E-BBF2-4A60-9346-FDAE3A26BC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56" y="1661"/>
              <a:ext cx="318" cy="213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27" name="Line 21">
              <a:extLst>
                <a:ext uri="{FF2B5EF4-FFF2-40B4-BE49-F238E27FC236}">
                  <a16:creationId xmlns:a16="http://schemas.microsoft.com/office/drawing/2014/main" id="{938CBFA3-20C4-4B90-8C9B-B5B2DFDEF5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2" y="1706"/>
              <a:ext cx="317" cy="208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3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1000"/>
                                        <p:tgtEl>
                                          <p:spTgt spid="133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1" grpId="0" animBg="1"/>
      <p:bldP spid="13316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2">
            <a:extLst>
              <a:ext uri="{FF2B5EF4-FFF2-40B4-BE49-F238E27FC236}">
                <a16:creationId xmlns:a16="http://schemas.microsoft.com/office/drawing/2014/main" id="{6FB05ABC-A492-405D-A6D7-3C0D358F4F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4875" y="1196975"/>
            <a:ext cx="0" cy="3603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555" name="Line 3">
            <a:extLst>
              <a:ext uri="{FF2B5EF4-FFF2-40B4-BE49-F238E27FC236}">
                <a16:creationId xmlns:a16="http://schemas.microsoft.com/office/drawing/2014/main" id="{6C7F5557-B73D-4038-8695-FD8296E59A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38388" y="2492375"/>
            <a:ext cx="647700" cy="431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556" name="Line 4">
            <a:extLst>
              <a:ext uri="{FF2B5EF4-FFF2-40B4-BE49-F238E27FC236}">
                <a16:creationId xmlns:a16="http://schemas.microsoft.com/office/drawing/2014/main" id="{C8497B90-71A5-406A-9A66-B4FA84454B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14875" y="2349500"/>
            <a:ext cx="0" cy="5746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5173" name="Oval 5">
            <a:extLst>
              <a:ext uri="{FF2B5EF4-FFF2-40B4-BE49-F238E27FC236}">
                <a16:creationId xmlns:a16="http://schemas.microsoft.com/office/drawing/2014/main" id="{8C5C3CDB-53AF-47A0-988C-5CF8D659F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1628775"/>
            <a:ext cx="5905500" cy="93503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>
                <a:solidFill>
                  <a:srgbClr val="FF3300"/>
                </a:solidFill>
                <a:latin typeface="Comic Sans MS" panose="030F0702030302020204" pitchFamily="66" charset="0"/>
              </a:rPr>
              <a:t>Which  diseases?</a:t>
            </a:r>
            <a:r>
              <a:rPr lang="fr-FR" altLang="fr-FR">
                <a:solidFill>
                  <a:srgbClr val="FF99FF"/>
                </a:solidFill>
                <a:latin typeface="Comic Sans MS" panose="030F0702030302020204" pitchFamily="66" charset="0"/>
              </a:rPr>
              <a:t> </a:t>
            </a:r>
            <a:endParaRPr lang="fr-FR" altLang="fr-FR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23558" name="Line 6">
            <a:extLst>
              <a:ext uri="{FF2B5EF4-FFF2-40B4-BE49-F238E27FC236}">
                <a16:creationId xmlns:a16="http://schemas.microsoft.com/office/drawing/2014/main" id="{D4571808-78E3-4855-89A0-E0A99B62CEC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4025" y="2492375"/>
            <a:ext cx="647700" cy="431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559" name="Line 8">
            <a:extLst>
              <a:ext uri="{FF2B5EF4-FFF2-40B4-BE49-F238E27FC236}">
                <a16:creationId xmlns:a16="http://schemas.microsoft.com/office/drawing/2014/main" id="{CAD0A5F6-24E0-4E1C-92B6-0CC85EE975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80063" y="3716338"/>
            <a:ext cx="1584325" cy="7143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560" name="Line 10">
            <a:extLst>
              <a:ext uri="{FF2B5EF4-FFF2-40B4-BE49-F238E27FC236}">
                <a16:creationId xmlns:a16="http://schemas.microsoft.com/office/drawing/2014/main" id="{888AB99C-B296-48A6-9D7D-5FF7302CE8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14875" y="4581525"/>
            <a:ext cx="0" cy="5032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561" name="Line 11">
            <a:extLst>
              <a:ext uri="{FF2B5EF4-FFF2-40B4-BE49-F238E27FC236}">
                <a16:creationId xmlns:a16="http://schemas.microsoft.com/office/drawing/2014/main" id="{F8DB4858-EA87-488C-B904-81AEEDEB12A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7900" y="1196975"/>
            <a:ext cx="0" cy="4318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5199" name="Oval 31" descr="Gouttelettes">
            <a:extLst>
              <a:ext uri="{FF2B5EF4-FFF2-40B4-BE49-F238E27FC236}">
                <a16:creationId xmlns:a16="http://schemas.microsoft.com/office/drawing/2014/main" id="{C7E3F3A3-57A9-4886-96B6-C022302F2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4005263"/>
            <a:ext cx="8856662" cy="2303462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chemeClr val="bg1"/>
                </a:solidFill>
                <a:latin typeface="Comic Sans MS" panose="030F0702030302020204" pitchFamily="66" charset="0"/>
              </a:rPr>
              <a:t>Inflammation, Pruritus, </a:t>
            </a:r>
            <a:r>
              <a:rPr lang="fr-FR" altLang="fr-FR" sz="2400">
                <a:solidFill>
                  <a:srgbClr val="FF3300"/>
                </a:solidFill>
                <a:latin typeface="Comic Sans MS" panose="030F0702030302020204" pitchFamily="66" charset="0"/>
              </a:rPr>
              <a:t>Emorrhoids</a:t>
            </a:r>
            <a:r>
              <a:rPr lang="fr-FR" altLang="fr-FR" sz="240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chemeClr val="bg1"/>
                </a:solidFill>
                <a:latin typeface="Comic Sans MS" panose="030F0702030302020204" pitchFamily="66" charset="0"/>
              </a:rPr>
              <a:t>Anal Fissures, </a:t>
            </a:r>
            <a:r>
              <a:rPr lang="fr-FR" altLang="fr-FR" sz="2400">
                <a:solidFill>
                  <a:srgbClr val="FF3300"/>
                </a:solidFill>
                <a:latin typeface="Comic Sans MS" panose="030F0702030302020204" pitchFamily="66" charset="0"/>
              </a:rPr>
              <a:t>Constipation,</a:t>
            </a:r>
            <a:r>
              <a:rPr lang="fr-FR" altLang="fr-FR" sz="2400">
                <a:solidFill>
                  <a:schemeClr val="bg1"/>
                </a:solidFill>
                <a:latin typeface="Comic Sans MS" panose="030F0702030302020204" pitchFamily="66" charset="0"/>
              </a:rPr>
              <a:t> Bleeding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altLang="fr-FR" sz="2400">
                <a:solidFill>
                  <a:srgbClr val="FF3300"/>
                </a:solidFill>
                <a:latin typeface="Comic Sans MS" panose="030F0702030302020204" pitchFamily="66" charset="0"/>
              </a:rPr>
              <a:t>Pain,</a:t>
            </a:r>
            <a:r>
              <a:rPr lang="fr-FR" altLang="fr-FR" sz="2400">
                <a:solidFill>
                  <a:schemeClr val="bg1"/>
                </a:solidFill>
                <a:latin typeface="Comic Sans MS" panose="030F0702030302020204" pitchFamily="66" charset="0"/>
              </a:rPr>
              <a:t> Thrombosis, Bowel weakness</a:t>
            </a:r>
          </a:p>
        </p:txBody>
      </p:sp>
      <p:pic>
        <p:nvPicPr>
          <p:cNvPr id="23563" name="Picture 56" descr="dyn006_original_500_517_pjpeg_12527_012d46747403b6a2e5df03b623f8adb6">
            <a:extLst>
              <a:ext uri="{FF2B5EF4-FFF2-40B4-BE49-F238E27FC236}">
                <a16:creationId xmlns:a16="http://schemas.microsoft.com/office/drawing/2014/main" id="{FD4B39F7-990F-4576-BCC7-A8F5F8DDD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708275"/>
            <a:ext cx="10445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4" name="Group 58">
            <a:extLst>
              <a:ext uri="{FF2B5EF4-FFF2-40B4-BE49-F238E27FC236}">
                <a16:creationId xmlns:a16="http://schemas.microsoft.com/office/drawing/2014/main" id="{393FC182-D3E7-4317-837B-6A1DAB94D145}"/>
              </a:ext>
            </a:extLst>
          </p:cNvPr>
          <p:cNvGrpSpPr>
            <a:grpSpLocks/>
          </p:cNvGrpSpPr>
          <p:nvPr/>
        </p:nvGrpSpPr>
        <p:grpSpPr bwMode="auto">
          <a:xfrm>
            <a:off x="430213" y="1889125"/>
            <a:ext cx="1150937" cy="1584325"/>
            <a:chOff x="204" y="1389"/>
            <a:chExt cx="408" cy="725"/>
          </a:xfrm>
        </p:grpSpPr>
        <p:grpSp>
          <p:nvGrpSpPr>
            <p:cNvPr id="23568" name="Group 59">
              <a:extLst>
                <a:ext uri="{FF2B5EF4-FFF2-40B4-BE49-F238E27FC236}">
                  <a16:creationId xmlns:a16="http://schemas.microsoft.com/office/drawing/2014/main" id="{51975E59-E2BE-4F94-986B-6BD0780395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" y="1389"/>
              <a:ext cx="408" cy="725"/>
              <a:chOff x="609" y="572"/>
              <a:chExt cx="1440" cy="2404"/>
            </a:xfrm>
          </p:grpSpPr>
          <p:pic>
            <p:nvPicPr>
              <p:cNvPr id="23572" name="Picture 60" descr="claude1">
                <a:extLst>
                  <a:ext uri="{FF2B5EF4-FFF2-40B4-BE49-F238E27FC236}">
                    <a16:creationId xmlns:a16="http://schemas.microsoft.com/office/drawing/2014/main" id="{40A60E62-FDE9-43BA-BDFA-7CF31BB443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06" t="47971" r="26060" b="18849"/>
              <a:stretch>
                <a:fillRect/>
              </a:stretch>
            </p:blipFill>
            <p:spPr bwMode="auto">
              <a:xfrm>
                <a:off x="888" y="1888"/>
                <a:ext cx="908" cy="893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573" name="Freeform 61">
                <a:extLst>
                  <a:ext uri="{FF2B5EF4-FFF2-40B4-BE49-F238E27FC236}">
                    <a16:creationId xmlns:a16="http://schemas.microsoft.com/office/drawing/2014/main" id="{D04B51B0-D07E-4BC7-857B-FD806013A6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" y="572"/>
                <a:ext cx="530" cy="2208"/>
              </a:xfrm>
              <a:custGeom>
                <a:avLst/>
                <a:gdLst>
                  <a:gd name="T0" fmla="*/ 412 w 512"/>
                  <a:gd name="T1" fmla="*/ 0 h 2248"/>
                  <a:gd name="T2" fmla="*/ 257 w 512"/>
                  <a:gd name="T3" fmla="*/ 463 h 2248"/>
                  <a:gd name="T4" fmla="*/ 257 w 512"/>
                  <a:gd name="T5" fmla="*/ 1158 h 2248"/>
                  <a:gd name="T6" fmla="*/ 514 w 512"/>
                  <a:gd name="T7" fmla="*/ 1899 h 2248"/>
                  <a:gd name="T8" fmla="*/ 463 w 512"/>
                  <a:gd name="T9" fmla="*/ 2130 h 2248"/>
                  <a:gd name="T10" fmla="*/ 0 w 512"/>
                  <a:gd name="T11" fmla="*/ 2130 h 22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2" h="2248">
                    <a:moveTo>
                      <a:pt x="384" y="0"/>
                    </a:moveTo>
                    <a:cubicBezTo>
                      <a:pt x="324" y="140"/>
                      <a:pt x="264" y="280"/>
                      <a:pt x="240" y="480"/>
                    </a:cubicBezTo>
                    <a:cubicBezTo>
                      <a:pt x="216" y="680"/>
                      <a:pt x="200" y="952"/>
                      <a:pt x="240" y="1200"/>
                    </a:cubicBezTo>
                    <a:cubicBezTo>
                      <a:pt x="280" y="1448"/>
                      <a:pt x="448" y="1800"/>
                      <a:pt x="480" y="1968"/>
                    </a:cubicBezTo>
                    <a:cubicBezTo>
                      <a:pt x="512" y="2136"/>
                      <a:pt x="512" y="2168"/>
                      <a:pt x="432" y="2208"/>
                    </a:cubicBezTo>
                    <a:cubicBezTo>
                      <a:pt x="352" y="2248"/>
                      <a:pt x="176" y="2228"/>
                      <a:pt x="0" y="2208"/>
                    </a:cubicBezTo>
                  </a:path>
                </a:pathLst>
              </a:custGeom>
              <a:noFill/>
              <a:ln w="19050" cmpd="sng">
                <a:solidFill>
                  <a:srgbClr val="FF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574" name="Freeform 62">
                <a:extLst>
                  <a:ext uri="{FF2B5EF4-FFF2-40B4-BE49-F238E27FC236}">
                    <a16:creationId xmlns:a16="http://schemas.microsoft.com/office/drawing/2014/main" id="{D76FE99D-C1B0-4C65-A7DB-A136C43F5F1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519" y="572"/>
                <a:ext cx="530" cy="2208"/>
              </a:xfrm>
              <a:custGeom>
                <a:avLst/>
                <a:gdLst>
                  <a:gd name="T0" fmla="*/ 412 w 512"/>
                  <a:gd name="T1" fmla="*/ 0 h 2248"/>
                  <a:gd name="T2" fmla="*/ 257 w 512"/>
                  <a:gd name="T3" fmla="*/ 463 h 2248"/>
                  <a:gd name="T4" fmla="*/ 257 w 512"/>
                  <a:gd name="T5" fmla="*/ 1158 h 2248"/>
                  <a:gd name="T6" fmla="*/ 514 w 512"/>
                  <a:gd name="T7" fmla="*/ 1899 h 2248"/>
                  <a:gd name="T8" fmla="*/ 463 w 512"/>
                  <a:gd name="T9" fmla="*/ 2130 h 2248"/>
                  <a:gd name="T10" fmla="*/ 0 w 512"/>
                  <a:gd name="T11" fmla="*/ 2130 h 22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2" h="2248">
                    <a:moveTo>
                      <a:pt x="384" y="0"/>
                    </a:moveTo>
                    <a:cubicBezTo>
                      <a:pt x="324" y="140"/>
                      <a:pt x="264" y="280"/>
                      <a:pt x="240" y="480"/>
                    </a:cubicBezTo>
                    <a:cubicBezTo>
                      <a:pt x="216" y="680"/>
                      <a:pt x="200" y="952"/>
                      <a:pt x="240" y="1200"/>
                    </a:cubicBezTo>
                    <a:cubicBezTo>
                      <a:pt x="280" y="1448"/>
                      <a:pt x="448" y="1800"/>
                      <a:pt x="480" y="1968"/>
                    </a:cubicBezTo>
                    <a:cubicBezTo>
                      <a:pt x="512" y="2136"/>
                      <a:pt x="512" y="2168"/>
                      <a:pt x="432" y="2208"/>
                    </a:cubicBezTo>
                    <a:cubicBezTo>
                      <a:pt x="352" y="2248"/>
                      <a:pt x="176" y="2228"/>
                      <a:pt x="0" y="2208"/>
                    </a:cubicBezTo>
                  </a:path>
                </a:pathLst>
              </a:custGeom>
              <a:noFill/>
              <a:ln w="19050" cmpd="sng">
                <a:solidFill>
                  <a:srgbClr val="FF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575" name="Oval 63">
                <a:extLst>
                  <a:ext uri="{FF2B5EF4-FFF2-40B4-BE49-F238E27FC236}">
                    <a16:creationId xmlns:a16="http://schemas.microsoft.com/office/drawing/2014/main" id="{3C2B5E72-7E1B-40DD-9353-EE5B9DCAF6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1" y="2704"/>
                <a:ext cx="454" cy="272"/>
              </a:xfrm>
              <a:prstGeom prst="ellipse">
                <a:avLst/>
              </a:prstGeom>
              <a:solidFill>
                <a:schemeClr val="tx1"/>
              </a:solidFill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  <p:grpSp>
          <p:nvGrpSpPr>
            <p:cNvPr id="23569" name="Group 64">
              <a:extLst>
                <a:ext uri="{FF2B5EF4-FFF2-40B4-BE49-F238E27FC236}">
                  <a16:creationId xmlns:a16="http://schemas.microsoft.com/office/drawing/2014/main" id="{8C49A98E-A6A2-4B09-A09C-ABB6434C95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7" y="1786"/>
              <a:ext cx="383" cy="268"/>
              <a:chOff x="657" y="1888"/>
              <a:chExt cx="1351" cy="888"/>
            </a:xfrm>
          </p:grpSpPr>
          <p:sp>
            <p:nvSpPr>
              <p:cNvPr id="23570" name="Freeform 65">
                <a:extLst>
                  <a:ext uri="{FF2B5EF4-FFF2-40B4-BE49-F238E27FC236}">
                    <a16:creationId xmlns:a16="http://schemas.microsoft.com/office/drawing/2014/main" id="{9474FDCF-E09E-4AA3-B9AB-429F6FE37D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8" y="1888"/>
                <a:ext cx="460" cy="888"/>
              </a:xfrm>
              <a:custGeom>
                <a:avLst/>
                <a:gdLst>
                  <a:gd name="T0" fmla="*/ 243 w 460"/>
                  <a:gd name="T1" fmla="*/ 0 h 888"/>
                  <a:gd name="T2" fmla="*/ 198 w 460"/>
                  <a:gd name="T3" fmla="*/ 181 h 888"/>
                  <a:gd name="T4" fmla="*/ 62 w 460"/>
                  <a:gd name="T5" fmla="*/ 499 h 888"/>
                  <a:gd name="T6" fmla="*/ 17 w 460"/>
                  <a:gd name="T7" fmla="*/ 771 h 888"/>
                  <a:gd name="T8" fmla="*/ 167 w 460"/>
                  <a:gd name="T9" fmla="*/ 850 h 888"/>
                  <a:gd name="T10" fmla="*/ 432 w 460"/>
                  <a:gd name="T11" fmla="*/ 746 h 888"/>
                  <a:gd name="T12" fmla="*/ 334 w 460"/>
                  <a:gd name="T13" fmla="*/ 0 h 8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0" h="888">
                    <a:moveTo>
                      <a:pt x="243" y="0"/>
                    </a:moveTo>
                    <a:cubicBezTo>
                      <a:pt x="235" y="49"/>
                      <a:pt x="228" y="98"/>
                      <a:pt x="198" y="181"/>
                    </a:cubicBezTo>
                    <a:cubicBezTo>
                      <a:pt x="168" y="264"/>
                      <a:pt x="92" y="401"/>
                      <a:pt x="62" y="499"/>
                    </a:cubicBezTo>
                    <a:cubicBezTo>
                      <a:pt x="32" y="597"/>
                      <a:pt x="0" y="712"/>
                      <a:pt x="17" y="771"/>
                    </a:cubicBezTo>
                    <a:cubicBezTo>
                      <a:pt x="34" y="830"/>
                      <a:pt x="98" y="854"/>
                      <a:pt x="167" y="850"/>
                    </a:cubicBezTo>
                    <a:cubicBezTo>
                      <a:pt x="236" y="846"/>
                      <a:pt x="404" y="888"/>
                      <a:pt x="432" y="746"/>
                    </a:cubicBezTo>
                    <a:cubicBezTo>
                      <a:pt x="460" y="604"/>
                      <a:pt x="354" y="155"/>
                      <a:pt x="334" y="0"/>
                    </a:cubicBezTo>
                  </a:path>
                </a:pathLst>
              </a:custGeom>
              <a:solidFill>
                <a:schemeClr val="tx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571" name="Freeform 66">
                <a:extLst>
                  <a:ext uri="{FF2B5EF4-FFF2-40B4-BE49-F238E27FC236}">
                    <a16:creationId xmlns:a16="http://schemas.microsoft.com/office/drawing/2014/main" id="{65ADF927-BF2F-45AE-95FC-342A9633AD6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57" y="1888"/>
                <a:ext cx="460" cy="888"/>
              </a:xfrm>
              <a:custGeom>
                <a:avLst/>
                <a:gdLst>
                  <a:gd name="T0" fmla="*/ 243 w 460"/>
                  <a:gd name="T1" fmla="*/ 0 h 888"/>
                  <a:gd name="T2" fmla="*/ 198 w 460"/>
                  <a:gd name="T3" fmla="*/ 181 h 888"/>
                  <a:gd name="T4" fmla="*/ 62 w 460"/>
                  <a:gd name="T5" fmla="*/ 499 h 888"/>
                  <a:gd name="T6" fmla="*/ 17 w 460"/>
                  <a:gd name="T7" fmla="*/ 771 h 888"/>
                  <a:gd name="T8" fmla="*/ 167 w 460"/>
                  <a:gd name="T9" fmla="*/ 850 h 888"/>
                  <a:gd name="T10" fmla="*/ 432 w 460"/>
                  <a:gd name="T11" fmla="*/ 746 h 888"/>
                  <a:gd name="T12" fmla="*/ 334 w 460"/>
                  <a:gd name="T13" fmla="*/ 0 h 8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0" h="888">
                    <a:moveTo>
                      <a:pt x="243" y="0"/>
                    </a:moveTo>
                    <a:cubicBezTo>
                      <a:pt x="235" y="49"/>
                      <a:pt x="228" y="98"/>
                      <a:pt x="198" y="181"/>
                    </a:cubicBezTo>
                    <a:cubicBezTo>
                      <a:pt x="168" y="264"/>
                      <a:pt x="92" y="401"/>
                      <a:pt x="62" y="499"/>
                    </a:cubicBezTo>
                    <a:cubicBezTo>
                      <a:pt x="32" y="597"/>
                      <a:pt x="0" y="712"/>
                      <a:pt x="17" y="771"/>
                    </a:cubicBezTo>
                    <a:cubicBezTo>
                      <a:pt x="34" y="830"/>
                      <a:pt x="98" y="854"/>
                      <a:pt x="167" y="850"/>
                    </a:cubicBezTo>
                    <a:cubicBezTo>
                      <a:pt x="236" y="846"/>
                      <a:pt x="404" y="888"/>
                      <a:pt x="432" y="746"/>
                    </a:cubicBezTo>
                    <a:cubicBezTo>
                      <a:pt x="460" y="604"/>
                      <a:pt x="354" y="155"/>
                      <a:pt x="334" y="0"/>
                    </a:cubicBezTo>
                  </a:path>
                </a:pathLst>
              </a:custGeom>
              <a:solidFill>
                <a:schemeClr val="tx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23565" name="Oval 68">
            <a:extLst>
              <a:ext uri="{FF2B5EF4-FFF2-40B4-BE49-F238E27FC236}">
                <a16:creationId xmlns:a16="http://schemas.microsoft.com/office/drawing/2014/main" id="{24584C7D-C2C4-401B-86F6-F182238E6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260350"/>
            <a:ext cx="3311525" cy="93503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3600">
                <a:solidFill>
                  <a:schemeClr val="accent2"/>
                </a:solidFill>
                <a:latin typeface="Comic Sans MS" panose="030F0702030302020204" pitchFamily="66" charset="0"/>
              </a:rPr>
              <a:t>Cleanless</a:t>
            </a:r>
            <a:endParaRPr lang="fr-FR" altLang="fr-FR" sz="360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3566" name="Picture 69" descr="Afficher l'image en taille réelle">
            <a:extLst>
              <a:ext uri="{FF2B5EF4-FFF2-40B4-BE49-F238E27FC236}">
                <a16:creationId xmlns:a16="http://schemas.microsoft.com/office/drawing/2014/main" id="{653FECC9-E353-44CC-82D5-BA8BECFA6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141663"/>
            <a:ext cx="64135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1026" descr="KIF_0494Réd">
            <a:extLst>
              <a:ext uri="{FF2B5EF4-FFF2-40B4-BE49-F238E27FC236}">
                <a16:creationId xmlns:a16="http://schemas.microsoft.com/office/drawing/2014/main" id="{C6A62894-F760-47C2-A4B0-16752E776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63" y="2740025"/>
            <a:ext cx="145097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5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5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5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3" grpId="0" animBg="1"/>
      <p:bldP spid="1351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187">
            <a:extLst>
              <a:ext uri="{FF2B5EF4-FFF2-40B4-BE49-F238E27FC236}">
                <a16:creationId xmlns:a16="http://schemas.microsoft.com/office/drawing/2014/main" id="{AEF6DB47-4319-4A6F-90AC-5E7189957505}"/>
              </a:ext>
            </a:extLst>
          </p:cNvPr>
          <p:cNvGrpSpPr>
            <a:grpSpLocks/>
          </p:cNvGrpSpPr>
          <p:nvPr/>
        </p:nvGrpSpPr>
        <p:grpSpPr bwMode="auto">
          <a:xfrm>
            <a:off x="7021513" y="214313"/>
            <a:ext cx="1727200" cy="3576637"/>
            <a:chOff x="3288" y="164"/>
            <a:chExt cx="1088" cy="2253"/>
          </a:xfrm>
        </p:grpSpPr>
        <p:grpSp>
          <p:nvGrpSpPr>
            <p:cNvPr id="25712" name="Group 140">
              <a:extLst>
                <a:ext uri="{FF2B5EF4-FFF2-40B4-BE49-F238E27FC236}">
                  <a16:creationId xmlns:a16="http://schemas.microsoft.com/office/drawing/2014/main" id="{1751E676-34F2-4E87-A36A-9F110CBDB6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5" y="164"/>
              <a:ext cx="726" cy="1729"/>
              <a:chOff x="2608" y="164"/>
              <a:chExt cx="726" cy="1729"/>
            </a:xfrm>
          </p:grpSpPr>
          <p:grpSp>
            <p:nvGrpSpPr>
              <p:cNvPr id="25714" name="Group 138">
                <a:extLst>
                  <a:ext uri="{FF2B5EF4-FFF2-40B4-BE49-F238E27FC236}">
                    <a16:creationId xmlns:a16="http://schemas.microsoft.com/office/drawing/2014/main" id="{48DAA352-AAA0-47FE-AD92-1F65F7E0BA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08" y="164"/>
                <a:ext cx="545" cy="1406"/>
                <a:chOff x="2789" y="119"/>
                <a:chExt cx="771" cy="1769"/>
              </a:xfrm>
            </p:grpSpPr>
            <p:sp>
              <p:nvSpPr>
                <p:cNvPr id="25724" name="Freeform 64">
                  <a:extLst>
                    <a:ext uri="{FF2B5EF4-FFF2-40B4-BE49-F238E27FC236}">
                      <a16:creationId xmlns:a16="http://schemas.microsoft.com/office/drawing/2014/main" id="{4830771C-CE8C-46D6-9311-9C459BCBC3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9" y="119"/>
                  <a:ext cx="771" cy="1769"/>
                </a:xfrm>
                <a:custGeom>
                  <a:avLst/>
                  <a:gdLst>
                    <a:gd name="T0" fmla="*/ 540 w 907"/>
                    <a:gd name="T1" fmla="*/ 0 h 2849"/>
                    <a:gd name="T2" fmla="*/ 501 w 907"/>
                    <a:gd name="T3" fmla="*/ 225 h 2849"/>
                    <a:gd name="T4" fmla="*/ 501 w 907"/>
                    <a:gd name="T5" fmla="*/ 507 h 2849"/>
                    <a:gd name="T6" fmla="*/ 731 w 907"/>
                    <a:gd name="T7" fmla="*/ 954 h 2849"/>
                    <a:gd name="T8" fmla="*/ 739 w 907"/>
                    <a:gd name="T9" fmla="*/ 1274 h 2849"/>
                    <a:gd name="T10" fmla="*/ 633 w 907"/>
                    <a:gd name="T11" fmla="*/ 1725 h 2849"/>
                    <a:gd name="T12" fmla="*/ 46 w 907"/>
                    <a:gd name="T13" fmla="*/ 1769 h 2849"/>
                    <a:gd name="T14" fmla="*/ 0 w 907"/>
                    <a:gd name="T15" fmla="*/ 8 h 2849"/>
                    <a:gd name="T16" fmla="*/ 520 w 907"/>
                    <a:gd name="T17" fmla="*/ 2 h 28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907" h="2849">
                      <a:moveTo>
                        <a:pt x="635" y="0"/>
                      </a:moveTo>
                      <a:cubicBezTo>
                        <a:pt x="616" y="113"/>
                        <a:pt x="597" y="226"/>
                        <a:pt x="589" y="362"/>
                      </a:cubicBezTo>
                      <a:cubicBezTo>
                        <a:pt x="581" y="498"/>
                        <a:pt x="544" y="620"/>
                        <a:pt x="589" y="816"/>
                      </a:cubicBezTo>
                      <a:cubicBezTo>
                        <a:pt x="634" y="1012"/>
                        <a:pt x="813" y="1331"/>
                        <a:pt x="860" y="1537"/>
                      </a:cubicBezTo>
                      <a:cubicBezTo>
                        <a:pt x="907" y="1743"/>
                        <a:pt x="888" y="1844"/>
                        <a:pt x="869" y="2051"/>
                      </a:cubicBezTo>
                      <a:cubicBezTo>
                        <a:pt x="850" y="2258"/>
                        <a:pt x="881" y="2645"/>
                        <a:pt x="745" y="2778"/>
                      </a:cubicBezTo>
                      <a:lnTo>
                        <a:pt x="54" y="2849"/>
                      </a:lnTo>
                      <a:lnTo>
                        <a:pt x="0" y="13"/>
                      </a:lnTo>
                      <a:lnTo>
                        <a:pt x="612" y="4"/>
                      </a:lnTo>
                    </a:path>
                  </a:pathLst>
                </a:custGeom>
                <a:solidFill>
                  <a:srgbClr val="FFFF99"/>
                </a:solidFill>
                <a:ln w="762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5725" name="Freeform 65">
                  <a:extLst>
                    <a:ext uri="{FF2B5EF4-FFF2-40B4-BE49-F238E27FC236}">
                      <a16:creationId xmlns:a16="http://schemas.microsoft.com/office/drawing/2014/main" id="{84FFFD18-9172-416D-A54A-8F6B113860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51" y="148"/>
                  <a:ext cx="309" cy="1674"/>
                </a:xfrm>
                <a:custGeom>
                  <a:avLst/>
                  <a:gdLst>
                    <a:gd name="T0" fmla="*/ 58 w 363"/>
                    <a:gd name="T1" fmla="*/ 2 h 2696"/>
                    <a:gd name="T2" fmla="*/ 77 w 363"/>
                    <a:gd name="T3" fmla="*/ 0 h 2696"/>
                    <a:gd name="T4" fmla="*/ 38 w 363"/>
                    <a:gd name="T5" fmla="*/ 225 h 2696"/>
                    <a:gd name="T6" fmla="*/ 38 w 363"/>
                    <a:gd name="T7" fmla="*/ 507 h 2696"/>
                    <a:gd name="T8" fmla="*/ 269 w 363"/>
                    <a:gd name="T9" fmla="*/ 954 h 2696"/>
                    <a:gd name="T10" fmla="*/ 277 w 363"/>
                    <a:gd name="T11" fmla="*/ 1274 h 2696"/>
                    <a:gd name="T12" fmla="*/ 232 w 363"/>
                    <a:gd name="T13" fmla="*/ 1520 h 2696"/>
                    <a:gd name="T14" fmla="*/ 156 w 363"/>
                    <a:gd name="T15" fmla="*/ 1674 h 269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63" h="2696">
                      <a:moveTo>
                        <a:pt x="68" y="4"/>
                      </a:moveTo>
                      <a:cubicBezTo>
                        <a:pt x="72" y="3"/>
                        <a:pt x="91" y="0"/>
                        <a:pt x="91" y="0"/>
                      </a:cubicBezTo>
                      <a:cubicBezTo>
                        <a:pt x="72" y="113"/>
                        <a:pt x="53" y="226"/>
                        <a:pt x="45" y="362"/>
                      </a:cubicBezTo>
                      <a:cubicBezTo>
                        <a:pt x="37" y="498"/>
                        <a:pt x="0" y="620"/>
                        <a:pt x="45" y="816"/>
                      </a:cubicBezTo>
                      <a:cubicBezTo>
                        <a:pt x="90" y="1012"/>
                        <a:pt x="269" y="1331"/>
                        <a:pt x="316" y="1537"/>
                      </a:cubicBezTo>
                      <a:cubicBezTo>
                        <a:pt x="363" y="1743"/>
                        <a:pt x="332" y="1899"/>
                        <a:pt x="325" y="2051"/>
                      </a:cubicBezTo>
                      <a:cubicBezTo>
                        <a:pt x="318" y="2203"/>
                        <a:pt x="296" y="2341"/>
                        <a:pt x="272" y="2448"/>
                      </a:cubicBezTo>
                      <a:cubicBezTo>
                        <a:pt x="248" y="2555"/>
                        <a:pt x="202" y="2644"/>
                        <a:pt x="183" y="2696"/>
                      </a:cubicBezTo>
                    </a:path>
                  </a:pathLst>
                </a:custGeom>
                <a:noFill/>
                <a:ln w="76200" cmpd="sng">
                  <a:solidFill>
                    <a:srgbClr val="FF99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5726" name="Freeform 66" descr="blanc)">
                  <a:extLst>
                    <a:ext uri="{FF2B5EF4-FFF2-40B4-BE49-F238E27FC236}">
                      <a16:creationId xmlns:a16="http://schemas.microsoft.com/office/drawing/2014/main" id="{EC180339-7BCB-4DA3-94C4-DC33EC0F14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4" y="129"/>
                  <a:ext cx="341" cy="1556"/>
                </a:xfrm>
                <a:custGeom>
                  <a:avLst/>
                  <a:gdLst>
                    <a:gd name="T0" fmla="*/ 137 w 402"/>
                    <a:gd name="T1" fmla="*/ 19 h 2506"/>
                    <a:gd name="T2" fmla="*/ 60 w 402"/>
                    <a:gd name="T3" fmla="*/ 497 h 2506"/>
                    <a:gd name="T4" fmla="*/ 137 w 402"/>
                    <a:gd name="T5" fmla="*/ 864 h 2506"/>
                    <a:gd name="T6" fmla="*/ 255 w 402"/>
                    <a:gd name="T7" fmla="*/ 950 h 2506"/>
                    <a:gd name="T8" fmla="*/ 338 w 402"/>
                    <a:gd name="T9" fmla="*/ 1154 h 2506"/>
                    <a:gd name="T10" fmla="*/ 277 w 402"/>
                    <a:gd name="T11" fmla="*/ 1506 h 2506"/>
                    <a:gd name="T12" fmla="*/ 137 w 402"/>
                    <a:gd name="T13" fmla="*/ 1455 h 2506"/>
                    <a:gd name="T14" fmla="*/ 135 w 402"/>
                    <a:gd name="T15" fmla="*/ 1258 h 2506"/>
                    <a:gd name="T16" fmla="*/ 137 w 402"/>
                    <a:gd name="T17" fmla="*/ 1004 h 2506"/>
                    <a:gd name="T18" fmla="*/ 60 w 402"/>
                    <a:gd name="T19" fmla="*/ 864 h 2506"/>
                    <a:gd name="T20" fmla="*/ 0 w 402"/>
                    <a:gd name="T21" fmla="*/ 521 h 2506"/>
                    <a:gd name="T22" fmla="*/ 60 w 402"/>
                    <a:gd name="T23" fmla="*/ 103 h 2506"/>
                    <a:gd name="T24" fmla="*/ 75 w 402"/>
                    <a:gd name="T25" fmla="*/ 14 h 2506"/>
                    <a:gd name="T26" fmla="*/ 137 w 402"/>
                    <a:gd name="T27" fmla="*/ 19 h 250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402" h="2506">
                      <a:moveTo>
                        <a:pt x="162" y="30"/>
                      </a:moveTo>
                      <a:cubicBezTo>
                        <a:pt x="154" y="160"/>
                        <a:pt x="71" y="574"/>
                        <a:pt x="71" y="801"/>
                      </a:cubicBezTo>
                      <a:cubicBezTo>
                        <a:pt x="71" y="1028"/>
                        <a:pt x="124" y="1270"/>
                        <a:pt x="162" y="1391"/>
                      </a:cubicBezTo>
                      <a:cubicBezTo>
                        <a:pt x="200" y="1512"/>
                        <a:pt x="262" y="1452"/>
                        <a:pt x="301" y="1530"/>
                      </a:cubicBezTo>
                      <a:cubicBezTo>
                        <a:pt x="340" y="1608"/>
                        <a:pt x="394" y="1709"/>
                        <a:pt x="398" y="1858"/>
                      </a:cubicBezTo>
                      <a:cubicBezTo>
                        <a:pt x="402" y="2007"/>
                        <a:pt x="366" y="2344"/>
                        <a:pt x="327" y="2425"/>
                      </a:cubicBezTo>
                      <a:cubicBezTo>
                        <a:pt x="288" y="2506"/>
                        <a:pt x="190" y="2409"/>
                        <a:pt x="162" y="2343"/>
                      </a:cubicBezTo>
                      <a:cubicBezTo>
                        <a:pt x="134" y="2277"/>
                        <a:pt x="159" y="2147"/>
                        <a:pt x="159" y="2026"/>
                      </a:cubicBezTo>
                      <a:cubicBezTo>
                        <a:pt x="159" y="1905"/>
                        <a:pt x="177" y="1723"/>
                        <a:pt x="162" y="1617"/>
                      </a:cubicBezTo>
                      <a:cubicBezTo>
                        <a:pt x="147" y="1511"/>
                        <a:pt x="98" y="1520"/>
                        <a:pt x="71" y="1391"/>
                      </a:cubicBezTo>
                      <a:cubicBezTo>
                        <a:pt x="44" y="1262"/>
                        <a:pt x="0" y="1043"/>
                        <a:pt x="0" y="839"/>
                      </a:cubicBezTo>
                      <a:cubicBezTo>
                        <a:pt x="0" y="635"/>
                        <a:pt x="56" y="302"/>
                        <a:pt x="71" y="166"/>
                      </a:cubicBezTo>
                      <a:cubicBezTo>
                        <a:pt x="86" y="30"/>
                        <a:pt x="73" y="46"/>
                        <a:pt x="88" y="23"/>
                      </a:cubicBezTo>
                      <a:cubicBezTo>
                        <a:pt x="103" y="0"/>
                        <a:pt x="147" y="29"/>
                        <a:pt x="162" y="30"/>
                      </a:cubicBez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5727" name="Freeform 67" descr="blanc)">
                  <a:extLst>
                    <a:ext uri="{FF2B5EF4-FFF2-40B4-BE49-F238E27FC236}">
                      <a16:creationId xmlns:a16="http://schemas.microsoft.com/office/drawing/2014/main" id="{B115FF6E-E022-4002-84EB-DD6CC0DB7D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2" y="749"/>
                  <a:ext cx="512" cy="1090"/>
                </a:xfrm>
                <a:custGeom>
                  <a:avLst/>
                  <a:gdLst>
                    <a:gd name="T0" fmla="*/ 25 w 603"/>
                    <a:gd name="T1" fmla="*/ 38 h 1756"/>
                    <a:gd name="T2" fmla="*/ 163 w 603"/>
                    <a:gd name="T3" fmla="*/ 431 h 1756"/>
                    <a:gd name="T4" fmla="*/ 289 w 603"/>
                    <a:gd name="T5" fmla="*/ 578 h 1756"/>
                    <a:gd name="T6" fmla="*/ 363 w 603"/>
                    <a:gd name="T7" fmla="*/ 721 h 1756"/>
                    <a:gd name="T8" fmla="*/ 492 w 603"/>
                    <a:gd name="T9" fmla="*/ 913 h 1756"/>
                    <a:gd name="T10" fmla="*/ 484 w 603"/>
                    <a:gd name="T11" fmla="*/ 1056 h 1756"/>
                    <a:gd name="T12" fmla="*/ 334 w 603"/>
                    <a:gd name="T13" fmla="*/ 1078 h 1756"/>
                    <a:gd name="T14" fmla="*/ 213 w 603"/>
                    <a:gd name="T15" fmla="*/ 984 h 1756"/>
                    <a:gd name="T16" fmla="*/ 258 w 603"/>
                    <a:gd name="T17" fmla="*/ 875 h 1756"/>
                    <a:gd name="T18" fmla="*/ 258 w 603"/>
                    <a:gd name="T19" fmla="*/ 814 h 1756"/>
                    <a:gd name="T20" fmla="*/ 176 w 603"/>
                    <a:gd name="T21" fmla="*/ 622 h 1756"/>
                    <a:gd name="T22" fmla="*/ 86 w 603"/>
                    <a:gd name="T23" fmla="*/ 431 h 1756"/>
                    <a:gd name="T24" fmla="*/ 10 w 603"/>
                    <a:gd name="T25" fmla="*/ 198 h 1756"/>
                    <a:gd name="T26" fmla="*/ 25 w 603"/>
                    <a:gd name="T27" fmla="*/ 38 h 175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03" h="1756">
                      <a:moveTo>
                        <a:pt x="30" y="62"/>
                      </a:moveTo>
                      <a:cubicBezTo>
                        <a:pt x="60" y="124"/>
                        <a:pt x="140" y="550"/>
                        <a:pt x="192" y="695"/>
                      </a:cubicBezTo>
                      <a:cubicBezTo>
                        <a:pt x="244" y="840"/>
                        <a:pt x="301" y="853"/>
                        <a:pt x="340" y="931"/>
                      </a:cubicBezTo>
                      <a:cubicBezTo>
                        <a:pt x="379" y="1009"/>
                        <a:pt x="388" y="1072"/>
                        <a:pt x="428" y="1162"/>
                      </a:cubicBezTo>
                      <a:cubicBezTo>
                        <a:pt x="468" y="1252"/>
                        <a:pt x="555" y="1381"/>
                        <a:pt x="579" y="1471"/>
                      </a:cubicBezTo>
                      <a:cubicBezTo>
                        <a:pt x="603" y="1561"/>
                        <a:pt x="601" y="1658"/>
                        <a:pt x="570" y="1702"/>
                      </a:cubicBezTo>
                      <a:cubicBezTo>
                        <a:pt x="539" y="1746"/>
                        <a:pt x="446" y="1756"/>
                        <a:pt x="393" y="1737"/>
                      </a:cubicBezTo>
                      <a:cubicBezTo>
                        <a:pt x="340" y="1718"/>
                        <a:pt x="266" y="1641"/>
                        <a:pt x="251" y="1586"/>
                      </a:cubicBezTo>
                      <a:cubicBezTo>
                        <a:pt x="236" y="1531"/>
                        <a:pt x="295" y="1455"/>
                        <a:pt x="304" y="1409"/>
                      </a:cubicBezTo>
                      <a:cubicBezTo>
                        <a:pt x="313" y="1363"/>
                        <a:pt x="320" y="1380"/>
                        <a:pt x="304" y="1312"/>
                      </a:cubicBezTo>
                      <a:cubicBezTo>
                        <a:pt x="288" y="1244"/>
                        <a:pt x="241" y="1105"/>
                        <a:pt x="207" y="1002"/>
                      </a:cubicBezTo>
                      <a:cubicBezTo>
                        <a:pt x="173" y="899"/>
                        <a:pt x="134" y="809"/>
                        <a:pt x="101" y="695"/>
                      </a:cubicBezTo>
                      <a:cubicBezTo>
                        <a:pt x="68" y="581"/>
                        <a:pt x="24" y="424"/>
                        <a:pt x="12" y="319"/>
                      </a:cubicBezTo>
                      <a:cubicBezTo>
                        <a:pt x="0" y="214"/>
                        <a:pt x="0" y="0"/>
                        <a:pt x="30" y="62"/>
                      </a:cubicBez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5728" name="Freeform 68">
                  <a:extLst>
                    <a:ext uri="{FF2B5EF4-FFF2-40B4-BE49-F238E27FC236}">
                      <a16:creationId xmlns:a16="http://schemas.microsoft.com/office/drawing/2014/main" id="{64CF507C-CBD4-45D5-9020-D943D57BCE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7" y="1246"/>
                  <a:ext cx="502" cy="451"/>
                </a:xfrm>
                <a:custGeom>
                  <a:avLst/>
                  <a:gdLst>
                    <a:gd name="T0" fmla="*/ 502 w 590"/>
                    <a:gd name="T1" fmla="*/ 451 h 726"/>
                    <a:gd name="T2" fmla="*/ 0 w 590"/>
                    <a:gd name="T3" fmla="*/ 0 h 72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90" h="726">
                      <a:moveTo>
                        <a:pt x="590" y="726"/>
                      </a:moveTo>
                      <a:cubicBezTo>
                        <a:pt x="590" y="726"/>
                        <a:pt x="295" y="363"/>
                        <a:pt x="0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5729" name="Freeform 69">
                  <a:extLst>
                    <a:ext uri="{FF2B5EF4-FFF2-40B4-BE49-F238E27FC236}">
                      <a16:creationId xmlns:a16="http://schemas.microsoft.com/office/drawing/2014/main" id="{8F9ED78B-CE57-4CE0-8292-ED4B5CA9B9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7" y="316"/>
                  <a:ext cx="676" cy="1527"/>
                </a:xfrm>
                <a:custGeom>
                  <a:avLst/>
                  <a:gdLst>
                    <a:gd name="T0" fmla="*/ 0 w 795"/>
                    <a:gd name="T1" fmla="*/ 0 h 2459"/>
                    <a:gd name="T2" fmla="*/ 463 w 795"/>
                    <a:gd name="T3" fmla="*/ 422 h 2459"/>
                    <a:gd name="T4" fmla="*/ 424 w 795"/>
                    <a:gd name="T5" fmla="*/ 507 h 2459"/>
                    <a:gd name="T6" fmla="*/ 424 w 795"/>
                    <a:gd name="T7" fmla="*/ 591 h 2459"/>
                    <a:gd name="T8" fmla="*/ 502 w 795"/>
                    <a:gd name="T9" fmla="*/ 563 h 2459"/>
                    <a:gd name="T10" fmla="*/ 463 w 795"/>
                    <a:gd name="T11" fmla="*/ 535 h 2459"/>
                    <a:gd name="T12" fmla="*/ 463 w 795"/>
                    <a:gd name="T13" fmla="*/ 648 h 2459"/>
                    <a:gd name="T14" fmla="*/ 540 w 795"/>
                    <a:gd name="T15" fmla="*/ 620 h 2459"/>
                    <a:gd name="T16" fmla="*/ 502 w 795"/>
                    <a:gd name="T17" fmla="*/ 591 h 2459"/>
                    <a:gd name="T18" fmla="*/ 463 w 795"/>
                    <a:gd name="T19" fmla="*/ 676 h 2459"/>
                    <a:gd name="T20" fmla="*/ 578 w 795"/>
                    <a:gd name="T21" fmla="*/ 704 h 2459"/>
                    <a:gd name="T22" fmla="*/ 540 w 795"/>
                    <a:gd name="T23" fmla="*/ 648 h 2459"/>
                    <a:gd name="T24" fmla="*/ 502 w 795"/>
                    <a:gd name="T25" fmla="*/ 704 h 2459"/>
                    <a:gd name="T26" fmla="*/ 617 w 795"/>
                    <a:gd name="T27" fmla="*/ 761 h 2459"/>
                    <a:gd name="T28" fmla="*/ 663 w 795"/>
                    <a:gd name="T29" fmla="*/ 1065 h 2459"/>
                    <a:gd name="T30" fmla="*/ 540 w 795"/>
                    <a:gd name="T31" fmla="*/ 1465 h 2459"/>
                    <a:gd name="T32" fmla="*/ 463 w 795"/>
                    <a:gd name="T33" fmla="*/ 1436 h 2459"/>
                    <a:gd name="T34" fmla="*/ 540 w 795"/>
                    <a:gd name="T35" fmla="*/ 1408 h 2459"/>
                    <a:gd name="T36" fmla="*/ 502 w 795"/>
                    <a:gd name="T37" fmla="*/ 1465 h 2459"/>
                    <a:gd name="T38" fmla="*/ 502 w 795"/>
                    <a:gd name="T39" fmla="*/ 1380 h 2459"/>
                    <a:gd name="T40" fmla="*/ 578 w 795"/>
                    <a:gd name="T41" fmla="*/ 1380 h 2459"/>
                    <a:gd name="T42" fmla="*/ 540 w 795"/>
                    <a:gd name="T43" fmla="*/ 1465 h 245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795" h="2459">
                      <a:moveTo>
                        <a:pt x="0" y="0"/>
                      </a:moveTo>
                      <a:cubicBezTo>
                        <a:pt x="230" y="272"/>
                        <a:pt x="461" y="544"/>
                        <a:pt x="544" y="680"/>
                      </a:cubicBezTo>
                      <a:cubicBezTo>
                        <a:pt x="627" y="816"/>
                        <a:pt x="506" y="771"/>
                        <a:pt x="499" y="816"/>
                      </a:cubicBezTo>
                      <a:cubicBezTo>
                        <a:pt x="492" y="861"/>
                        <a:pt x="484" y="937"/>
                        <a:pt x="499" y="952"/>
                      </a:cubicBezTo>
                      <a:cubicBezTo>
                        <a:pt x="514" y="967"/>
                        <a:pt x="583" y="922"/>
                        <a:pt x="590" y="907"/>
                      </a:cubicBezTo>
                      <a:cubicBezTo>
                        <a:pt x="597" y="892"/>
                        <a:pt x="552" y="839"/>
                        <a:pt x="544" y="862"/>
                      </a:cubicBezTo>
                      <a:cubicBezTo>
                        <a:pt x="536" y="885"/>
                        <a:pt x="529" y="1020"/>
                        <a:pt x="544" y="1043"/>
                      </a:cubicBezTo>
                      <a:cubicBezTo>
                        <a:pt x="559" y="1066"/>
                        <a:pt x="627" y="1013"/>
                        <a:pt x="635" y="998"/>
                      </a:cubicBezTo>
                      <a:cubicBezTo>
                        <a:pt x="643" y="983"/>
                        <a:pt x="605" y="937"/>
                        <a:pt x="590" y="952"/>
                      </a:cubicBezTo>
                      <a:cubicBezTo>
                        <a:pt x="575" y="967"/>
                        <a:pt x="529" y="1059"/>
                        <a:pt x="544" y="1089"/>
                      </a:cubicBezTo>
                      <a:cubicBezTo>
                        <a:pt x="559" y="1119"/>
                        <a:pt x="665" y="1142"/>
                        <a:pt x="680" y="1134"/>
                      </a:cubicBezTo>
                      <a:cubicBezTo>
                        <a:pt x="695" y="1126"/>
                        <a:pt x="650" y="1043"/>
                        <a:pt x="635" y="1043"/>
                      </a:cubicBezTo>
                      <a:cubicBezTo>
                        <a:pt x="620" y="1043"/>
                        <a:pt x="575" y="1104"/>
                        <a:pt x="590" y="1134"/>
                      </a:cubicBezTo>
                      <a:cubicBezTo>
                        <a:pt x="605" y="1164"/>
                        <a:pt x="694" y="1128"/>
                        <a:pt x="726" y="1225"/>
                      </a:cubicBezTo>
                      <a:cubicBezTo>
                        <a:pt x="758" y="1322"/>
                        <a:pt x="795" y="1526"/>
                        <a:pt x="780" y="1715"/>
                      </a:cubicBezTo>
                      <a:cubicBezTo>
                        <a:pt x="765" y="1904"/>
                        <a:pt x="674" y="2259"/>
                        <a:pt x="635" y="2359"/>
                      </a:cubicBezTo>
                      <a:cubicBezTo>
                        <a:pt x="596" y="2459"/>
                        <a:pt x="544" y="2328"/>
                        <a:pt x="544" y="2313"/>
                      </a:cubicBezTo>
                      <a:cubicBezTo>
                        <a:pt x="544" y="2298"/>
                        <a:pt x="627" y="2260"/>
                        <a:pt x="635" y="2268"/>
                      </a:cubicBezTo>
                      <a:cubicBezTo>
                        <a:pt x="643" y="2276"/>
                        <a:pt x="597" y="2366"/>
                        <a:pt x="590" y="2359"/>
                      </a:cubicBezTo>
                      <a:cubicBezTo>
                        <a:pt x="583" y="2352"/>
                        <a:pt x="575" y="2246"/>
                        <a:pt x="590" y="2223"/>
                      </a:cubicBezTo>
                      <a:cubicBezTo>
                        <a:pt x="605" y="2200"/>
                        <a:pt x="673" y="2200"/>
                        <a:pt x="680" y="2223"/>
                      </a:cubicBezTo>
                      <a:cubicBezTo>
                        <a:pt x="687" y="2246"/>
                        <a:pt x="661" y="2302"/>
                        <a:pt x="635" y="2359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5730" name="Freeform 70">
                  <a:extLst>
                    <a:ext uri="{FF2B5EF4-FFF2-40B4-BE49-F238E27FC236}">
                      <a16:creationId xmlns:a16="http://schemas.microsoft.com/office/drawing/2014/main" id="{6D31F322-9DCD-4314-8B27-840E31EC41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8" y="746"/>
                  <a:ext cx="239" cy="1093"/>
                </a:xfrm>
                <a:custGeom>
                  <a:avLst/>
                  <a:gdLst>
                    <a:gd name="T0" fmla="*/ 0 w 239"/>
                    <a:gd name="T1" fmla="*/ 0 h 1093"/>
                    <a:gd name="T2" fmla="*/ 204 w 239"/>
                    <a:gd name="T3" fmla="*/ 373 h 1093"/>
                    <a:gd name="T4" fmla="*/ 212 w 239"/>
                    <a:gd name="T5" fmla="*/ 693 h 1093"/>
                    <a:gd name="T6" fmla="*/ 167 w 239"/>
                    <a:gd name="T7" fmla="*/ 939 h 1093"/>
                    <a:gd name="T8" fmla="*/ 91 w 239"/>
                    <a:gd name="T9" fmla="*/ 1093 h 10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39" h="1093">
                      <a:moveTo>
                        <a:pt x="0" y="0"/>
                      </a:moveTo>
                      <a:cubicBezTo>
                        <a:pt x="34" y="64"/>
                        <a:pt x="169" y="258"/>
                        <a:pt x="204" y="373"/>
                      </a:cubicBezTo>
                      <a:cubicBezTo>
                        <a:pt x="239" y="488"/>
                        <a:pt x="218" y="598"/>
                        <a:pt x="212" y="693"/>
                      </a:cubicBezTo>
                      <a:cubicBezTo>
                        <a:pt x="206" y="787"/>
                        <a:pt x="187" y="873"/>
                        <a:pt x="167" y="939"/>
                      </a:cubicBezTo>
                      <a:cubicBezTo>
                        <a:pt x="146" y="1005"/>
                        <a:pt x="107" y="1061"/>
                        <a:pt x="91" y="1093"/>
                      </a:cubicBezTo>
                    </a:path>
                  </a:pathLst>
                </a:custGeom>
                <a:noFill/>
                <a:ln w="12700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5715" name="Group 99">
                <a:extLst>
                  <a:ext uri="{FF2B5EF4-FFF2-40B4-BE49-F238E27FC236}">
                    <a16:creationId xmlns:a16="http://schemas.microsoft.com/office/drawing/2014/main" id="{E5D43C85-E45F-4A2B-82F4-3BFF1E4D14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52" y="1026"/>
                <a:ext cx="182" cy="867"/>
                <a:chOff x="1604" y="2704"/>
                <a:chExt cx="233" cy="1365"/>
              </a:xfrm>
            </p:grpSpPr>
            <p:sp>
              <p:nvSpPr>
                <p:cNvPr id="25720" name="Freeform 95">
                  <a:extLst>
                    <a:ext uri="{FF2B5EF4-FFF2-40B4-BE49-F238E27FC236}">
                      <a16:creationId xmlns:a16="http://schemas.microsoft.com/office/drawing/2014/main" id="{98FE41CE-5E3C-4E64-A733-22636B9E03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04" y="3249"/>
                  <a:ext cx="233" cy="820"/>
                </a:xfrm>
                <a:custGeom>
                  <a:avLst/>
                  <a:gdLst>
                    <a:gd name="T0" fmla="*/ 9 w 668"/>
                    <a:gd name="T1" fmla="*/ 705 h 1966"/>
                    <a:gd name="T2" fmla="*/ 15 w 668"/>
                    <a:gd name="T3" fmla="*/ 561 h 1966"/>
                    <a:gd name="T4" fmla="*/ 80 w 668"/>
                    <a:gd name="T5" fmla="*/ 435 h 1966"/>
                    <a:gd name="T6" fmla="*/ 96 w 668"/>
                    <a:gd name="T7" fmla="*/ 387 h 1966"/>
                    <a:gd name="T8" fmla="*/ 167 w 668"/>
                    <a:gd name="T9" fmla="*/ 12 h 1966"/>
                    <a:gd name="T10" fmla="*/ 201 w 668"/>
                    <a:gd name="T11" fmla="*/ 457 h 1966"/>
                    <a:gd name="T12" fmla="*/ 226 w 668"/>
                    <a:gd name="T13" fmla="*/ 557 h 1966"/>
                    <a:gd name="T14" fmla="*/ 207 w 668"/>
                    <a:gd name="T15" fmla="*/ 753 h 1966"/>
                    <a:gd name="T16" fmla="*/ 71 w 668"/>
                    <a:gd name="T17" fmla="*/ 812 h 1966"/>
                    <a:gd name="T18" fmla="*/ 9 w 668"/>
                    <a:gd name="T19" fmla="*/ 705 h 196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668" h="1966">
                      <a:moveTo>
                        <a:pt x="27" y="1690"/>
                      </a:moveTo>
                      <a:cubicBezTo>
                        <a:pt x="0" y="1590"/>
                        <a:pt x="10" y="1452"/>
                        <a:pt x="44" y="1344"/>
                      </a:cubicBezTo>
                      <a:cubicBezTo>
                        <a:pt x="78" y="1236"/>
                        <a:pt x="192" y="1112"/>
                        <a:pt x="230" y="1043"/>
                      </a:cubicBezTo>
                      <a:cubicBezTo>
                        <a:pt x="268" y="974"/>
                        <a:pt x="233" y="1097"/>
                        <a:pt x="275" y="928"/>
                      </a:cubicBezTo>
                      <a:cubicBezTo>
                        <a:pt x="317" y="759"/>
                        <a:pt x="430" y="0"/>
                        <a:pt x="480" y="28"/>
                      </a:cubicBezTo>
                      <a:cubicBezTo>
                        <a:pt x="530" y="56"/>
                        <a:pt x="548" y="878"/>
                        <a:pt x="576" y="1096"/>
                      </a:cubicBezTo>
                      <a:cubicBezTo>
                        <a:pt x="604" y="1314"/>
                        <a:pt x="644" y="1217"/>
                        <a:pt x="647" y="1335"/>
                      </a:cubicBezTo>
                      <a:cubicBezTo>
                        <a:pt x="650" y="1453"/>
                        <a:pt x="668" y="1703"/>
                        <a:pt x="594" y="1805"/>
                      </a:cubicBezTo>
                      <a:cubicBezTo>
                        <a:pt x="520" y="1907"/>
                        <a:pt x="298" y="1966"/>
                        <a:pt x="204" y="1947"/>
                      </a:cubicBezTo>
                      <a:cubicBezTo>
                        <a:pt x="110" y="1928"/>
                        <a:pt x="49" y="1812"/>
                        <a:pt x="27" y="1690"/>
                      </a:cubicBezTo>
                      <a:close/>
                    </a:path>
                  </a:pathLst>
                </a:custGeom>
                <a:solidFill>
                  <a:srgbClr val="CC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5721" name="Oval 96">
                  <a:extLst>
                    <a:ext uri="{FF2B5EF4-FFF2-40B4-BE49-F238E27FC236}">
                      <a16:creationId xmlns:a16="http://schemas.microsoft.com/office/drawing/2014/main" id="{F76C82D0-6AFD-4C24-ABFF-6B6C26DBD7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6" y="2704"/>
                  <a:ext cx="45" cy="91"/>
                </a:xfrm>
                <a:prstGeom prst="ellipse">
                  <a:avLst/>
                </a:prstGeom>
                <a:solidFill>
                  <a:srgbClr val="CC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25722" name="Oval 97">
                  <a:extLst>
                    <a:ext uri="{FF2B5EF4-FFF2-40B4-BE49-F238E27FC236}">
                      <a16:creationId xmlns:a16="http://schemas.microsoft.com/office/drawing/2014/main" id="{14F729BD-F461-473D-8276-746B8EB771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6" y="2886"/>
                  <a:ext cx="45" cy="91"/>
                </a:xfrm>
                <a:prstGeom prst="ellipse">
                  <a:avLst/>
                </a:prstGeom>
                <a:solidFill>
                  <a:srgbClr val="CC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25723" name="Oval 98">
                  <a:extLst>
                    <a:ext uri="{FF2B5EF4-FFF2-40B4-BE49-F238E27FC236}">
                      <a16:creationId xmlns:a16="http://schemas.microsoft.com/office/drawing/2014/main" id="{2280DD38-FEF0-4EE4-8515-AD43BAE45B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6" y="3067"/>
                  <a:ext cx="45" cy="91"/>
                </a:xfrm>
                <a:prstGeom prst="ellipse">
                  <a:avLst/>
                </a:prstGeom>
                <a:solidFill>
                  <a:srgbClr val="CC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</p:grpSp>
          <p:grpSp>
            <p:nvGrpSpPr>
              <p:cNvPr id="25716" name="Group 137">
                <a:extLst>
                  <a:ext uri="{FF2B5EF4-FFF2-40B4-BE49-F238E27FC236}">
                    <a16:creationId xmlns:a16="http://schemas.microsoft.com/office/drawing/2014/main" id="{D0DD1257-AAE0-492B-A539-799C7ACE0B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52" y="845"/>
                <a:ext cx="90" cy="681"/>
                <a:chOff x="3515" y="1025"/>
                <a:chExt cx="90" cy="681"/>
              </a:xfrm>
            </p:grpSpPr>
            <p:sp>
              <p:nvSpPr>
                <p:cNvPr id="25717" name="Oval 123">
                  <a:extLst>
                    <a:ext uri="{FF2B5EF4-FFF2-40B4-BE49-F238E27FC236}">
                      <a16:creationId xmlns:a16="http://schemas.microsoft.com/office/drawing/2014/main" id="{7D1A9DCB-B47E-4E36-AB07-CAB4AD5F0A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60" y="1025"/>
                  <a:ext cx="45" cy="1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25718" name="Oval 124">
                  <a:extLst>
                    <a:ext uri="{FF2B5EF4-FFF2-40B4-BE49-F238E27FC236}">
                      <a16:creationId xmlns:a16="http://schemas.microsoft.com/office/drawing/2014/main" id="{84E5EDE4-97B6-463C-9F91-50C5626655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60" y="1298"/>
                  <a:ext cx="45" cy="1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25719" name="Oval 125">
                  <a:extLst>
                    <a:ext uri="{FF2B5EF4-FFF2-40B4-BE49-F238E27FC236}">
                      <a16:creationId xmlns:a16="http://schemas.microsoft.com/office/drawing/2014/main" id="{67586D1A-1EAF-4C70-8316-BB4853B465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15" y="1570"/>
                  <a:ext cx="45" cy="1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</p:grpSp>
        </p:grpSp>
        <p:sp>
          <p:nvSpPr>
            <p:cNvPr id="25713" name="Text Box 133">
              <a:extLst>
                <a:ext uri="{FF2B5EF4-FFF2-40B4-BE49-F238E27FC236}">
                  <a16:creationId xmlns:a16="http://schemas.microsoft.com/office/drawing/2014/main" id="{7A13897C-AF23-4AEA-AF73-88B9C21BEF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1661"/>
              <a:ext cx="1088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fr-FR" altLang="fr-FR" sz="1800" b="1">
                  <a:solidFill>
                    <a:schemeClr val="bg1"/>
                  </a:solidFill>
                </a:rPr>
                <a:t>Anitis </a:t>
              </a:r>
            </a:p>
            <a:p>
              <a:pPr eaLnBrk="1" hangingPunct="1"/>
              <a:r>
                <a:rPr lang="fr-FR" altLang="fr-FR" sz="1800" b="1">
                  <a:solidFill>
                    <a:schemeClr val="bg1"/>
                  </a:solidFill>
                </a:rPr>
                <a:t>Oozing</a:t>
              </a:r>
            </a:p>
            <a:p>
              <a:pPr eaLnBrk="1" hangingPunct="1"/>
              <a:endParaRPr lang="fr-FR" altLang="fr-FR" sz="1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5603" name="Group 188">
            <a:extLst>
              <a:ext uri="{FF2B5EF4-FFF2-40B4-BE49-F238E27FC236}">
                <a16:creationId xmlns:a16="http://schemas.microsoft.com/office/drawing/2014/main" id="{AEFE3CD8-41AB-41BD-A12E-C8B64ECED7BF}"/>
              </a:ext>
            </a:extLst>
          </p:cNvPr>
          <p:cNvGrpSpPr>
            <a:grpSpLocks/>
          </p:cNvGrpSpPr>
          <p:nvPr/>
        </p:nvGrpSpPr>
        <p:grpSpPr bwMode="auto">
          <a:xfrm>
            <a:off x="1979613" y="3840163"/>
            <a:ext cx="1798637" cy="2814637"/>
            <a:chOff x="4377" y="164"/>
            <a:chExt cx="1133" cy="1773"/>
          </a:xfrm>
        </p:grpSpPr>
        <p:grpSp>
          <p:nvGrpSpPr>
            <p:cNvPr id="25690" name="Group 141">
              <a:extLst>
                <a:ext uri="{FF2B5EF4-FFF2-40B4-BE49-F238E27FC236}">
                  <a16:creationId xmlns:a16="http://schemas.microsoft.com/office/drawing/2014/main" id="{A8AF3C73-DABB-4A6F-BF68-8F211D18A2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9" y="164"/>
              <a:ext cx="816" cy="1773"/>
              <a:chOff x="4059" y="164"/>
              <a:chExt cx="816" cy="1773"/>
            </a:xfrm>
          </p:grpSpPr>
          <p:grpSp>
            <p:nvGrpSpPr>
              <p:cNvPr id="25692" name="Group 100">
                <a:extLst>
                  <a:ext uri="{FF2B5EF4-FFF2-40B4-BE49-F238E27FC236}">
                    <a16:creationId xmlns:a16="http://schemas.microsoft.com/office/drawing/2014/main" id="{9CACA790-2D1C-4539-A1CD-258BA69F74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4" y="1207"/>
                <a:ext cx="181" cy="730"/>
                <a:chOff x="1604" y="2704"/>
                <a:chExt cx="233" cy="1365"/>
              </a:xfrm>
            </p:grpSpPr>
            <p:sp>
              <p:nvSpPr>
                <p:cNvPr id="25708" name="Freeform 101">
                  <a:extLst>
                    <a:ext uri="{FF2B5EF4-FFF2-40B4-BE49-F238E27FC236}">
                      <a16:creationId xmlns:a16="http://schemas.microsoft.com/office/drawing/2014/main" id="{32E95F9A-421B-420A-84E4-D3709A707D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04" y="3249"/>
                  <a:ext cx="233" cy="820"/>
                </a:xfrm>
                <a:custGeom>
                  <a:avLst/>
                  <a:gdLst>
                    <a:gd name="T0" fmla="*/ 9 w 668"/>
                    <a:gd name="T1" fmla="*/ 705 h 1966"/>
                    <a:gd name="T2" fmla="*/ 15 w 668"/>
                    <a:gd name="T3" fmla="*/ 561 h 1966"/>
                    <a:gd name="T4" fmla="*/ 80 w 668"/>
                    <a:gd name="T5" fmla="*/ 435 h 1966"/>
                    <a:gd name="T6" fmla="*/ 96 w 668"/>
                    <a:gd name="T7" fmla="*/ 387 h 1966"/>
                    <a:gd name="T8" fmla="*/ 167 w 668"/>
                    <a:gd name="T9" fmla="*/ 12 h 1966"/>
                    <a:gd name="T10" fmla="*/ 201 w 668"/>
                    <a:gd name="T11" fmla="*/ 457 h 1966"/>
                    <a:gd name="T12" fmla="*/ 226 w 668"/>
                    <a:gd name="T13" fmla="*/ 557 h 1966"/>
                    <a:gd name="T14" fmla="*/ 207 w 668"/>
                    <a:gd name="T15" fmla="*/ 753 h 1966"/>
                    <a:gd name="T16" fmla="*/ 71 w 668"/>
                    <a:gd name="T17" fmla="*/ 812 h 1966"/>
                    <a:gd name="T18" fmla="*/ 9 w 668"/>
                    <a:gd name="T19" fmla="*/ 705 h 196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668" h="1966">
                      <a:moveTo>
                        <a:pt x="27" y="1690"/>
                      </a:moveTo>
                      <a:cubicBezTo>
                        <a:pt x="0" y="1590"/>
                        <a:pt x="10" y="1452"/>
                        <a:pt x="44" y="1344"/>
                      </a:cubicBezTo>
                      <a:cubicBezTo>
                        <a:pt x="78" y="1236"/>
                        <a:pt x="192" y="1112"/>
                        <a:pt x="230" y="1043"/>
                      </a:cubicBezTo>
                      <a:cubicBezTo>
                        <a:pt x="268" y="974"/>
                        <a:pt x="233" y="1097"/>
                        <a:pt x="275" y="928"/>
                      </a:cubicBezTo>
                      <a:cubicBezTo>
                        <a:pt x="317" y="759"/>
                        <a:pt x="430" y="0"/>
                        <a:pt x="480" y="28"/>
                      </a:cubicBezTo>
                      <a:cubicBezTo>
                        <a:pt x="530" y="56"/>
                        <a:pt x="548" y="878"/>
                        <a:pt x="576" y="1096"/>
                      </a:cubicBezTo>
                      <a:cubicBezTo>
                        <a:pt x="604" y="1314"/>
                        <a:pt x="644" y="1217"/>
                        <a:pt x="647" y="1335"/>
                      </a:cubicBezTo>
                      <a:cubicBezTo>
                        <a:pt x="650" y="1453"/>
                        <a:pt x="668" y="1703"/>
                        <a:pt x="594" y="1805"/>
                      </a:cubicBezTo>
                      <a:cubicBezTo>
                        <a:pt x="520" y="1907"/>
                        <a:pt x="298" y="1966"/>
                        <a:pt x="204" y="1947"/>
                      </a:cubicBezTo>
                      <a:cubicBezTo>
                        <a:pt x="110" y="1928"/>
                        <a:pt x="49" y="1812"/>
                        <a:pt x="27" y="169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5709" name="Oval 102">
                  <a:extLst>
                    <a:ext uri="{FF2B5EF4-FFF2-40B4-BE49-F238E27FC236}">
                      <a16:creationId xmlns:a16="http://schemas.microsoft.com/office/drawing/2014/main" id="{1F39D081-C59C-4CF4-A4FA-7DFCFFB253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6" y="2704"/>
                  <a:ext cx="45" cy="91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25710" name="Oval 103">
                  <a:extLst>
                    <a:ext uri="{FF2B5EF4-FFF2-40B4-BE49-F238E27FC236}">
                      <a16:creationId xmlns:a16="http://schemas.microsoft.com/office/drawing/2014/main" id="{C4D54F4A-272F-4B7C-B19E-58F52CBE26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6" y="2886"/>
                  <a:ext cx="45" cy="91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25711" name="Oval 104">
                  <a:extLst>
                    <a:ext uri="{FF2B5EF4-FFF2-40B4-BE49-F238E27FC236}">
                      <a16:creationId xmlns:a16="http://schemas.microsoft.com/office/drawing/2014/main" id="{E58C3EA1-FEFC-486A-A1C8-5CA8B572B8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6" y="3067"/>
                  <a:ext cx="45" cy="91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</p:grpSp>
          <p:grpSp>
            <p:nvGrpSpPr>
              <p:cNvPr id="25693" name="Group 139">
                <a:extLst>
                  <a:ext uri="{FF2B5EF4-FFF2-40B4-BE49-F238E27FC236}">
                    <a16:creationId xmlns:a16="http://schemas.microsoft.com/office/drawing/2014/main" id="{FACAEE20-DF9C-489E-9F84-C4ECB0DBFE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59" y="164"/>
                <a:ext cx="680" cy="1497"/>
                <a:chOff x="4332" y="119"/>
                <a:chExt cx="921" cy="1878"/>
              </a:xfrm>
            </p:grpSpPr>
            <p:sp>
              <p:nvSpPr>
                <p:cNvPr id="25694" name="Freeform 71">
                  <a:extLst>
                    <a:ext uri="{FF2B5EF4-FFF2-40B4-BE49-F238E27FC236}">
                      <a16:creationId xmlns:a16="http://schemas.microsoft.com/office/drawing/2014/main" id="{8B71E6B8-983B-4899-94EF-82E0283D5C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32" y="119"/>
                  <a:ext cx="840" cy="1832"/>
                </a:xfrm>
                <a:custGeom>
                  <a:avLst/>
                  <a:gdLst>
                    <a:gd name="T0" fmla="*/ 540 w 840"/>
                    <a:gd name="T1" fmla="*/ 0 h 1832"/>
                    <a:gd name="T2" fmla="*/ 501 w 840"/>
                    <a:gd name="T3" fmla="*/ 225 h 1832"/>
                    <a:gd name="T4" fmla="*/ 501 w 840"/>
                    <a:gd name="T5" fmla="*/ 507 h 1832"/>
                    <a:gd name="T6" fmla="*/ 660 w 840"/>
                    <a:gd name="T7" fmla="*/ 663 h 1832"/>
                    <a:gd name="T8" fmla="*/ 766 w 840"/>
                    <a:gd name="T9" fmla="*/ 884 h 1832"/>
                    <a:gd name="T10" fmla="*/ 819 w 840"/>
                    <a:gd name="T11" fmla="*/ 1061 h 1832"/>
                    <a:gd name="T12" fmla="*/ 739 w 840"/>
                    <a:gd name="T13" fmla="*/ 1274 h 1832"/>
                    <a:gd name="T14" fmla="*/ 837 w 840"/>
                    <a:gd name="T15" fmla="*/ 1584 h 1832"/>
                    <a:gd name="T16" fmla="*/ 757 w 840"/>
                    <a:gd name="T17" fmla="*/ 1620 h 1832"/>
                    <a:gd name="T18" fmla="*/ 713 w 840"/>
                    <a:gd name="T19" fmla="*/ 1832 h 1832"/>
                    <a:gd name="T20" fmla="*/ 482 w 840"/>
                    <a:gd name="T21" fmla="*/ 1770 h 1832"/>
                    <a:gd name="T22" fmla="*/ 46 w 840"/>
                    <a:gd name="T23" fmla="*/ 1769 h 1832"/>
                    <a:gd name="T24" fmla="*/ 0 w 840"/>
                    <a:gd name="T25" fmla="*/ 8 h 1832"/>
                    <a:gd name="T26" fmla="*/ 520 w 840"/>
                    <a:gd name="T27" fmla="*/ 2 h 183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840" h="1832">
                      <a:moveTo>
                        <a:pt x="540" y="0"/>
                      </a:moveTo>
                      <a:cubicBezTo>
                        <a:pt x="524" y="70"/>
                        <a:pt x="507" y="140"/>
                        <a:pt x="501" y="225"/>
                      </a:cubicBezTo>
                      <a:cubicBezTo>
                        <a:pt x="494" y="309"/>
                        <a:pt x="475" y="434"/>
                        <a:pt x="501" y="507"/>
                      </a:cubicBezTo>
                      <a:cubicBezTo>
                        <a:pt x="527" y="580"/>
                        <a:pt x="616" y="600"/>
                        <a:pt x="660" y="663"/>
                      </a:cubicBezTo>
                      <a:cubicBezTo>
                        <a:pt x="704" y="726"/>
                        <a:pt x="740" y="818"/>
                        <a:pt x="766" y="884"/>
                      </a:cubicBezTo>
                      <a:cubicBezTo>
                        <a:pt x="792" y="950"/>
                        <a:pt x="823" y="996"/>
                        <a:pt x="819" y="1061"/>
                      </a:cubicBezTo>
                      <a:cubicBezTo>
                        <a:pt x="815" y="1126"/>
                        <a:pt x="736" y="1187"/>
                        <a:pt x="739" y="1274"/>
                      </a:cubicBezTo>
                      <a:cubicBezTo>
                        <a:pt x="742" y="1361"/>
                        <a:pt x="834" y="1526"/>
                        <a:pt x="837" y="1584"/>
                      </a:cubicBezTo>
                      <a:cubicBezTo>
                        <a:pt x="840" y="1642"/>
                        <a:pt x="778" y="1579"/>
                        <a:pt x="757" y="1620"/>
                      </a:cubicBezTo>
                      <a:cubicBezTo>
                        <a:pt x="736" y="1661"/>
                        <a:pt x="759" y="1807"/>
                        <a:pt x="713" y="1832"/>
                      </a:cubicBezTo>
                      <a:lnTo>
                        <a:pt x="482" y="1770"/>
                      </a:lnTo>
                      <a:lnTo>
                        <a:pt x="46" y="1769"/>
                      </a:lnTo>
                      <a:lnTo>
                        <a:pt x="0" y="8"/>
                      </a:lnTo>
                      <a:lnTo>
                        <a:pt x="520" y="2"/>
                      </a:lnTo>
                    </a:path>
                  </a:pathLst>
                </a:custGeom>
                <a:solidFill>
                  <a:srgbClr val="FFFF99"/>
                </a:solidFill>
                <a:ln w="762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5695" name="Freeform 72">
                  <a:extLst>
                    <a:ext uri="{FF2B5EF4-FFF2-40B4-BE49-F238E27FC236}">
                      <a16:creationId xmlns:a16="http://schemas.microsoft.com/office/drawing/2014/main" id="{64D6C3FF-6924-43E3-9EE3-9D89705C92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686689">
                  <a:off x="4785" y="165"/>
                  <a:ext cx="96" cy="607"/>
                </a:xfrm>
                <a:custGeom>
                  <a:avLst/>
                  <a:gdLst>
                    <a:gd name="T0" fmla="*/ 56 w 46"/>
                    <a:gd name="T1" fmla="*/ 2 h 507"/>
                    <a:gd name="T2" fmla="*/ 96 w 46"/>
                    <a:gd name="T3" fmla="*/ 0 h 507"/>
                    <a:gd name="T4" fmla="*/ 15 w 46"/>
                    <a:gd name="T5" fmla="*/ 269 h 507"/>
                    <a:gd name="T6" fmla="*/ 15 w 46"/>
                    <a:gd name="T7" fmla="*/ 607 h 50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6" h="507">
                      <a:moveTo>
                        <a:pt x="27" y="2"/>
                      </a:moveTo>
                      <a:cubicBezTo>
                        <a:pt x="30" y="2"/>
                        <a:pt x="46" y="0"/>
                        <a:pt x="46" y="0"/>
                      </a:cubicBezTo>
                      <a:cubicBezTo>
                        <a:pt x="30" y="70"/>
                        <a:pt x="14" y="140"/>
                        <a:pt x="7" y="225"/>
                      </a:cubicBezTo>
                      <a:cubicBezTo>
                        <a:pt x="0" y="309"/>
                        <a:pt x="7" y="460"/>
                        <a:pt x="7" y="507"/>
                      </a:cubicBezTo>
                    </a:path>
                  </a:pathLst>
                </a:custGeom>
                <a:noFill/>
                <a:ln w="76200" cmpd="sng">
                  <a:solidFill>
                    <a:srgbClr val="FF99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5696" name="Freeform 73" descr="blanc)">
                  <a:extLst>
                    <a:ext uri="{FF2B5EF4-FFF2-40B4-BE49-F238E27FC236}">
                      <a16:creationId xmlns:a16="http://schemas.microsoft.com/office/drawing/2014/main" id="{EF8B6775-60A3-49EA-96D7-9207010E78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57" y="129"/>
                  <a:ext cx="341" cy="1556"/>
                </a:xfrm>
                <a:custGeom>
                  <a:avLst/>
                  <a:gdLst>
                    <a:gd name="T0" fmla="*/ 137 w 402"/>
                    <a:gd name="T1" fmla="*/ 19 h 2506"/>
                    <a:gd name="T2" fmla="*/ 60 w 402"/>
                    <a:gd name="T3" fmla="*/ 497 h 2506"/>
                    <a:gd name="T4" fmla="*/ 137 w 402"/>
                    <a:gd name="T5" fmla="*/ 864 h 2506"/>
                    <a:gd name="T6" fmla="*/ 255 w 402"/>
                    <a:gd name="T7" fmla="*/ 950 h 2506"/>
                    <a:gd name="T8" fmla="*/ 338 w 402"/>
                    <a:gd name="T9" fmla="*/ 1154 h 2506"/>
                    <a:gd name="T10" fmla="*/ 277 w 402"/>
                    <a:gd name="T11" fmla="*/ 1506 h 2506"/>
                    <a:gd name="T12" fmla="*/ 137 w 402"/>
                    <a:gd name="T13" fmla="*/ 1455 h 2506"/>
                    <a:gd name="T14" fmla="*/ 135 w 402"/>
                    <a:gd name="T15" fmla="*/ 1258 h 2506"/>
                    <a:gd name="T16" fmla="*/ 137 w 402"/>
                    <a:gd name="T17" fmla="*/ 1004 h 2506"/>
                    <a:gd name="T18" fmla="*/ 60 w 402"/>
                    <a:gd name="T19" fmla="*/ 864 h 2506"/>
                    <a:gd name="T20" fmla="*/ 0 w 402"/>
                    <a:gd name="T21" fmla="*/ 521 h 2506"/>
                    <a:gd name="T22" fmla="*/ 60 w 402"/>
                    <a:gd name="T23" fmla="*/ 103 h 2506"/>
                    <a:gd name="T24" fmla="*/ 75 w 402"/>
                    <a:gd name="T25" fmla="*/ 14 h 2506"/>
                    <a:gd name="T26" fmla="*/ 137 w 402"/>
                    <a:gd name="T27" fmla="*/ 19 h 250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402" h="2506">
                      <a:moveTo>
                        <a:pt x="162" y="30"/>
                      </a:moveTo>
                      <a:cubicBezTo>
                        <a:pt x="154" y="160"/>
                        <a:pt x="71" y="574"/>
                        <a:pt x="71" y="801"/>
                      </a:cubicBezTo>
                      <a:cubicBezTo>
                        <a:pt x="71" y="1028"/>
                        <a:pt x="124" y="1270"/>
                        <a:pt x="162" y="1391"/>
                      </a:cubicBezTo>
                      <a:cubicBezTo>
                        <a:pt x="200" y="1512"/>
                        <a:pt x="262" y="1452"/>
                        <a:pt x="301" y="1530"/>
                      </a:cubicBezTo>
                      <a:cubicBezTo>
                        <a:pt x="340" y="1608"/>
                        <a:pt x="394" y="1709"/>
                        <a:pt x="398" y="1858"/>
                      </a:cubicBezTo>
                      <a:cubicBezTo>
                        <a:pt x="402" y="2007"/>
                        <a:pt x="366" y="2344"/>
                        <a:pt x="327" y="2425"/>
                      </a:cubicBezTo>
                      <a:cubicBezTo>
                        <a:pt x="288" y="2506"/>
                        <a:pt x="190" y="2409"/>
                        <a:pt x="162" y="2343"/>
                      </a:cubicBezTo>
                      <a:cubicBezTo>
                        <a:pt x="134" y="2277"/>
                        <a:pt x="159" y="2147"/>
                        <a:pt x="159" y="2026"/>
                      </a:cubicBezTo>
                      <a:cubicBezTo>
                        <a:pt x="159" y="1905"/>
                        <a:pt x="177" y="1723"/>
                        <a:pt x="162" y="1617"/>
                      </a:cubicBezTo>
                      <a:cubicBezTo>
                        <a:pt x="147" y="1511"/>
                        <a:pt x="98" y="1520"/>
                        <a:pt x="71" y="1391"/>
                      </a:cubicBezTo>
                      <a:cubicBezTo>
                        <a:pt x="44" y="1262"/>
                        <a:pt x="0" y="1043"/>
                        <a:pt x="0" y="839"/>
                      </a:cubicBezTo>
                      <a:cubicBezTo>
                        <a:pt x="0" y="635"/>
                        <a:pt x="56" y="302"/>
                        <a:pt x="71" y="166"/>
                      </a:cubicBezTo>
                      <a:cubicBezTo>
                        <a:pt x="86" y="30"/>
                        <a:pt x="73" y="46"/>
                        <a:pt x="88" y="23"/>
                      </a:cubicBezTo>
                      <a:cubicBezTo>
                        <a:pt x="103" y="0"/>
                        <a:pt x="147" y="29"/>
                        <a:pt x="162" y="30"/>
                      </a:cubicBez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5697" name="Freeform 74" descr="blanc)">
                  <a:extLst>
                    <a:ext uri="{FF2B5EF4-FFF2-40B4-BE49-F238E27FC236}">
                      <a16:creationId xmlns:a16="http://schemas.microsoft.com/office/drawing/2014/main" id="{E6290DF6-EB56-4E23-B28C-DFB957112C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5" y="749"/>
                  <a:ext cx="512" cy="1090"/>
                </a:xfrm>
                <a:custGeom>
                  <a:avLst/>
                  <a:gdLst>
                    <a:gd name="T0" fmla="*/ 25 w 603"/>
                    <a:gd name="T1" fmla="*/ 38 h 1756"/>
                    <a:gd name="T2" fmla="*/ 163 w 603"/>
                    <a:gd name="T3" fmla="*/ 431 h 1756"/>
                    <a:gd name="T4" fmla="*/ 289 w 603"/>
                    <a:gd name="T5" fmla="*/ 578 h 1756"/>
                    <a:gd name="T6" fmla="*/ 363 w 603"/>
                    <a:gd name="T7" fmla="*/ 721 h 1756"/>
                    <a:gd name="T8" fmla="*/ 492 w 603"/>
                    <a:gd name="T9" fmla="*/ 913 h 1756"/>
                    <a:gd name="T10" fmla="*/ 484 w 603"/>
                    <a:gd name="T11" fmla="*/ 1056 h 1756"/>
                    <a:gd name="T12" fmla="*/ 334 w 603"/>
                    <a:gd name="T13" fmla="*/ 1078 h 1756"/>
                    <a:gd name="T14" fmla="*/ 213 w 603"/>
                    <a:gd name="T15" fmla="*/ 984 h 1756"/>
                    <a:gd name="T16" fmla="*/ 258 w 603"/>
                    <a:gd name="T17" fmla="*/ 875 h 1756"/>
                    <a:gd name="T18" fmla="*/ 258 w 603"/>
                    <a:gd name="T19" fmla="*/ 814 h 1756"/>
                    <a:gd name="T20" fmla="*/ 176 w 603"/>
                    <a:gd name="T21" fmla="*/ 622 h 1756"/>
                    <a:gd name="T22" fmla="*/ 86 w 603"/>
                    <a:gd name="T23" fmla="*/ 431 h 1756"/>
                    <a:gd name="T24" fmla="*/ 10 w 603"/>
                    <a:gd name="T25" fmla="*/ 198 h 1756"/>
                    <a:gd name="T26" fmla="*/ 25 w 603"/>
                    <a:gd name="T27" fmla="*/ 38 h 175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03" h="1756">
                      <a:moveTo>
                        <a:pt x="30" y="62"/>
                      </a:moveTo>
                      <a:cubicBezTo>
                        <a:pt x="60" y="124"/>
                        <a:pt x="140" y="550"/>
                        <a:pt x="192" y="695"/>
                      </a:cubicBezTo>
                      <a:cubicBezTo>
                        <a:pt x="244" y="840"/>
                        <a:pt x="301" y="853"/>
                        <a:pt x="340" y="931"/>
                      </a:cubicBezTo>
                      <a:cubicBezTo>
                        <a:pt x="379" y="1009"/>
                        <a:pt x="388" y="1072"/>
                        <a:pt x="428" y="1162"/>
                      </a:cubicBezTo>
                      <a:cubicBezTo>
                        <a:pt x="468" y="1252"/>
                        <a:pt x="555" y="1381"/>
                        <a:pt x="579" y="1471"/>
                      </a:cubicBezTo>
                      <a:cubicBezTo>
                        <a:pt x="603" y="1561"/>
                        <a:pt x="601" y="1658"/>
                        <a:pt x="570" y="1702"/>
                      </a:cubicBezTo>
                      <a:cubicBezTo>
                        <a:pt x="539" y="1746"/>
                        <a:pt x="446" y="1756"/>
                        <a:pt x="393" y="1737"/>
                      </a:cubicBezTo>
                      <a:cubicBezTo>
                        <a:pt x="340" y="1718"/>
                        <a:pt x="266" y="1641"/>
                        <a:pt x="251" y="1586"/>
                      </a:cubicBezTo>
                      <a:cubicBezTo>
                        <a:pt x="236" y="1531"/>
                        <a:pt x="295" y="1455"/>
                        <a:pt x="304" y="1409"/>
                      </a:cubicBezTo>
                      <a:cubicBezTo>
                        <a:pt x="313" y="1363"/>
                        <a:pt x="320" y="1380"/>
                        <a:pt x="304" y="1312"/>
                      </a:cubicBezTo>
                      <a:cubicBezTo>
                        <a:pt x="288" y="1244"/>
                        <a:pt x="241" y="1105"/>
                        <a:pt x="207" y="1002"/>
                      </a:cubicBezTo>
                      <a:cubicBezTo>
                        <a:pt x="173" y="899"/>
                        <a:pt x="134" y="809"/>
                        <a:pt x="101" y="695"/>
                      </a:cubicBezTo>
                      <a:cubicBezTo>
                        <a:pt x="68" y="581"/>
                        <a:pt x="24" y="424"/>
                        <a:pt x="12" y="319"/>
                      </a:cubicBezTo>
                      <a:cubicBezTo>
                        <a:pt x="0" y="214"/>
                        <a:pt x="0" y="0"/>
                        <a:pt x="30" y="62"/>
                      </a:cubicBez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5698" name="Freeform 75">
                  <a:extLst>
                    <a:ext uri="{FF2B5EF4-FFF2-40B4-BE49-F238E27FC236}">
                      <a16:creationId xmlns:a16="http://schemas.microsoft.com/office/drawing/2014/main" id="{6B31AFB7-F744-4ADE-990A-90976694E6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0" y="1246"/>
                  <a:ext cx="502" cy="451"/>
                </a:xfrm>
                <a:custGeom>
                  <a:avLst/>
                  <a:gdLst>
                    <a:gd name="T0" fmla="*/ 502 w 590"/>
                    <a:gd name="T1" fmla="*/ 451 h 726"/>
                    <a:gd name="T2" fmla="*/ 0 w 590"/>
                    <a:gd name="T3" fmla="*/ 0 h 72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90" h="726">
                      <a:moveTo>
                        <a:pt x="590" y="726"/>
                      </a:moveTo>
                      <a:cubicBezTo>
                        <a:pt x="590" y="726"/>
                        <a:pt x="295" y="363"/>
                        <a:pt x="0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5699" name="Freeform 76">
                  <a:extLst>
                    <a:ext uri="{FF2B5EF4-FFF2-40B4-BE49-F238E27FC236}">
                      <a16:creationId xmlns:a16="http://schemas.microsoft.com/office/drawing/2014/main" id="{BF1DC382-896C-4E15-B00F-A643089442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0" y="316"/>
                  <a:ext cx="676" cy="1527"/>
                </a:xfrm>
                <a:custGeom>
                  <a:avLst/>
                  <a:gdLst>
                    <a:gd name="T0" fmla="*/ 0 w 795"/>
                    <a:gd name="T1" fmla="*/ 0 h 2459"/>
                    <a:gd name="T2" fmla="*/ 463 w 795"/>
                    <a:gd name="T3" fmla="*/ 422 h 2459"/>
                    <a:gd name="T4" fmla="*/ 424 w 795"/>
                    <a:gd name="T5" fmla="*/ 507 h 2459"/>
                    <a:gd name="T6" fmla="*/ 424 w 795"/>
                    <a:gd name="T7" fmla="*/ 591 h 2459"/>
                    <a:gd name="T8" fmla="*/ 502 w 795"/>
                    <a:gd name="T9" fmla="*/ 563 h 2459"/>
                    <a:gd name="T10" fmla="*/ 463 w 795"/>
                    <a:gd name="T11" fmla="*/ 535 h 2459"/>
                    <a:gd name="T12" fmla="*/ 463 w 795"/>
                    <a:gd name="T13" fmla="*/ 648 h 2459"/>
                    <a:gd name="T14" fmla="*/ 540 w 795"/>
                    <a:gd name="T15" fmla="*/ 620 h 2459"/>
                    <a:gd name="T16" fmla="*/ 502 w 795"/>
                    <a:gd name="T17" fmla="*/ 591 h 2459"/>
                    <a:gd name="T18" fmla="*/ 463 w 795"/>
                    <a:gd name="T19" fmla="*/ 676 h 2459"/>
                    <a:gd name="T20" fmla="*/ 578 w 795"/>
                    <a:gd name="T21" fmla="*/ 704 h 2459"/>
                    <a:gd name="T22" fmla="*/ 540 w 795"/>
                    <a:gd name="T23" fmla="*/ 648 h 2459"/>
                    <a:gd name="T24" fmla="*/ 502 w 795"/>
                    <a:gd name="T25" fmla="*/ 704 h 2459"/>
                    <a:gd name="T26" fmla="*/ 617 w 795"/>
                    <a:gd name="T27" fmla="*/ 761 h 2459"/>
                    <a:gd name="T28" fmla="*/ 663 w 795"/>
                    <a:gd name="T29" fmla="*/ 1065 h 2459"/>
                    <a:gd name="T30" fmla="*/ 540 w 795"/>
                    <a:gd name="T31" fmla="*/ 1465 h 2459"/>
                    <a:gd name="T32" fmla="*/ 463 w 795"/>
                    <a:gd name="T33" fmla="*/ 1436 h 2459"/>
                    <a:gd name="T34" fmla="*/ 540 w 795"/>
                    <a:gd name="T35" fmla="*/ 1408 h 2459"/>
                    <a:gd name="T36" fmla="*/ 502 w 795"/>
                    <a:gd name="T37" fmla="*/ 1465 h 2459"/>
                    <a:gd name="T38" fmla="*/ 502 w 795"/>
                    <a:gd name="T39" fmla="*/ 1380 h 2459"/>
                    <a:gd name="T40" fmla="*/ 578 w 795"/>
                    <a:gd name="T41" fmla="*/ 1380 h 2459"/>
                    <a:gd name="T42" fmla="*/ 540 w 795"/>
                    <a:gd name="T43" fmla="*/ 1465 h 245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795" h="2459">
                      <a:moveTo>
                        <a:pt x="0" y="0"/>
                      </a:moveTo>
                      <a:cubicBezTo>
                        <a:pt x="230" y="272"/>
                        <a:pt x="461" y="544"/>
                        <a:pt x="544" y="680"/>
                      </a:cubicBezTo>
                      <a:cubicBezTo>
                        <a:pt x="627" y="816"/>
                        <a:pt x="506" y="771"/>
                        <a:pt x="499" y="816"/>
                      </a:cubicBezTo>
                      <a:cubicBezTo>
                        <a:pt x="492" y="861"/>
                        <a:pt x="484" y="937"/>
                        <a:pt x="499" y="952"/>
                      </a:cubicBezTo>
                      <a:cubicBezTo>
                        <a:pt x="514" y="967"/>
                        <a:pt x="583" y="922"/>
                        <a:pt x="590" y="907"/>
                      </a:cubicBezTo>
                      <a:cubicBezTo>
                        <a:pt x="597" y="892"/>
                        <a:pt x="552" y="839"/>
                        <a:pt x="544" y="862"/>
                      </a:cubicBezTo>
                      <a:cubicBezTo>
                        <a:pt x="536" y="885"/>
                        <a:pt x="529" y="1020"/>
                        <a:pt x="544" y="1043"/>
                      </a:cubicBezTo>
                      <a:cubicBezTo>
                        <a:pt x="559" y="1066"/>
                        <a:pt x="627" y="1013"/>
                        <a:pt x="635" y="998"/>
                      </a:cubicBezTo>
                      <a:cubicBezTo>
                        <a:pt x="643" y="983"/>
                        <a:pt x="605" y="937"/>
                        <a:pt x="590" y="952"/>
                      </a:cubicBezTo>
                      <a:cubicBezTo>
                        <a:pt x="575" y="967"/>
                        <a:pt x="529" y="1059"/>
                        <a:pt x="544" y="1089"/>
                      </a:cubicBezTo>
                      <a:cubicBezTo>
                        <a:pt x="559" y="1119"/>
                        <a:pt x="665" y="1142"/>
                        <a:pt x="680" y="1134"/>
                      </a:cubicBezTo>
                      <a:cubicBezTo>
                        <a:pt x="695" y="1126"/>
                        <a:pt x="650" y="1043"/>
                        <a:pt x="635" y="1043"/>
                      </a:cubicBezTo>
                      <a:cubicBezTo>
                        <a:pt x="620" y="1043"/>
                        <a:pt x="575" y="1104"/>
                        <a:pt x="590" y="1134"/>
                      </a:cubicBezTo>
                      <a:cubicBezTo>
                        <a:pt x="605" y="1164"/>
                        <a:pt x="694" y="1128"/>
                        <a:pt x="726" y="1225"/>
                      </a:cubicBezTo>
                      <a:cubicBezTo>
                        <a:pt x="758" y="1322"/>
                        <a:pt x="795" y="1526"/>
                        <a:pt x="780" y="1715"/>
                      </a:cubicBezTo>
                      <a:cubicBezTo>
                        <a:pt x="765" y="1904"/>
                        <a:pt x="674" y="2259"/>
                        <a:pt x="635" y="2359"/>
                      </a:cubicBezTo>
                      <a:cubicBezTo>
                        <a:pt x="596" y="2459"/>
                        <a:pt x="544" y="2328"/>
                        <a:pt x="544" y="2313"/>
                      </a:cubicBezTo>
                      <a:cubicBezTo>
                        <a:pt x="544" y="2298"/>
                        <a:pt x="627" y="2260"/>
                        <a:pt x="635" y="2268"/>
                      </a:cubicBezTo>
                      <a:cubicBezTo>
                        <a:pt x="643" y="2276"/>
                        <a:pt x="597" y="2366"/>
                        <a:pt x="590" y="2359"/>
                      </a:cubicBezTo>
                      <a:cubicBezTo>
                        <a:pt x="583" y="2352"/>
                        <a:pt x="575" y="2246"/>
                        <a:pt x="590" y="2223"/>
                      </a:cubicBezTo>
                      <a:cubicBezTo>
                        <a:pt x="605" y="2200"/>
                        <a:pt x="673" y="2200"/>
                        <a:pt x="680" y="2223"/>
                      </a:cubicBezTo>
                      <a:cubicBezTo>
                        <a:pt x="687" y="2246"/>
                        <a:pt x="661" y="2302"/>
                        <a:pt x="635" y="2359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5700" name="Freeform 77">
                  <a:extLst>
                    <a:ext uri="{FF2B5EF4-FFF2-40B4-BE49-F238E27FC236}">
                      <a16:creationId xmlns:a16="http://schemas.microsoft.com/office/drawing/2014/main" id="{F81B5655-3F19-4556-833F-7160DD18B6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5" y="710"/>
                  <a:ext cx="448" cy="1287"/>
                </a:xfrm>
                <a:custGeom>
                  <a:avLst/>
                  <a:gdLst>
                    <a:gd name="T0" fmla="*/ 46 w 448"/>
                    <a:gd name="T1" fmla="*/ 36 h 1287"/>
                    <a:gd name="T2" fmla="*/ 249 w 448"/>
                    <a:gd name="T3" fmla="*/ 27 h 1287"/>
                    <a:gd name="T4" fmla="*/ 213 w 448"/>
                    <a:gd name="T5" fmla="*/ 196 h 1287"/>
                    <a:gd name="T6" fmla="*/ 355 w 448"/>
                    <a:gd name="T7" fmla="*/ 196 h 1287"/>
                    <a:gd name="T8" fmla="*/ 293 w 448"/>
                    <a:gd name="T9" fmla="*/ 373 h 1287"/>
                    <a:gd name="T10" fmla="*/ 444 w 448"/>
                    <a:gd name="T11" fmla="*/ 426 h 1287"/>
                    <a:gd name="T12" fmla="*/ 319 w 448"/>
                    <a:gd name="T13" fmla="*/ 559 h 1287"/>
                    <a:gd name="T14" fmla="*/ 258 w 448"/>
                    <a:gd name="T15" fmla="*/ 729 h 1287"/>
                    <a:gd name="T16" fmla="*/ 390 w 448"/>
                    <a:gd name="T17" fmla="*/ 1011 h 1287"/>
                    <a:gd name="T18" fmla="*/ 311 w 448"/>
                    <a:gd name="T19" fmla="*/ 1126 h 1287"/>
                    <a:gd name="T20" fmla="*/ 249 w 448"/>
                    <a:gd name="T21" fmla="*/ 1286 h 1287"/>
                    <a:gd name="T22" fmla="*/ 0 w 448"/>
                    <a:gd name="T23" fmla="*/ 1135 h 128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48" h="1287">
                      <a:moveTo>
                        <a:pt x="46" y="36"/>
                      </a:moveTo>
                      <a:cubicBezTo>
                        <a:pt x="80" y="35"/>
                        <a:pt x="221" y="0"/>
                        <a:pt x="249" y="27"/>
                      </a:cubicBezTo>
                      <a:cubicBezTo>
                        <a:pt x="277" y="54"/>
                        <a:pt x="195" y="168"/>
                        <a:pt x="213" y="196"/>
                      </a:cubicBezTo>
                      <a:cubicBezTo>
                        <a:pt x="231" y="224"/>
                        <a:pt x="342" y="167"/>
                        <a:pt x="355" y="196"/>
                      </a:cubicBezTo>
                      <a:cubicBezTo>
                        <a:pt x="368" y="225"/>
                        <a:pt x="278" y="335"/>
                        <a:pt x="293" y="373"/>
                      </a:cubicBezTo>
                      <a:cubicBezTo>
                        <a:pt x="308" y="411"/>
                        <a:pt x="440" y="395"/>
                        <a:pt x="444" y="426"/>
                      </a:cubicBezTo>
                      <a:cubicBezTo>
                        <a:pt x="448" y="457"/>
                        <a:pt x="350" y="509"/>
                        <a:pt x="319" y="559"/>
                      </a:cubicBezTo>
                      <a:cubicBezTo>
                        <a:pt x="288" y="609"/>
                        <a:pt x="246" y="654"/>
                        <a:pt x="258" y="729"/>
                      </a:cubicBezTo>
                      <a:cubicBezTo>
                        <a:pt x="270" y="804"/>
                        <a:pt x="381" y="945"/>
                        <a:pt x="390" y="1011"/>
                      </a:cubicBezTo>
                      <a:cubicBezTo>
                        <a:pt x="399" y="1077"/>
                        <a:pt x="334" y="1080"/>
                        <a:pt x="311" y="1126"/>
                      </a:cubicBezTo>
                      <a:cubicBezTo>
                        <a:pt x="288" y="1172"/>
                        <a:pt x="301" y="1285"/>
                        <a:pt x="249" y="1286"/>
                      </a:cubicBezTo>
                      <a:cubicBezTo>
                        <a:pt x="197" y="1287"/>
                        <a:pt x="52" y="1166"/>
                        <a:pt x="0" y="1135"/>
                      </a:cubicBezTo>
                    </a:path>
                  </a:pathLst>
                </a:custGeom>
                <a:noFill/>
                <a:ln w="12700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5701" name="Freeform 80">
                  <a:extLst>
                    <a:ext uri="{FF2B5EF4-FFF2-40B4-BE49-F238E27FC236}">
                      <a16:creationId xmlns:a16="http://schemas.microsoft.com/office/drawing/2014/main" id="{C6C44128-DCB9-4339-94E4-86A228F493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7" y="699"/>
                  <a:ext cx="389" cy="1250"/>
                </a:xfrm>
                <a:custGeom>
                  <a:avLst/>
                  <a:gdLst>
                    <a:gd name="T0" fmla="*/ 233 w 389"/>
                    <a:gd name="T1" fmla="*/ 437 h 1250"/>
                    <a:gd name="T2" fmla="*/ 154 w 389"/>
                    <a:gd name="T3" fmla="*/ 56 h 1250"/>
                    <a:gd name="T4" fmla="*/ 245 w 389"/>
                    <a:gd name="T5" fmla="*/ 101 h 1250"/>
                    <a:gd name="T6" fmla="*/ 21 w 389"/>
                    <a:gd name="T7" fmla="*/ 91 h 1250"/>
                    <a:gd name="T8" fmla="*/ 118 w 389"/>
                    <a:gd name="T9" fmla="*/ 171 h 1250"/>
                    <a:gd name="T10" fmla="*/ 83 w 389"/>
                    <a:gd name="T11" fmla="*/ 304 h 1250"/>
                    <a:gd name="T12" fmla="*/ 336 w 389"/>
                    <a:gd name="T13" fmla="*/ 237 h 1250"/>
                    <a:gd name="T14" fmla="*/ 290 w 389"/>
                    <a:gd name="T15" fmla="*/ 328 h 1250"/>
                    <a:gd name="T16" fmla="*/ 381 w 389"/>
                    <a:gd name="T17" fmla="*/ 464 h 1250"/>
                    <a:gd name="T18" fmla="*/ 336 w 389"/>
                    <a:gd name="T19" fmla="*/ 509 h 1250"/>
                    <a:gd name="T20" fmla="*/ 290 w 389"/>
                    <a:gd name="T21" fmla="*/ 600 h 1250"/>
                    <a:gd name="T22" fmla="*/ 245 w 389"/>
                    <a:gd name="T23" fmla="*/ 827 h 1250"/>
                    <a:gd name="T24" fmla="*/ 290 w 389"/>
                    <a:gd name="T25" fmla="*/ 917 h 1250"/>
                    <a:gd name="T26" fmla="*/ 381 w 389"/>
                    <a:gd name="T27" fmla="*/ 1008 h 1250"/>
                    <a:gd name="T28" fmla="*/ 290 w 389"/>
                    <a:gd name="T29" fmla="*/ 1099 h 1250"/>
                    <a:gd name="T30" fmla="*/ 290 w 389"/>
                    <a:gd name="T31" fmla="*/ 1235 h 1250"/>
                    <a:gd name="T32" fmla="*/ 154 w 389"/>
                    <a:gd name="T33" fmla="*/ 1189 h 1250"/>
                    <a:gd name="T34" fmla="*/ 83 w 389"/>
                    <a:gd name="T35" fmla="*/ 1084 h 1250"/>
                    <a:gd name="T36" fmla="*/ 242 w 389"/>
                    <a:gd name="T37" fmla="*/ 1084 h 1250"/>
                    <a:gd name="T38" fmla="*/ 304 w 389"/>
                    <a:gd name="T39" fmla="*/ 986 h 1250"/>
                    <a:gd name="T40" fmla="*/ 225 w 389"/>
                    <a:gd name="T41" fmla="*/ 915 h 125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389" h="1250">
                      <a:moveTo>
                        <a:pt x="233" y="437"/>
                      </a:moveTo>
                      <a:cubicBezTo>
                        <a:pt x="220" y="372"/>
                        <a:pt x="152" y="112"/>
                        <a:pt x="154" y="56"/>
                      </a:cubicBezTo>
                      <a:cubicBezTo>
                        <a:pt x="156" y="0"/>
                        <a:pt x="267" y="95"/>
                        <a:pt x="245" y="101"/>
                      </a:cubicBezTo>
                      <a:cubicBezTo>
                        <a:pt x="223" y="107"/>
                        <a:pt x="42" y="79"/>
                        <a:pt x="21" y="91"/>
                      </a:cubicBezTo>
                      <a:cubicBezTo>
                        <a:pt x="0" y="103"/>
                        <a:pt x="108" y="136"/>
                        <a:pt x="118" y="171"/>
                      </a:cubicBezTo>
                      <a:cubicBezTo>
                        <a:pt x="128" y="206"/>
                        <a:pt x="47" y="293"/>
                        <a:pt x="83" y="304"/>
                      </a:cubicBezTo>
                      <a:cubicBezTo>
                        <a:pt x="119" y="315"/>
                        <a:pt x="302" y="233"/>
                        <a:pt x="336" y="237"/>
                      </a:cubicBezTo>
                      <a:cubicBezTo>
                        <a:pt x="370" y="241"/>
                        <a:pt x="283" y="290"/>
                        <a:pt x="290" y="328"/>
                      </a:cubicBezTo>
                      <a:cubicBezTo>
                        <a:pt x="297" y="366"/>
                        <a:pt x="373" y="434"/>
                        <a:pt x="381" y="464"/>
                      </a:cubicBezTo>
                      <a:cubicBezTo>
                        <a:pt x="389" y="494"/>
                        <a:pt x="351" y="486"/>
                        <a:pt x="336" y="509"/>
                      </a:cubicBezTo>
                      <a:cubicBezTo>
                        <a:pt x="321" y="532"/>
                        <a:pt x="305" y="547"/>
                        <a:pt x="290" y="600"/>
                      </a:cubicBezTo>
                      <a:cubicBezTo>
                        <a:pt x="275" y="653"/>
                        <a:pt x="245" y="774"/>
                        <a:pt x="245" y="827"/>
                      </a:cubicBezTo>
                      <a:cubicBezTo>
                        <a:pt x="245" y="880"/>
                        <a:pt x="267" y="887"/>
                        <a:pt x="290" y="917"/>
                      </a:cubicBezTo>
                      <a:cubicBezTo>
                        <a:pt x="313" y="947"/>
                        <a:pt x="381" y="978"/>
                        <a:pt x="381" y="1008"/>
                      </a:cubicBezTo>
                      <a:cubicBezTo>
                        <a:pt x="381" y="1038"/>
                        <a:pt x="305" y="1061"/>
                        <a:pt x="290" y="1099"/>
                      </a:cubicBezTo>
                      <a:cubicBezTo>
                        <a:pt x="275" y="1137"/>
                        <a:pt x="313" y="1220"/>
                        <a:pt x="290" y="1235"/>
                      </a:cubicBezTo>
                      <a:cubicBezTo>
                        <a:pt x="267" y="1250"/>
                        <a:pt x="188" y="1214"/>
                        <a:pt x="154" y="1189"/>
                      </a:cubicBezTo>
                      <a:cubicBezTo>
                        <a:pt x="120" y="1164"/>
                        <a:pt x="68" y="1101"/>
                        <a:pt x="83" y="1084"/>
                      </a:cubicBezTo>
                      <a:cubicBezTo>
                        <a:pt x="98" y="1067"/>
                        <a:pt x="205" y="1100"/>
                        <a:pt x="242" y="1084"/>
                      </a:cubicBezTo>
                      <a:cubicBezTo>
                        <a:pt x="279" y="1068"/>
                        <a:pt x="307" y="1014"/>
                        <a:pt x="304" y="986"/>
                      </a:cubicBezTo>
                      <a:cubicBezTo>
                        <a:pt x="301" y="958"/>
                        <a:pt x="241" y="930"/>
                        <a:pt x="225" y="915"/>
                      </a:cubicBezTo>
                    </a:path>
                  </a:pathLst>
                </a:custGeom>
                <a:noFill/>
                <a:ln w="57150" cmpd="sng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5702" name="Oval 81">
                  <a:extLst>
                    <a:ext uri="{FF2B5EF4-FFF2-40B4-BE49-F238E27FC236}">
                      <a16:creationId xmlns:a16="http://schemas.microsoft.com/office/drawing/2014/main" id="{B1B2BCEB-E9D5-45BD-99D9-AC8BF5F817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67" y="1662"/>
                  <a:ext cx="90" cy="22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25703" name="Oval 82">
                  <a:extLst>
                    <a:ext uri="{FF2B5EF4-FFF2-40B4-BE49-F238E27FC236}">
                      <a16:creationId xmlns:a16="http://schemas.microsoft.com/office/drawing/2014/main" id="{95FFA1D4-8376-4FBE-B985-FBB1ADAF16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76" y="755"/>
                  <a:ext cx="90" cy="22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25704" name="Oval 83">
                  <a:extLst>
                    <a:ext uri="{FF2B5EF4-FFF2-40B4-BE49-F238E27FC236}">
                      <a16:creationId xmlns:a16="http://schemas.microsoft.com/office/drawing/2014/main" id="{266DD07C-273E-41E6-AC54-83EDE1CE46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12" y="1027"/>
                  <a:ext cx="90" cy="22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25705" name="Oval 126">
                  <a:extLst>
                    <a:ext uri="{FF2B5EF4-FFF2-40B4-BE49-F238E27FC236}">
                      <a16:creationId xmlns:a16="http://schemas.microsoft.com/office/drawing/2014/main" id="{C85080BB-962D-4ED8-A0C2-75DD4DD85B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93" y="981"/>
                  <a:ext cx="45" cy="1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25706" name="Oval 127">
                  <a:extLst>
                    <a:ext uri="{FF2B5EF4-FFF2-40B4-BE49-F238E27FC236}">
                      <a16:creationId xmlns:a16="http://schemas.microsoft.com/office/drawing/2014/main" id="{34DA2D52-495D-4992-813C-162ED3A87B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03" y="1344"/>
                  <a:ext cx="45" cy="1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25707" name="Oval 128">
                  <a:extLst>
                    <a:ext uri="{FF2B5EF4-FFF2-40B4-BE49-F238E27FC236}">
                      <a16:creationId xmlns:a16="http://schemas.microsoft.com/office/drawing/2014/main" id="{FDD1F9E2-2436-4D7F-A516-B9369B89E0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93" y="1616"/>
                  <a:ext cx="45" cy="1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ctr">
                    <a:spcBef>
                      <a:spcPct val="5000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</p:grpSp>
        </p:grpSp>
        <p:sp>
          <p:nvSpPr>
            <p:cNvPr id="25691" name="Text Box 134">
              <a:extLst>
                <a:ext uri="{FF2B5EF4-FFF2-40B4-BE49-F238E27FC236}">
                  <a16:creationId xmlns:a16="http://schemas.microsoft.com/office/drawing/2014/main" id="{4FCF4BB1-27F5-404A-80CF-BC25C1C9CE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1661"/>
              <a:ext cx="113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fr-FR" altLang="fr-FR" sz="1800" b="1">
                  <a:solidFill>
                    <a:schemeClr val="bg1"/>
                  </a:solidFill>
                </a:rPr>
                <a:t>Bleeding</a:t>
              </a:r>
            </a:p>
          </p:txBody>
        </p:sp>
      </p:grpSp>
      <p:grpSp>
        <p:nvGrpSpPr>
          <p:cNvPr id="25604" name="Group 182">
            <a:extLst>
              <a:ext uri="{FF2B5EF4-FFF2-40B4-BE49-F238E27FC236}">
                <a16:creationId xmlns:a16="http://schemas.microsoft.com/office/drawing/2014/main" id="{FBF25E42-CCB9-494A-B588-2074F0DED6CF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3644900"/>
            <a:ext cx="2016125" cy="3213100"/>
            <a:chOff x="1792" y="2205"/>
            <a:chExt cx="1270" cy="2024"/>
          </a:xfrm>
        </p:grpSpPr>
        <p:grpSp>
          <p:nvGrpSpPr>
            <p:cNvPr id="25673" name="Group 110">
              <a:extLst>
                <a:ext uri="{FF2B5EF4-FFF2-40B4-BE49-F238E27FC236}">
                  <a16:creationId xmlns:a16="http://schemas.microsoft.com/office/drawing/2014/main" id="{07513185-37E8-4C6D-99E8-4A0B26C6E7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7" y="2205"/>
              <a:ext cx="953" cy="1651"/>
              <a:chOff x="4091" y="73"/>
              <a:chExt cx="1147" cy="2087"/>
            </a:xfrm>
          </p:grpSpPr>
          <p:sp>
            <p:nvSpPr>
              <p:cNvPr id="25678" name="Freeform 84">
                <a:extLst>
                  <a:ext uri="{FF2B5EF4-FFF2-40B4-BE49-F238E27FC236}">
                    <a16:creationId xmlns:a16="http://schemas.microsoft.com/office/drawing/2014/main" id="{174B82AB-BCFB-4EB8-ABB9-7CB22C845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1" y="73"/>
                <a:ext cx="840" cy="1832"/>
              </a:xfrm>
              <a:custGeom>
                <a:avLst/>
                <a:gdLst>
                  <a:gd name="T0" fmla="*/ 540 w 840"/>
                  <a:gd name="T1" fmla="*/ 0 h 1832"/>
                  <a:gd name="T2" fmla="*/ 501 w 840"/>
                  <a:gd name="T3" fmla="*/ 225 h 1832"/>
                  <a:gd name="T4" fmla="*/ 501 w 840"/>
                  <a:gd name="T5" fmla="*/ 507 h 1832"/>
                  <a:gd name="T6" fmla="*/ 660 w 840"/>
                  <a:gd name="T7" fmla="*/ 663 h 1832"/>
                  <a:gd name="T8" fmla="*/ 766 w 840"/>
                  <a:gd name="T9" fmla="*/ 884 h 1832"/>
                  <a:gd name="T10" fmla="*/ 819 w 840"/>
                  <a:gd name="T11" fmla="*/ 1061 h 1832"/>
                  <a:gd name="T12" fmla="*/ 739 w 840"/>
                  <a:gd name="T13" fmla="*/ 1274 h 1832"/>
                  <a:gd name="T14" fmla="*/ 837 w 840"/>
                  <a:gd name="T15" fmla="*/ 1584 h 1832"/>
                  <a:gd name="T16" fmla="*/ 757 w 840"/>
                  <a:gd name="T17" fmla="*/ 1620 h 1832"/>
                  <a:gd name="T18" fmla="*/ 713 w 840"/>
                  <a:gd name="T19" fmla="*/ 1832 h 1832"/>
                  <a:gd name="T20" fmla="*/ 482 w 840"/>
                  <a:gd name="T21" fmla="*/ 1770 h 1832"/>
                  <a:gd name="T22" fmla="*/ 46 w 840"/>
                  <a:gd name="T23" fmla="*/ 1769 h 1832"/>
                  <a:gd name="T24" fmla="*/ 0 w 840"/>
                  <a:gd name="T25" fmla="*/ 8 h 1832"/>
                  <a:gd name="T26" fmla="*/ 520 w 840"/>
                  <a:gd name="T27" fmla="*/ 2 h 183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40" h="1832">
                    <a:moveTo>
                      <a:pt x="540" y="0"/>
                    </a:moveTo>
                    <a:cubicBezTo>
                      <a:pt x="524" y="70"/>
                      <a:pt x="507" y="140"/>
                      <a:pt x="501" y="225"/>
                    </a:cubicBezTo>
                    <a:cubicBezTo>
                      <a:pt x="494" y="309"/>
                      <a:pt x="475" y="434"/>
                      <a:pt x="501" y="507"/>
                    </a:cubicBezTo>
                    <a:cubicBezTo>
                      <a:pt x="527" y="580"/>
                      <a:pt x="616" y="600"/>
                      <a:pt x="660" y="663"/>
                    </a:cubicBezTo>
                    <a:cubicBezTo>
                      <a:pt x="704" y="726"/>
                      <a:pt x="740" y="818"/>
                      <a:pt x="766" y="884"/>
                    </a:cubicBezTo>
                    <a:cubicBezTo>
                      <a:pt x="792" y="950"/>
                      <a:pt x="823" y="996"/>
                      <a:pt x="819" y="1061"/>
                    </a:cubicBezTo>
                    <a:cubicBezTo>
                      <a:pt x="815" y="1126"/>
                      <a:pt x="736" y="1187"/>
                      <a:pt x="739" y="1274"/>
                    </a:cubicBezTo>
                    <a:cubicBezTo>
                      <a:pt x="742" y="1361"/>
                      <a:pt x="834" y="1526"/>
                      <a:pt x="837" y="1584"/>
                    </a:cubicBezTo>
                    <a:cubicBezTo>
                      <a:pt x="840" y="1642"/>
                      <a:pt x="778" y="1579"/>
                      <a:pt x="757" y="1620"/>
                    </a:cubicBezTo>
                    <a:cubicBezTo>
                      <a:pt x="736" y="1661"/>
                      <a:pt x="759" y="1807"/>
                      <a:pt x="713" y="1832"/>
                    </a:cubicBezTo>
                    <a:lnTo>
                      <a:pt x="482" y="1770"/>
                    </a:lnTo>
                    <a:lnTo>
                      <a:pt x="46" y="1769"/>
                    </a:lnTo>
                    <a:lnTo>
                      <a:pt x="0" y="8"/>
                    </a:lnTo>
                    <a:lnTo>
                      <a:pt x="520" y="2"/>
                    </a:lnTo>
                  </a:path>
                </a:pathLst>
              </a:custGeom>
              <a:solidFill>
                <a:srgbClr val="FFFF99"/>
              </a:solidFill>
              <a:ln w="762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679" name="Freeform 85">
                <a:extLst>
                  <a:ext uri="{FF2B5EF4-FFF2-40B4-BE49-F238E27FC236}">
                    <a16:creationId xmlns:a16="http://schemas.microsoft.com/office/drawing/2014/main" id="{DFBE84CD-E848-4A8C-A8B4-411894024F70}"/>
                  </a:ext>
                </a:extLst>
              </p:cNvPr>
              <p:cNvSpPr>
                <a:spLocks/>
              </p:cNvSpPr>
              <p:nvPr/>
            </p:nvSpPr>
            <p:spPr bwMode="auto">
              <a:xfrm rot="-686689">
                <a:off x="4544" y="119"/>
                <a:ext cx="96" cy="607"/>
              </a:xfrm>
              <a:custGeom>
                <a:avLst/>
                <a:gdLst>
                  <a:gd name="T0" fmla="*/ 56 w 46"/>
                  <a:gd name="T1" fmla="*/ 2 h 507"/>
                  <a:gd name="T2" fmla="*/ 96 w 46"/>
                  <a:gd name="T3" fmla="*/ 0 h 507"/>
                  <a:gd name="T4" fmla="*/ 15 w 46"/>
                  <a:gd name="T5" fmla="*/ 269 h 507"/>
                  <a:gd name="T6" fmla="*/ 15 w 46"/>
                  <a:gd name="T7" fmla="*/ 607 h 50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6" h="507">
                    <a:moveTo>
                      <a:pt x="27" y="2"/>
                    </a:moveTo>
                    <a:cubicBezTo>
                      <a:pt x="30" y="2"/>
                      <a:pt x="46" y="0"/>
                      <a:pt x="46" y="0"/>
                    </a:cubicBezTo>
                    <a:cubicBezTo>
                      <a:pt x="30" y="70"/>
                      <a:pt x="14" y="140"/>
                      <a:pt x="7" y="225"/>
                    </a:cubicBezTo>
                    <a:cubicBezTo>
                      <a:pt x="0" y="309"/>
                      <a:pt x="7" y="460"/>
                      <a:pt x="7" y="507"/>
                    </a:cubicBezTo>
                  </a:path>
                </a:pathLst>
              </a:custGeom>
              <a:noFill/>
              <a:ln w="76200" cmpd="sng">
                <a:solidFill>
                  <a:srgbClr val="FF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680" name="Freeform 86" descr="blanc)">
                <a:extLst>
                  <a:ext uri="{FF2B5EF4-FFF2-40B4-BE49-F238E27FC236}">
                    <a16:creationId xmlns:a16="http://schemas.microsoft.com/office/drawing/2014/main" id="{D2F6669C-EF8C-4B3A-9720-41131599F6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6" y="83"/>
                <a:ext cx="341" cy="1556"/>
              </a:xfrm>
              <a:custGeom>
                <a:avLst/>
                <a:gdLst>
                  <a:gd name="T0" fmla="*/ 137 w 402"/>
                  <a:gd name="T1" fmla="*/ 19 h 2506"/>
                  <a:gd name="T2" fmla="*/ 60 w 402"/>
                  <a:gd name="T3" fmla="*/ 497 h 2506"/>
                  <a:gd name="T4" fmla="*/ 137 w 402"/>
                  <a:gd name="T5" fmla="*/ 864 h 2506"/>
                  <a:gd name="T6" fmla="*/ 255 w 402"/>
                  <a:gd name="T7" fmla="*/ 950 h 2506"/>
                  <a:gd name="T8" fmla="*/ 338 w 402"/>
                  <a:gd name="T9" fmla="*/ 1154 h 2506"/>
                  <a:gd name="T10" fmla="*/ 277 w 402"/>
                  <a:gd name="T11" fmla="*/ 1506 h 2506"/>
                  <a:gd name="T12" fmla="*/ 137 w 402"/>
                  <a:gd name="T13" fmla="*/ 1455 h 2506"/>
                  <a:gd name="T14" fmla="*/ 135 w 402"/>
                  <a:gd name="T15" fmla="*/ 1258 h 2506"/>
                  <a:gd name="T16" fmla="*/ 137 w 402"/>
                  <a:gd name="T17" fmla="*/ 1004 h 2506"/>
                  <a:gd name="T18" fmla="*/ 60 w 402"/>
                  <a:gd name="T19" fmla="*/ 864 h 2506"/>
                  <a:gd name="T20" fmla="*/ 0 w 402"/>
                  <a:gd name="T21" fmla="*/ 521 h 2506"/>
                  <a:gd name="T22" fmla="*/ 60 w 402"/>
                  <a:gd name="T23" fmla="*/ 103 h 2506"/>
                  <a:gd name="T24" fmla="*/ 75 w 402"/>
                  <a:gd name="T25" fmla="*/ 14 h 2506"/>
                  <a:gd name="T26" fmla="*/ 137 w 402"/>
                  <a:gd name="T27" fmla="*/ 19 h 250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02" h="2506">
                    <a:moveTo>
                      <a:pt x="162" y="30"/>
                    </a:moveTo>
                    <a:cubicBezTo>
                      <a:pt x="154" y="160"/>
                      <a:pt x="71" y="574"/>
                      <a:pt x="71" y="801"/>
                    </a:cubicBezTo>
                    <a:cubicBezTo>
                      <a:pt x="71" y="1028"/>
                      <a:pt x="124" y="1270"/>
                      <a:pt x="162" y="1391"/>
                    </a:cubicBezTo>
                    <a:cubicBezTo>
                      <a:pt x="200" y="1512"/>
                      <a:pt x="262" y="1452"/>
                      <a:pt x="301" y="1530"/>
                    </a:cubicBezTo>
                    <a:cubicBezTo>
                      <a:pt x="340" y="1608"/>
                      <a:pt x="394" y="1709"/>
                      <a:pt x="398" y="1858"/>
                    </a:cubicBezTo>
                    <a:cubicBezTo>
                      <a:pt x="402" y="2007"/>
                      <a:pt x="366" y="2344"/>
                      <a:pt x="327" y="2425"/>
                    </a:cubicBezTo>
                    <a:cubicBezTo>
                      <a:pt x="288" y="2506"/>
                      <a:pt x="190" y="2409"/>
                      <a:pt x="162" y="2343"/>
                    </a:cubicBezTo>
                    <a:cubicBezTo>
                      <a:pt x="134" y="2277"/>
                      <a:pt x="159" y="2147"/>
                      <a:pt x="159" y="2026"/>
                    </a:cubicBezTo>
                    <a:cubicBezTo>
                      <a:pt x="159" y="1905"/>
                      <a:pt x="177" y="1723"/>
                      <a:pt x="162" y="1617"/>
                    </a:cubicBezTo>
                    <a:cubicBezTo>
                      <a:pt x="147" y="1511"/>
                      <a:pt x="98" y="1520"/>
                      <a:pt x="71" y="1391"/>
                    </a:cubicBezTo>
                    <a:cubicBezTo>
                      <a:pt x="44" y="1262"/>
                      <a:pt x="0" y="1043"/>
                      <a:pt x="0" y="839"/>
                    </a:cubicBezTo>
                    <a:cubicBezTo>
                      <a:pt x="0" y="635"/>
                      <a:pt x="56" y="302"/>
                      <a:pt x="71" y="166"/>
                    </a:cubicBezTo>
                    <a:cubicBezTo>
                      <a:pt x="86" y="30"/>
                      <a:pt x="73" y="46"/>
                      <a:pt x="88" y="23"/>
                    </a:cubicBezTo>
                    <a:cubicBezTo>
                      <a:pt x="103" y="0"/>
                      <a:pt x="147" y="29"/>
                      <a:pt x="162" y="30"/>
                    </a:cubicBez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681" name="Freeform 87" descr="blanc)">
                <a:extLst>
                  <a:ext uri="{FF2B5EF4-FFF2-40B4-BE49-F238E27FC236}">
                    <a16:creationId xmlns:a16="http://schemas.microsoft.com/office/drawing/2014/main" id="{5DFEF53B-F6D8-47EC-8768-CF77613295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4" y="703"/>
                <a:ext cx="512" cy="1090"/>
              </a:xfrm>
              <a:custGeom>
                <a:avLst/>
                <a:gdLst>
                  <a:gd name="T0" fmla="*/ 25 w 603"/>
                  <a:gd name="T1" fmla="*/ 38 h 1756"/>
                  <a:gd name="T2" fmla="*/ 163 w 603"/>
                  <a:gd name="T3" fmla="*/ 431 h 1756"/>
                  <a:gd name="T4" fmla="*/ 289 w 603"/>
                  <a:gd name="T5" fmla="*/ 578 h 1756"/>
                  <a:gd name="T6" fmla="*/ 363 w 603"/>
                  <a:gd name="T7" fmla="*/ 721 h 1756"/>
                  <a:gd name="T8" fmla="*/ 492 w 603"/>
                  <a:gd name="T9" fmla="*/ 913 h 1756"/>
                  <a:gd name="T10" fmla="*/ 484 w 603"/>
                  <a:gd name="T11" fmla="*/ 1056 h 1756"/>
                  <a:gd name="T12" fmla="*/ 334 w 603"/>
                  <a:gd name="T13" fmla="*/ 1078 h 1756"/>
                  <a:gd name="T14" fmla="*/ 213 w 603"/>
                  <a:gd name="T15" fmla="*/ 984 h 1756"/>
                  <a:gd name="T16" fmla="*/ 258 w 603"/>
                  <a:gd name="T17" fmla="*/ 875 h 1756"/>
                  <a:gd name="T18" fmla="*/ 258 w 603"/>
                  <a:gd name="T19" fmla="*/ 814 h 1756"/>
                  <a:gd name="T20" fmla="*/ 176 w 603"/>
                  <a:gd name="T21" fmla="*/ 622 h 1756"/>
                  <a:gd name="T22" fmla="*/ 86 w 603"/>
                  <a:gd name="T23" fmla="*/ 431 h 1756"/>
                  <a:gd name="T24" fmla="*/ 10 w 603"/>
                  <a:gd name="T25" fmla="*/ 198 h 1756"/>
                  <a:gd name="T26" fmla="*/ 25 w 603"/>
                  <a:gd name="T27" fmla="*/ 38 h 17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03" h="1756">
                    <a:moveTo>
                      <a:pt x="30" y="62"/>
                    </a:moveTo>
                    <a:cubicBezTo>
                      <a:pt x="60" y="124"/>
                      <a:pt x="140" y="550"/>
                      <a:pt x="192" y="695"/>
                    </a:cubicBezTo>
                    <a:cubicBezTo>
                      <a:pt x="244" y="840"/>
                      <a:pt x="301" y="853"/>
                      <a:pt x="340" y="931"/>
                    </a:cubicBezTo>
                    <a:cubicBezTo>
                      <a:pt x="379" y="1009"/>
                      <a:pt x="388" y="1072"/>
                      <a:pt x="428" y="1162"/>
                    </a:cubicBezTo>
                    <a:cubicBezTo>
                      <a:pt x="468" y="1252"/>
                      <a:pt x="555" y="1381"/>
                      <a:pt x="579" y="1471"/>
                    </a:cubicBezTo>
                    <a:cubicBezTo>
                      <a:pt x="603" y="1561"/>
                      <a:pt x="601" y="1658"/>
                      <a:pt x="570" y="1702"/>
                    </a:cubicBezTo>
                    <a:cubicBezTo>
                      <a:pt x="539" y="1746"/>
                      <a:pt x="446" y="1756"/>
                      <a:pt x="393" y="1737"/>
                    </a:cubicBezTo>
                    <a:cubicBezTo>
                      <a:pt x="340" y="1718"/>
                      <a:pt x="266" y="1641"/>
                      <a:pt x="251" y="1586"/>
                    </a:cubicBezTo>
                    <a:cubicBezTo>
                      <a:pt x="236" y="1531"/>
                      <a:pt x="295" y="1455"/>
                      <a:pt x="304" y="1409"/>
                    </a:cubicBezTo>
                    <a:cubicBezTo>
                      <a:pt x="313" y="1363"/>
                      <a:pt x="320" y="1380"/>
                      <a:pt x="304" y="1312"/>
                    </a:cubicBezTo>
                    <a:cubicBezTo>
                      <a:pt x="288" y="1244"/>
                      <a:pt x="241" y="1105"/>
                      <a:pt x="207" y="1002"/>
                    </a:cubicBezTo>
                    <a:cubicBezTo>
                      <a:pt x="173" y="899"/>
                      <a:pt x="134" y="809"/>
                      <a:pt x="101" y="695"/>
                    </a:cubicBezTo>
                    <a:cubicBezTo>
                      <a:pt x="68" y="581"/>
                      <a:pt x="24" y="424"/>
                      <a:pt x="12" y="319"/>
                    </a:cubicBezTo>
                    <a:cubicBezTo>
                      <a:pt x="0" y="214"/>
                      <a:pt x="0" y="0"/>
                      <a:pt x="30" y="62"/>
                    </a:cubicBez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682" name="Freeform 88">
                <a:extLst>
                  <a:ext uri="{FF2B5EF4-FFF2-40B4-BE49-F238E27FC236}">
                    <a16:creationId xmlns:a16="http://schemas.microsoft.com/office/drawing/2014/main" id="{198668EB-1757-473A-9F9D-C43E3DEC02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" y="1200"/>
                <a:ext cx="502" cy="451"/>
              </a:xfrm>
              <a:custGeom>
                <a:avLst/>
                <a:gdLst>
                  <a:gd name="T0" fmla="*/ 502 w 590"/>
                  <a:gd name="T1" fmla="*/ 451 h 726"/>
                  <a:gd name="T2" fmla="*/ 0 w 590"/>
                  <a:gd name="T3" fmla="*/ 0 h 72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90" h="726">
                    <a:moveTo>
                      <a:pt x="590" y="726"/>
                    </a:moveTo>
                    <a:cubicBezTo>
                      <a:pt x="590" y="726"/>
                      <a:pt x="295" y="363"/>
                      <a:pt x="0" y="0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683" name="Freeform 89">
                <a:extLst>
                  <a:ext uri="{FF2B5EF4-FFF2-40B4-BE49-F238E27FC236}">
                    <a16:creationId xmlns:a16="http://schemas.microsoft.com/office/drawing/2014/main" id="{02DEB7A9-8F57-42C7-ACD1-A911A84EB8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" y="270"/>
                <a:ext cx="676" cy="1527"/>
              </a:xfrm>
              <a:custGeom>
                <a:avLst/>
                <a:gdLst>
                  <a:gd name="T0" fmla="*/ 0 w 795"/>
                  <a:gd name="T1" fmla="*/ 0 h 2459"/>
                  <a:gd name="T2" fmla="*/ 463 w 795"/>
                  <a:gd name="T3" fmla="*/ 422 h 2459"/>
                  <a:gd name="T4" fmla="*/ 424 w 795"/>
                  <a:gd name="T5" fmla="*/ 507 h 2459"/>
                  <a:gd name="T6" fmla="*/ 424 w 795"/>
                  <a:gd name="T7" fmla="*/ 591 h 2459"/>
                  <a:gd name="T8" fmla="*/ 502 w 795"/>
                  <a:gd name="T9" fmla="*/ 563 h 2459"/>
                  <a:gd name="T10" fmla="*/ 463 w 795"/>
                  <a:gd name="T11" fmla="*/ 535 h 2459"/>
                  <a:gd name="T12" fmla="*/ 463 w 795"/>
                  <a:gd name="T13" fmla="*/ 648 h 2459"/>
                  <a:gd name="T14" fmla="*/ 540 w 795"/>
                  <a:gd name="T15" fmla="*/ 620 h 2459"/>
                  <a:gd name="T16" fmla="*/ 502 w 795"/>
                  <a:gd name="T17" fmla="*/ 591 h 2459"/>
                  <a:gd name="T18" fmla="*/ 463 w 795"/>
                  <a:gd name="T19" fmla="*/ 676 h 2459"/>
                  <a:gd name="T20" fmla="*/ 578 w 795"/>
                  <a:gd name="T21" fmla="*/ 704 h 2459"/>
                  <a:gd name="T22" fmla="*/ 540 w 795"/>
                  <a:gd name="T23" fmla="*/ 648 h 2459"/>
                  <a:gd name="T24" fmla="*/ 502 w 795"/>
                  <a:gd name="T25" fmla="*/ 704 h 2459"/>
                  <a:gd name="T26" fmla="*/ 617 w 795"/>
                  <a:gd name="T27" fmla="*/ 761 h 2459"/>
                  <a:gd name="T28" fmla="*/ 663 w 795"/>
                  <a:gd name="T29" fmla="*/ 1065 h 2459"/>
                  <a:gd name="T30" fmla="*/ 540 w 795"/>
                  <a:gd name="T31" fmla="*/ 1465 h 2459"/>
                  <a:gd name="T32" fmla="*/ 463 w 795"/>
                  <a:gd name="T33" fmla="*/ 1436 h 2459"/>
                  <a:gd name="T34" fmla="*/ 540 w 795"/>
                  <a:gd name="T35" fmla="*/ 1408 h 2459"/>
                  <a:gd name="T36" fmla="*/ 502 w 795"/>
                  <a:gd name="T37" fmla="*/ 1465 h 2459"/>
                  <a:gd name="T38" fmla="*/ 502 w 795"/>
                  <a:gd name="T39" fmla="*/ 1380 h 2459"/>
                  <a:gd name="T40" fmla="*/ 578 w 795"/>
                  <a:gd name="T41" fmla="*/ 1380 h 2459"/>
                  <a:gd name="T42" fmla="*/ 540 w 795"/>
                  <a:gd name="T43" fmla="*/ 1465 h 245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95" h="2459">
                    <a:moveTo>
                      <a:pt x="0" y="0"/>
                    </a:moveTo>
                    <a:cubicBezTo>
                      <a:pt x="230" y="272"/>
                      <a:pt x="461" y="544"/>
                      <a:pt x="544" y="680"/>
                    </a:cubicBezTo>
                    <a:cubicBezTo>
                      <a:pt x="627" y="816"/>
                      <a:pt x="506" y="771"/>
                      <a:pt x="499" y="816"/>
                    </a:cubicBezTo>
                    <a:cubicBezTo>
                      <a:pt x="492" y="861"/>
                      <a:pt x="484" y="937"/>
                      <a:pt x="499" y="952"/>
                    </a:cubicBezTo>
                    <a:cubicBezTo>
                      <a:pt x="514" y="967"/>
                      <a:pt x="583" y="922"/>
                      <a:pt x="590" y="907"/>
                    </a:cubicBezTo>
                    <a:cubicBezTo>
                      <a:pt x="597" y="892"/>
                      <a:pt x="552" y="839"/>
                      <a:pt x="544" y="862"/>
                    </a:cubicBezTo>
                    <a:cubicBezTo>
                      <a:pt x="536" y="885"/>
                      <a:pt x="529" y="1020"/>
                      <a:pt x="544" y="1043"/>
                    </a:cubicBezTo>
                    <a:cubicBezTo>
                      <a:pt x="559" y="1066"/>
                      <a:pt x="627" y="1013"/>
                      <a:pt x="635" y="998"/>
                    </a:cubicBezTo>
                    <a:cubicBezTo>
                      <a:pt x="643" y="983"/>
                      <a:pt x="605" y="937"/>
                      <a:pt x="590" y="952"/>
                    </a:cubicBezTo>
                    <a:cubicBezTo>
                      <a:pt x="575" y="967"/>
                      <a:pt x="529" y="1059"/>
                      <a:pt x="544" y="1089"/>
                    </a:cubicBezTo>
                    <a:cubicBezTo>
                      <a:pt x="559" y="1119"/>
                      <a:pt x="665" y="1142"/>
                      <a:pt x="680" y="1134"/>
                    </a:cubicBezTo>
                    <a:cubicBezTo>
                      <a:pt x="695" y="1126"/>
                      <a:pt x="650" y="1043"/>
                      <a:pt x="635" y="1043"/>
                    </a:cubicBezTo>
                    <a:cubicBezTo>
                      <a:pt x="620" y="1043"/>
                      <a:pt x="575" y="1104"/>
                      <a:pt x="590" y="1134"/>
                    </a:cubicBezTo>
                    <a:cubicBezTo>
                      <a:pt x="605" y="1164"/>
                      <a:pt x="694" y="1128"/>
                      <a:pt x="726" y="1225"/>
                    </a:cubicBezTo>
                    <a:cubicBezTo>
                      <a:pt x="758" y="1322"/>
                      <a:pt x="795" y="1526"/>
                      <a:pt x="780" y="1715"/>
                    </a:cubicBezTo>
                    <a:cubicBezTo>
                      <a:pt x="765" y="1904"/>
                      <a:pt x="674" y="2259"/>
                      <a:pt x="635" y="2359"/>
                    </a:cubicBezTo>
                    <a:cubicBezTo>
                      <a:pt x="596" y="2459"/>
                      <a:pt x="544" y="2328"/>
                      <a:pt x="544" y="2313"/>
                    </a:cubicBezTo>
                    <a:cubicBezTo>
                      <a:pt x="544" y="2298"/>
                      <a:pt x="627" y="2260"/>
                      <a:pt x="635" y="2268"/>
                    </a:cubicBezTo>
                    <a:cubicBezTo>
                      <a:pt x="643" y="2276"/>
                      <a:pt x="597" y="2366"/>
                      <a:pt x="590" y="2359"/>
                    </a:cubicBezTo>
                    <a:cubicBezTo>
                      <a:pt x="583" y="2352"/>
                      <a:pt x="575" y="2246"/>
                      <a:pt x="590" y="2223"/>
                    </a:cubicBezTo>
                    <a:cubicBezTo>
                      <a:pt x="605" y="2200"/>
                      <a:pt x="673" y="2200"/>
                      <a:pt x="680" y="2223"/>
                    </a:cubicBezTo>
                    <a:cubicBezTo>
                      <a:pt x="687" y="2246"/>
                      <a:pt x="661" y="2302"/>
                      <a:pt x="635" y="2359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684" name="Freeform 90">
                <a:extLst>
                  <a:ext uri="{FF2B5EF4-FFF2-40B4-BE49-F238E27FC236}">
                    <a16:creationId xmlns:a16="http://schemas.microsoft.com/office/drawing/2014/main" id="{06D4CD2A-6289-4BDB-91A1-AB996DE37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4" y="664"/>
                <a:ext cx="604" cy="1496"/>
              </a:xfrm>
              <a:custGeom>
                <a:avLst/>
                <a:gdLst>
                  <a:gd name="T0" fmla="*/ 46 w 604"/>
                  <a:gd name="T1" fmla="*/ 36 h 1496"/>
                  <a:gd name="T2" fmla="*/ 249 w 604"/>
                  <a:gd name="T3" fmla="*/ 27 h 1496"/>
                  <a:gd name="T4" fmla="*/ 213 w 604"/>
                  <a:gd name="T5" fmla="*/ 196 h 1496"/>
                  <a:gd name="T6" fmla="*/ 355 w 604"/>
                  <a:gd name="T7" fmla="*/ 196 h 1496"/>
                  <a:gd name="T8" fmla="*/ 293 w 604"/>
                  <a:gd name="T9" fmla="*/ 373 h 1496"/>
                  <a:gd name="T10" fmla="*/ 444 w 604"/>
                  <a:gd name="T11" fmla="*/ 426 h 1496"/>
                  <a:gd name="T12" fmla="*/ 319 w 604"/>
                  <a:gd name="T13" fmla="*/ 559 h 1496"/>
                  <a:gd name="T14" fmla="*/ 258 w 604"/>
                  <a:gd name="T15" fmla="*/ 729 h 1496"/>
                  <a:gd name="T16" fmla="*/ 496 w 604"/>
                  <a:gd name="T17" fmla="*/ 984 h 1496"/>
                  <a:gd name="T18" fmla="*/ 576 w 604"/>
                  <a:gd name="T19" fmla="*/ 1277 h 1496"/>
                  <a:gd name="T20" fmla="*/ 328 w 604"/>
                  <a:gd name="T21" fmla="*/ 1472 h 1496"/>
                  <a:gd name="T22" fmla="*/ 0 w 604"/>
                  <a:gd name="T23" fmla="*/ 1135 h 149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04" h="1496">
                    <a:moveTo>
                      <a:pt x="46" y="36"/>
                    </a:moveTo>
                    <a:cubicBezTo>
                      <a:pt x="80" y="35"/>
                      <a:pt x="221" y="0"/>
                      <a:pt x="249" y="27"/>
                    </a:cubicBezTo>
                    <a:cubicBezTo>
                      <a:pt x="277" y="54"/>
                      <a:pt x="195" y="168"/>
                      <a:pt x="213" y="196"/>
                    </a:cubicBezTo>
                    <a:cubicBezTo>
                      <a:pt x="231" y="224"/>
                      <a:pt x="342" y="167"/>
                      <a:pt x="355" y="196"/>
                    </a:cubicBezTo>
                    <a:cubicBezTo>
                      <a:pt x="368" y="225"/>
                      <a:pt x="278" y="335"/>
                      <a:pt x="293" y="373"/>
                    </a:cubicBezTo>
                    <a:cubicBezTo>
                      <a:pt x="308" y="411"/>
                      <a:pt x="440" y="395"/>
                      <a:pt x="444" y="426"/>
                    </a:cubicBezTo>
                    <a:cubicBezTo>
                      <a:pt x="448" y="457"/>
                      <a:pt x="350" y="509"/>
                      <a:pt x="319" y="559"/>
                    </a:cubicBezTo>
                    <a:cubicBezTo>
                      <a:pt x="288" y="609"/>
                      <a:pt x="228" y="658"/>
                      <a:pt x="258" y="729"/>
                    </a:cubicBezTo>
                    <a:cubicBezTo>
                      <a:pt x="288" y="800"/>
                      <a:pt x="443" y="893"/>
                      <a:pt x="496" y="984"/>
                    </a:cubicBezTo>
                    <a:cubicBezTo>
                      <a:pt x="549" y="1075"/>
                      <a:pt x="604" y="1196"/>
                      <a:pt x="576" y="1277"/>
                    </a:cubicBezTo>
                    <a:cubicBezTo>
                      <a:pt x="548" y="1358"/>
                      <a:pt x="424" y="1496"/>
                      <a:pt x="328" y="1472"/>
                    </a:cubicBezTo>
                    <a:cubicBezTo>
                      <a:pt x="232" y="1448"/>
                      <a:pt x="68" y="1205"/>
                      <a:pt x="0" y="1135"/>
                    </a:cubicBezTo>
                  </a:path>
                </a:pathLst>
              </a:custGeom>
              <a:noFill/>
              <a:ln w="1270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685" name="Freeform 91">
                <a:extLst>
                  <a:ext uri="{FF2B5EF4-FFF2-40B4-BE49-F238E27FC236}">
                    <a16:creationId xmlns:a16="http://schemas.microsoft.com/office/drawing/2014/main" id="{03110B27-32A5-4658-8A88-10F8B8250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6" y="653"/>
                <a:ext cx="586" cy="1412"/>
              </a:xfrm>
              <a:custGeom>
                <a:avLst/>
                <a:gdLst>
                  <a:gd name="T0" fmla="*/ 233 w 586"/>
                  <a:gd name="T1" fmla="*/ 437 h 1412"/>
                  <a:gd name="T2" fmla="*/ 154 w 586"/>
                  <a:gd name="T3" fmla="*/ 56 h 1412"/>
                  <a:gd name="T4" fmla="*/ 245 w 586"/>
                  <a:gd name="T5" fmla="*/ 101 h 1412"/>
                  <a:gd name="T6" fmla="*/ 21 w 586"/>
                  <a:gd name="T7" fmla="*/ 91 h 1412"/>
                  <a:gd name="T8" fmla="*/ 118 w 586"/>
                  <a:gd name="T9" fmla="*/ 171 h 1412"/>
                  <a:gd name="T10" fmla="*/ 83 w 586"/>
                  <a:gd name="T11" fmla="*/ 304 h 1412"/>
                  <a:gd name="T12" fmla="*/ 336 w 586"/>
                  <a:gd name="T13" fmla="*/ 237 h 1412"/>
                  <a:gd name="T14" fmla="*/ 290 w 586"/>
                  <a:gd name="T15" fmla="*/ 328 h 1412"/>
                  <a:gd name="T16" fmla="*/ 381 w 586"/>
                  <a:gd name="T17" fmla="*/ 464 h 1412"/>
                  <a:gd name="T18" fmla="*/ 336 w 586"/>
                  <a:gd name="T19" fmla="*/ 509 h 1412"/>
                  <a:gd name="T20" fmla="*/ 290 w 586"/>
                  <a:gd name="T21" fmla="*/ 600 h 1412"/>
                  <a:gd name="T22" fmla="*/ 245 w 586"/>
                  <a:gd name="T23" fmla="*/ 827 h 1412"/>
                  <a:gd name="T24" fmla="*/ 290 w 586"/>
                  <a:gd name="T25" fmla="*/ 917 h 1412"/>
                  <a:gd name="T26" fmla="*/ 366 w 586"/>
                  <a:gd name="T27" fmla="*/ 907 h 1412"/>
                  <a:gd name="T28" fmla="*/ 472 w 586"/>
                  <a:gd name="T29" fmla="*/ 986 h 1412"/>
                  <a:gd name="T30" fmla="*/ 561 w 586"/>
                  <a:gd name="T31" fmla="*/ 1137 h 1412"/>
                  <a:gd name="T32" fmla="*/ 561 w 586"/>
                  <a:gd name="T33" fmla="*/ 1279 h 1412"/>
                  <a:gd name="T34" fmla="*/ 410 w 586"/>
                  <a:gd name="T35" fmla="*/ 1403 h 1412"/>
                  <a:gd name="T36" fmla="*/ 268 w 586"/>
                  <a:gd name="T37" fmla="*/ 1332 h 1412"/>
                  <a:gd name="T38" fmla="*/ 154 w 586"/>
                  <a:gd name="T39" fmla="*/ 1189 h 1412"/>
                  <a:gd name="T40" fmla="*/ 83 w 586"/>
                  <a:gd name="T41" fmla="*/ 1084 h 1412"/>
                  <a:gd name="T42" fmla="*/ 277 w 586"/>
                  <a:gd name="T43" fmla="*/ 1217 h 1412"/>
                  <a:gd name="T44" fmla="*/ 366 w 586"/>
                  <a:gd name="T45" fmla="*/ 951 h 1412"/>
                  <a:gd name="T46" fmla="*/ 225 w 586"/>
                  <a:gd name="T47" fmla="*/ 915 h 141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586" h="1412">
                    <a:moveTo>
                      <a:pt x="233" y="437"/>
                    </a:moveTo>
                    <a:cubicBezTo>
                      <a:pt x="220" y="372"/>
                      <a:pt x="152" y="112"/>
                      <a:pt x="154" y="56"/>
                    </a:cubicBezTo>
                    <a:cubicBezTo>
                      <a:pt x="156" y="0"/>
                      <a:pt x="267" y="95"/>
                      <a:pt x="245" y="101"/>
                    </a:cubicBezTo>
                    <a:cubicBezTo>
                      <a:pt x="223" y="107"/>
                      <a:pt x="42" y="79"/>
                      <a:pt x="21" y="91"/>
                    </a:cubicBezTo>
                    <a:cubicBezTo>
                      <a:pt x="0" y="103"/>
                      <a:pt x="108" y="136"/>
                      <a:pt x="118" y="171"/>
                    </a:cubicBezTo>
                    <a:cubicBezTo>
                      <a:pt x="128" y="206"/>
                      <a:pt x="47" y="293"/>
                      <a:pt x="83" y="304"/>
                    </a:cubicBezTo>
                    <a:cubicBezTo>
                      <a:pt x="119" y="315"/>
                      <a:pt x="302" y="233"/>
                      <a:pt x="336" y="237"/>
                    </a:cubicBezTo>
                    <a:cubicBezTo>
                      <a:pt x="370" y="241"/>
                      <a:pt x="283" y="290"/>
                      <a:pt x="290" y="328"/>
                    </a:cubicBezTo>
                    <a:cubicBezTo>
                      <a:pt x="297" y="366"/>
                      <a:pt x="373" y="434"/>
                      <a:pt x="381" y="464"/>
                    </a:cubicBezTo>
                    <a:cubicBezTo>
                      <a:pt x="389" y="494"/>
                      <a:pt x="351" y="486"/>
                      <a:pt x="336" y="509"/>
                    </a:cubicBezTo>
                    <a:cubicBezTo>
                      <a:pt x="321" y="532"/>
                      <a:pt x="305" y="547"/>
                      <a:pt x="290" y="600"/>
                    </a:cubicBezTo>
                    <a:cubicBezTo>
                      <a:pt x="275" y="653"/>
                      <a:pt x="245" y="774"/>
                      <a:pt x="245" y="827"/>
                    </a:cubicBezTo>
                    <a:cubicBezTo>
                      <a:pt x="245" y="880"/>
                      <a:pt x="270" y="904"/>
                      <a:pt x="290" y="917"/>
                    </a:cubicBezTo>
                    <a:cubicBezTo>
                      <a:pt x="310" y="930"/>
                      <a:pt x="336" y="896"/>
                      <a:pt x="366" y="907"/>
                    </a:cubicBezTo>
                    <a:cubicBezTo>
                      <a:pt x="396" y="918"/>
                      <a:pt x="439" y="948"/>
                      <a:pt x="472" y="986"/>
                    </a:cubicBezTo>
                    <a:cubicBezTo>
                      <a:pt x="505" y="1024"/>
                      <a:pt x="546" y="1088"/>
                      <a:pt x="561" y="1137"/>
                    </a:cubicBezTo>
                    <a:cubicBezTo>
                      <a:pt x="576" y="1186"/>
                      <a:pt x="586" y="1235"/>
                      <a:pt x="561" y="1279"/>
                    </a:cubicBezTo>
                    <a:cubicBezTo>
                      <a:pt x="536" y="1323"/>
                      <a:pt x="459" y="1394"/>
                      <a:pt x="410" y="1403"/>
                    </a:cubicBezTo>
                    <a:cubicBezTo>
                      <a:pt x="361" y="1412"/>
                      <a:pt x="311" y="1368"/>
                      <a:pt x="268" y="1332"/>
                    </a:cubicBezTo>
                    <a:cubicBezTo>
                      <a:pt x="225" y="1296"/>
                      <a:pt x="185" y="1230"/>
                      <a:pt x="154" y="1189"/>
                    </a:cubicBezTo>
                    <a:cubicBezTo>
                      <a:pt x="123" y="1148"/>
                      <a:pt x="63" y="1079"/>
                      <a:pt x="83" y="1084"/>
                    </a:cubicBezTo>
                    <a:cubicBezTo>
                      <a:pt x="103" y="1089"/>
                      <a:pt x="230" y="1239"/>
                      <a:pt x="277" y="1217"/>
                    </a:cubicBezTo>
                    <a:cubicBezTo>
                      <a:pt x="324" y="1195"/>
                      <a:pt x="375" y="1001"/>
                      <a:pt x="366" y="951"/>
                    </a:cubicBezTo>
                    <a:cubicBezTo>
                      <a:pt x="357" y="901"/>
                      <a:pt x="254" y="922"/>
                      <a:pt x="225" y="915"/>
                    </a:cubicBezTo>
                  </a:path>
                </a:pathLst>
              </a:custGeom>
              <a:noFill/>
              <a:ln w="57150" cmpd="sng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686" name="Oval 92">
                <a:extLst>
                  <a:ext uri="{FF2B5EF4-FFF2-40B4-BE49-F238E27FC236}">
                    <a16:creationId xmlns:a16="http://schemas.microsoft.com/office/drawing/2014/main" id="{D59A0424-F362-43AF-B5A2-3777630A0E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0" y="1616"/>
                <a:ext cx="90" cy="22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5687" name="Oval 93">
                <a:extLst>
                  <a:ext uri="{FF2B5EF4-FFF2-40B4-BE49-F238E27FC236}">
                    <a16:creationId xmlns:a16="http://schemas.microsoft.com/office/drawing/2014/main" id="{90338790-EB1E-4CEB-A654-25D1FF916A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5" y="709"/>
                <a:ext cx="90" cy="22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5688" name="Oval 94">
                <a:extLst>
                  <a:ext uri="{FF2B5EF4-FFF2-40B4-BE49-F238E27FC236}">
                    <a16:creationId xmlns:a16="http://schemas.microsoft.com/office/drawing/2014/main" id="{778570CC-06BD-406E-9739-0A77094B6F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1" y="981"/>
                <a:ext cx="90" cy="22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5689" name="AutoShape 105">
                <a:extLst>
                  <a:ext uri="{FF2B5EF4-FFF2-40B4-BE49-F238E27FC236}">
                    <a16:creationId xmlns:a16="http://schemas.microsoft.com/office/drawing/2014/main" id="{75FE58D9-F413-437D-B607-6512110BB3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4" y="1570"/>
                <a:ext cx="544" cy="545"/>
              </a:xfrm>
              <a:prstGeom prst="irregularSeal2">
                <a:avLst/>
              </a:prstGeom>
              <a:solidFill>
                <a:schemeClr val="tx2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</p:grpSp>
        <p:sp>
          <p:nvSpPr>
            <p:cNvPr id="25674" name="Oval 129">
              <a:extLst>
                <a:ext uri="{FF2B5EF4-FFF2-40B4-BE49-F238E27FC236}">
                  <a16:creationId xmlns:a16="http://schemas.microsoft.com/office/drawing/2014/main" id="{CD6D69A5-C591-49A5-9E39-147702642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3" y="2795"/>
              <a:ext cx="45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5675" name="Oval 130">
              <a:extLst>
                <a:ext uri="{FF2B5EF4-FFF2-40B4-BE49-F238E27FC236}">
                  <a16:creationId xmlns:a16="http://schemas.microsoft.com/office/drawing/2014/main" id="{DDC5D0BE-31CF-4614-B0FB-5102685E6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3" y="3158"/>
              <a:ext cx="45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5676" name="Oval 131">
              <a:extLst>
                <a:ext uri="{FF2B5EF4-FFF2-40B4-BE49-F238E27FC236}">
                  <a16:creationId xmlns:a16="http://schemas.microsoft.com/office/drawing/2014/main" id="{2C8D7FEC-E75E-42D1-B177-3474FDB707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4" y="3384"/>
              <a:ext cx="45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5677" name="Text Box 135">
              <a:extLst>
                <a:ext uri="{FF2B5EF4-FFF2-40B4-BE49-F238E27FC236}">
                  <a16:creationId xmlns:a16="http://schemas.microsoft.com/office/drawing/2014/main" id="{88490107-E135-4BD5-A4E4-E89D86EB73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2" y="3863"/>
              <a:ext cx="127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fr-FR" altLang="fr-FR" sz="1600" b="1">
                  <a:solidFill>
                    <a:schemeClr val="bg1"/>
                  </a:solidFill>
                </a:rPr>
                <a:t>Venitis ThromboPhlébitis</a:t>
              </a:r>
            </a:p>
          </p:txBody>
        </p:sp>
      </p:grpSp>
      <p:grpSp>
        <p:nvGrpSpPr>
          <p:cNvPr id="25605" name="Group 185">
            <a:extLst>
              <a:ext uri="{FF2B5EF4-FFF2-40B4-BE49-F238E27FC236}">
                <a16:creationId xmlns:a16="http://schemas.microsoft.com/office/drawing/2014/main" id="{6013817E-5D01-4AC2-9F82-4BCD708D838D}"/>
              </a:ext>
            </a:extLst>
          </p:cNvPr>
          <p:cNvGrpSpPr>
            <a:grpSpLocks/>
          </p:cNvGrpSpPr>
          <p:nvPr/>
        </p:nvGrpSpPr>
        <p:grpSpPr bwMode="auto">
          <a:xfrm>
            <a:off x="2195513" y="260350"/>
            <a:ext cx="2087562" cy="2806700"/>
            <a:chOff x="1202" y="255"/>
            <a:chExt cx="1315" cy="1768"/>
          </a:xfrm>
        </p:grpSpPr>
        <p:sp>
          <p:nvSpPr>
            <p:cNvPr id="25664" name="Text Box 132">
              <a:extLst>
                <a:ext uri="{FF2B5EF4-FFF2-40B4-BE49-F238E27FC236}">
                  <a16:creationId xmlns:a16="http://schemas.microsoft.com/office/drawing/2014/main" id="{29C08914-D060-48EA-991B-18EAA6F65A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2" y="1616"/>
              <a:ext cx="104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fr-FR" altLang="fr-FR" sz="1800" b="1">
                  <a:solidFill>
                    <a:schemeClr val="bg1"/>
                  </a:solidFill>
                </a:rPr>
                <a:t>Mechanical stool trauma</a:t>
              </a:r>
            </a:p>
          </p:txBody>
        </p:sp>
        <p:grpSp>
          <p:nvGrpSpPr>
            <p:cNvPr id="25665" name="Group 142">
              <a:extLst>
                <a:ext uri="{FF2B5EF4-FFF2-40B4-BE49-F238E27FC236}">
                  <a16:creationId xmlns:a16="http://schemas.microsoft.com/office/drawing/2014/main" id="{6C83136F-A541-49D9-BE9C-01DCF27B30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2" y="255"/>
              <a:ext cx="681" cy="1406"/>
              <a:chOff x="930" y="572"/>
              <a:chExt cx="907" cy="2849"/>
            </a:xfrm>
          </p:grpSpPr>
          <p:sp>
            <p:nvSpPr>
              <p:cNvPr id="25667" name="Freeform 143">
                <a:extLst>
                  <a:ext uri="{FF2B5EF4-FFF2-40B4-BE49-F238E27FC236}">
                    <a16:creationId xmlns:a16="http://schemas.microsoft.com/office/drawing/2014/main" id="{902B1B57-B6A6-4D33-A48C-19FDE02F37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0" y="572"/>
                <a:ext cx="907" cy="2849"/>
              </a:xfrm>
              <a:custGeom>
                <a:avLst/>
                <a:gdLst>
                  <a:gd name="T0" fmla="*/ 635 w 907"/>
                  <a:gd name="T1" fmla="*/ 0 h 2849"/>
                  <a:gd name="T2" fmla="*/ 589 w 907"/>
                  <a:gd name="T3" fmla="*/ 362 h 2849"/>
                  <a:gd name="T4" fmla="*/ 589 w 907"/>
                  <a:gd name="T5" fmla="*/ 816 h 2849"/>
                  <a:gd name="T6" fmla="*/ 860 w 907"/>
                  <a:gd name="T7" fmla="*/ 1537 h 2849"/>
                  <a:gd name="T8" fmla="*/ 869 w 907"/>
                  <a:gd name="T9" fmla="*/ 2051 h 2849"/>
                  <a:gd name="T10" fmla="*/ 745 w 907"/>
                  <a:gd name="T11" fmla="*/ 2778 h 2849"/>
                  <a:gd name="T12" fmla="*/ 54 w 907"/>
                  <a:gd name="T13" fmla="*/ 2849 h 2849"/>
                  <a:gd name="T14" fmla="*/ 0 w 907"/>
                  <a:gd name="T15" fmla="*/ 13 h 2849"/>
                  <a:gd name="T16" fmla="*/ 612 w 907"/>
                  <a:gd name="T17" fmla="*/ 4 h 28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07" h="2849">
                    <a:moveTo>
                      <a:pt x="635" y="0"/>
                    </a:moveTo>
                    <a:cubicBezTo>
                      <a:pt x="616" y="113"/>
                      <a:pt x="597" y="226"/>
                      <a:pt x="589" y="362"/>
                    </a:cubicBezTo>
                    <a:cubicBezTo>
                      <a:pt x="581" y="498"/>
                      <a:pt x="544" y="620"/>
                      <a:pt x="589" y="816"/>
                    </a:cubicBezTo>
                    <a:cubicBezTo>
                      <a:pt x="634" y="1012"/>
                      <a:pt x="813" y="1331"/>
                      <a:pt x="860" y="1537"/>
                    </a:cubicBezTo>
                    <a:cubicBezTo>
                      <a:pt x="907" y="1743"/>
                      <a:pt x="888" y="1844"/>
                      <a:pt x="869" y="2051"/>
                    </a:cubicBezTo>
                    <a:cubicBezTo>
                      <a:pt x="850" y="2258"/>
                      <a:pt x="881" y="2645"/>
                      <a:pt x="745" y="2778"/>
                    </a:cubicBezTo>
                    <a:lnTo>
                      <a:pt x="54" y="2849"/>
                    </a:lnTo>
                    <a:lnTo>
                      <a:pt x="0" y="13"/>
                    </a:lnTo>
                    <a:lnTo>
                      <a:pt x="612" y="4"/>
                    </a:lnTo>
                  </a:path>
                </a:pathLst>
              </a:custGeom>
              <a:solidFill>
                <a:srgbClr val="FFFF99"/>
              </a:solidFill>
              <a:ln w="762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668" name="Freeform 144">
                <a:extLst>
                  <a:ext uri="{FF2B5EF4-FFF2-40B4-BE49-F238E27FC236}">
                    <a16:creationId xmlns:a16="http://schemas.microsoft.com/office/drawing/2014/main" id="{154F15EA-4271-4CF0-87D0-73A483997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4" y="618"/>
                <a:ext cx="363" cy="2696"/>
              </a:xfrm>
              <a:custGeom>
                <a:avLst/>
                <a:gdLst>
                  <a:gd name="T0" fmla="*/ 68 w 363"/>
                  <a:gd name="T1" fmla="*/ 4 h 2696"/>
                  <a:gd name="T2" fmla="*/ 91 w 363"/>
                  <a:gd name="T3" fmla="*/ 0 h 2696"/>
                  <a:gd name="T4" fmla="*/ 45 w 363"/>
                  <a:gd name="T5" fmla="*/ 362 h 2696"/>
                  <a:gd name="T6" fmla="*/ 45 w 363"/>
                  <a:gd name="T7" fmla="*/ 816 h 2696"/>
                  <a:gd name="T8" fmla="*/ 316 w 363"/>
                  <a:gd name="T9" fmla="*/ 1537 h 2696"/>
                  <a:gd name="T10" fmla="*/ 325 w 363"/>
                  <a:gd name="T11" fmla="*/ 2051 h 2696"/>
                  <a:gd name="T12" fmla="*/ 272 w 363"/>
                  <a:gd name="T13" fmla="*/ 2448 h 2696"/>
                  <a:gd name="T14" fmla="*/ 183 w 363"/>
                  <a:gd name="T15" fmla="*/ 2696 h 26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63" h="2696">
                    <a:moveTo>
                      <a:pt x="68" y="4"/>
                    </a:moveTo>
                    <a:cubicBezTo>
                      <a:pt x="72" y="3"/>
                      <a:pt x="91" y="0"/>
                      <a:pt x="91" y="0"/>
                    </a:cubicBezTo>
                    <a:cubicBezTo>
                      <a:pt x="72" y="113"/>
                      <a:pt x="53" y="226"/>
                      <a:pt x="45" y="362"/>
                    </a:cubicBezTo>
                    <a:cubicBezTo>
                      <a:pt x="37" y="498"/>
                      <a:pt x="0" y="620"/>
                      <a:pt x="45" y="816"/>
                    </a:cubicBezTo>
                    <a:cubicBezTo>
                      <a:pt x="90" y="1012"/>
                      <a:pt x="269" y="1331"/>
                      <a:pt x="316" y="1537"/>
                    </a:cubicBezTo>
                    <a:cubicBezTo>
                      <a:pt x="363" y="1743"/>
                      <a:pt x="332" y="1899"/>
                      <a:pt x="325" y="2051"/>
                    </a:cubicBezTo>
                    <a:cubicBezTo>
                      <a:pt x="318" y="2203"/>
                      <a:pt x="296" y="2341"/>
                      <a:pt x="272" y="2448"/>
                    </a:cubicBezTo>
                    <a:cubicBezTo>
                      <a:pt x="248" y="2555"/>
                      <a:pt x="202" y="2644"/>
                      <a:pt x="183" y="2696"/>
                    </a:cubicBezTo>
                  </a:path>
                </a:pathLst>
              </a:custGeom>
              <a:noFill/>
              <a:ln w="76200" cmpd="sng">
                <a:solidFill>
                  <a:srgbClr val="FF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669" name="Freeform 145" descr="blanc)">
                <a:extLst>
                  <a:ext uri="{FF2B5EF4-FFF2-40B4-BE49-F238E27FC236}">
                    <a16:creationId xmlns:a16="http://schemas.microsoft.com/office/drawing/2014/main" id="{4CEF1173-F1A2-4A15-B19E-DCE5DAB856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2" y="588"/>
                <a:ext cx="402" cy="2506"/>
              </a:xfrm>
              <a:custGeom>
                <a:avLst/>
                <a:gdLst>
                  <a:gd name="T0" fmla="*/ 162 w 402"/>
                  <a:gd name="T1" fmla="*/ 30 h 2506"/>
                  <a:gd name="T2" fmla="*/ 71 w 402"/>
                  <a:gd name="T3" fmla="*/ 801 h 2506"/>
                  <a:gd name="T4" fmla="*/ 162 w 402"/>
                  <a:gd name="T5" fmla="*/ 1391 h 2506"/>
                  <a:gd name="T6" fmla="*/ 301 w 402"/>
                  <a:gd name="T7" fmla="*/ 1530 h 2506"/>
                  <a:gd name="T8" fmla="*/ 398 w 402"/>
                  <a:gd name="T9" fmla="*/ 1858 h 2506"/>
                  <a:gd name="T10" fmla="*/ 327 w 402"/>
                  <a:gd name="T11" fmla="*/ 2425 h 2506"/>
                  <a:gd name="T12" fmla="*/ 162 w 402"/>
                  <a:gd name="T13" fmla="*/ 2343 h 2506"/>
                  <a:gd name="T14" fmla="*/ 159 w 402"/>
                  <a:gd name="T15" fmla="*/ 2026 h 2506"/>
                  <a:gd name="T16" fmla="*/ 162 w 402"/>
                  <a:gd name="T17" fmla="*/ 1617 h 2506"/>
                  <a:gd name="T18" fmla="*/ 71 w 402"/>
                  <a:gd name="T19" fmla="*/ 1391 h 2506"/>
                  <a:gd name="T20" fmla="*/ 0 w 402"/>
                  <a:gd name="T21" fmla="*/ 839 h 2506"/>
                  <a:gd name="T22" fmla="*/ 71 w 402"/>
                  <a:gd name="T23" fmla="*/ 166 h 2506"/>
                  <a:gd name="T24" fmla="*/ 88 w 402"/>
                  <a:gd name="T25" fmla="*/ 23 h 2506"/>
                  <a:gd name="T26" fmla="*/ 162 w 402"/>
                  <a:gd name="T27" fmla="*/ 30 h 250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02" h="2506">
                    <a:moveTo>
                      <a:pt x="162" y="30"/>
                    </a:moveTo>
                    <a:cubicBezTo>
                      <a:pt x="154" y="160"/>
                      <a:pt x="71" y="574"/>
                      <a:pt x="71" y="801"/>
                    </a:cubicBezTo>
                    <a:cubicBezTo>
                      <a:pt x="71" y="1028"/>
                      <a:pt x="124" y="1270"/>
                      <a:pt x="162" y="1391"/>
                    </a:cubicBezTo>
                    <a:cubicBezTo>
                      <a:pt x="200" y="1512"/>
                      <a:pt x="262" y="1452"/>
                      <a:pt x="301" y="1530"/>
                    </a:cubicBezTo>
                    <a:cubicBezTo>
                      <a:pt x="340" y="1608"/>
                      <a:pt x="394" y="1709"/>
                      <a:pt x="398" y="1858"/>
                    </a:cubicBezTo>
                    <a:cubicBezTo>
                      <a:pt x="402" y="2007"/>
                      <a:pt x="366" y="2344"/>
                      <a:pt x="327" y="2425"/>
                    </a:cubicBezTo>
                    <a:cubicBezTo>
                      <a:pt x="288" y="2506"/>
                      <a:pt x="190" y="2409"/>
                      <a:pt x="162" y="2343"/>
                    </a:cubicBezTo>
                    <a:cubicBezTo>
                      <a:pt x="134" y="2277"/>
                      <a:pt x="159" y="2147"/>
                      <a:pt x="159" y="2026"/>
                    </a:cubicBezTo>
                    <a:cubicBezTo>
                      <a:pt x="159" y="1905"/>
                      <a:pt x="177" y="1723"/>
                      <a:pt x="162" y="1617"/>
                    </a:cubicBezTo>
                    <a:cubicBezTo>
                      <a:pt x="147" y="1511"/>
                      <a:pt x="98" y="1520"/>
                      <a:pt x="71" y="1391"/>
                    </a:cubicBezTo>
                    <a:cubicBezTo>
                      <a:pt x="44" y="1262"/>
                      <a:pt x="0" y="1043"/>
                      <a:pt x="0" y="839"/>
                    </a:cubicBezTo>
                    <a:cubicBezTo>
                      <a:pt x="0" y="635"/>
                      <a:pt x="56" y="302"/>
                      <a:pt x="71" y="166"/>
                    </a:cubicBezTo>
                    <a:cubicBezTo>
                      <a:pt x="86" y="30"/>
                      <a:pt x="73" y="46"/>
                      <a:pt x="88" y="23"/>
                    </a:cubicBezTo>
                    <a:cubicBezTo>
                      <a:pt x="103" y="0"/>
                      <a:pt x="147" y="29"/>
                      <a:pt x="162" y="30"/>
                    </a:cubicBez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670" name="Freeform 146" descr="blanc)">
                <a:extLst>
                  <a:ext uri="{FF2B5EF4-FFF2-40B4-BE49-F238E27FC236}">
                    <a16:creationId xmlns:a16="http://schemas.microsoft.com/office/drawing/2014/main" id="{67BC3374-6669-4F74-BB07-01B3CF066C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5" y="1586"/>
                <a:ext cx="603" cy="1756"/>
              </a:xfrm>
              <a:custGeom>
                <a:avLst/>
                <a:gdLst>
                  <a:gd name="T0" fmla="*/ 30 w 603"/>
                  <a:gd name="T1" fmla="*/ 62 h 1756"/>
                  <a:gd name="T2" fmla="*/ 192 w 603"/>
                  <a:gd name="T3" fmla="*/ 695 h 1756"/>
                  <a:gd name="T4" fmla="*/ 340 w 603"/>
                  <a:gd name="T5" fmla="*/ 931 h 1756"/>
                  <a:gd name="T6" fmla="*/ 428 w 603"/>
                  <a:gd name="T7" fmla="*/ 1162 h 1756"/>
                  <a:gd name="T8" fmla="*/ 579 w 603"/>
                  <a:gd name="T9" fmla="*/ 1471 h 1756"/>
                  <a:gd name="T10" fmla="*/ 570 w 603"/>
                  <a:gd name="T11" fmla="*/ 1702 h 1756"/>
                  <a:gd name="T12" fmla="*/ 393 w 603"/>
                  <a:gd name="T13" fmla="*/ 1737 h 1756"/>
                  <a:gd name="T14" fmla="*/ 251 w 603"/>
                  <a:gd name="T15" fmla="*/ 1586 h 1756"/>
                  <a:gd name="T16" fmla="*/ 304 w 603"/>
                  <a:gd name="T17" fmla="*/ 1409 h 1756"/>
                  <a:gd name="T18" fmla="*/ 304 w 603"/>
                  <a:gd name="T19" fmla="*/ 1312 h 1756"/>
                  <a:gd name="T20" fmla="*/ 207 w 603"/>
                  <a:gd name="T21" fmla="*/ 1002 h 1756"/>
                  <a:gd name="T22" fmla="*/ 101 w 603"/>
                  <a:gd name="T23" fmla="*/ 695 h 1756"/>
                  <a:gd name="T24" fmla="*/ 12 w 603"/>
                  <a:gd name="T25" fmla="*/ 319 h 1756"/>
                  <a:gd name="T26" fmla="*/ 30 w 603"/>
                  <a:gd name="T27" fmla="*/ 62 h 17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03" h="1756">
                    <a:moveTo>
                      <a:pt x="30" y="62"/>
                    </a:moveTo>
                    <a:cubicBezTo>
                      <a:pt x="60" y="124"/>
                      <a:pt x="140" y="550"/>
                      <a:pt x="192" y="695"/>
                    </a:cubicBezTo>
                    <a:cubicBezTo>
                      <a:pt x="244" y="840"/>
                      <a:pt x="301" y="853"/>
                      <a:pt x="340" y="931"/>
                    </a:cubicBezTo>
                    <a:cubicBezTo>
                      <a:pt x="379" y="1009"/>
                      <a:pt x="388" y="1072"/>
                      <a:pt x="428" y="1162"/>
                    </a:cubicBezTo>
                    <a:cubicBezTo>
                      <a:pt x="468" y="1252"/>
                      <a:pt x="555" y="1381"/>
                      <a:pt x="579" y="1471"/>
                    </a:cubicBezTo>
                    <a:cubicBezTo>
                      <a:pt x="603" y="1561"/>
                      <a:pt x="601" y="1658"/>
                      <a:pt x="570" y="1702"/>
                    </a:cubicBezTo>
                    <a:cubicBezTo>
                      <a:pt x="539" y="1746"/>
                      <a:pt x="446" y="1756"/>
                      <a:pt x="393" y="1737"/>
                    </a:cubicBezTo>
                    <a:cubicBezTo>
                      <a:pt x="340" y="1718"/>
                      <a:pt x="266" y="1641"/>
                      <a:pt x="251" y="1586"/>
                    </a:cubicBezTo>
                    <a:cubicBezTo>
                      <a:pt x="236" y="1531"/>
                      <a:pt x="295" y="1455"/>
                      <a:pt x="304" y="1409"/>
                    </a:cubicBezTo>
                    <a:cubicBezTo>
                      <a:pt x="313" y="1363"/>
                      <a:pt x="320" y="1380"/>
                      <a:pt x="304" y="1312"/>
                    </a:cubicBezTo>
                    <a:cubicBezTo>
                      <a:pt x="288" y="1244"/>
                      <a:pt x="241" y="1105"/>
                      <a:pt x="207" y="1002"/>
                    </a:cubicBezTo>
                    <a:cubicBezTo>
                      <a:pt x="173" y="899"/>
                      <a:pt x="134" y="809"/>
                      <a:pt x="101" y="695"/>
                    </a:cubicBezTo>
                    <a:cubicBezTo>
                      <a:pt x="68" y="581"/>
                      <a:pt x="24" y="424"/>
                      <a:pt x="12" y="319"/>
                    </a:cubicBezTo>
                    <a:cubicBezTo>
                      <a:pt x="0" y="214"/>
                      <a:pt x="0" y="0"/>
                      <a:pt x="30" y="62"/>
                    </a:cubicBez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671" name="Freeform 147">
                <a:extLst>
                  <a:ext uri="{FF2B5EF4-FFF2-40B4-BE49-F238E27FC236}">
                    <a16:creationId xmlns:a16="http://schemas.microsoft.com/office/drawing/2014/main" id="{A50E5D6A-D015-4C04-B5B1-DFF973FFB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2387"/>
                <a:ext cx="590" cy="726"/>
              </a:xfrm>
              <a:custGeom>
                <a:avLst/>
                <a:gdLst>
                  <a:gd name="T0" fmla="*/ 590 w 590"/>
                  <a:gd name="T1" fmla="*/ 726 h 726"/>
                  <a:gd name="T2" fmla="*/ 0 w 590"/>
                  <a:gd name="T3" fmla="*/ 0 h 72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90" h="726">
                    <a:moveTo>
                      <a:pt x="590" y="726"/>
                    </a:moveTo>
                    <a:cubicBezTo>
                      <a:pt x="590" y="726"/>
                      <a:pt x="295" y="363"/>
                      <a:pt x="0" y="0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672" name="Freeform 148">
                <a:extLst>
                  <a:ext uri="{FF2B5EF4-FFF2-40B4-BE49-F238E27FC236}">
                    <a16:creationId xmlns:a16="http://schemas.microsoft.com/office/drawing/2014/main" id="{C25801EF-EA41-4079-8CB2-BD2E377198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890"/>
                <a:ext cx="795" cy="2459"/>
              </a:xfrm>
              <a:custGeom>
                <a:avLst/>
                <a:gdLst>
                  <a:gd name="T0" fmla="*/ 0 w 795"/>
                  <a:gd name="T1" fmla="*/ 0 h 2459"/>
                  <a:gd name="T2" fmla="*/ 544 w 795"/>
                  <a:gd name="T3" fmla="*/ 680 h 2459"/>
                  <a:gd name="T4" fmla="*/ 499 w 795"/>
                  <a:gd name="T5" fmla="*/ 816 h 2459"/>
                  <a:gd name="T6" fmla="*/ 499 w 795"/>
                  <a:gd name="T7" fmla="*/ 952 h 2459"/>
                  <a:gd name="T8" fmla="*/ 590 w 795"/>
                  <a:gd name="T9" fmla="*/ 907 h 2459"/>
                  <a:gd name="T10" fmla="*/ 544 w 795"/>
                  <a:gd name="T11" fmla="*/ 862 h 2459"/>
                  <a:gd name="T12" fmla="*/ 544 w 795"/>
                  <a:gd name="T13" fmla="*/ 1043 h 2459"/>
                  <a:gd name="T14" fmla="*/ 635 w 795"/>
                  <a:gd name="T15" fmla="*/ 998 h 2459"/>
                  <a:gd name="T16" fmla="*/ 590 w 795"/>
                  <a:gd name="T17" fmla="*/ 952 h 2459"/>
                  <a:gd name="T18" fmla="*/ 544 w 795"/>
                  <a:gd name="T19" fmla="*/ 1089 h 2459"/>
                  <a:gd name="T20" fmla="*/ 680 w 795"/>
                  <a:gd name="T21" fmla="*/ 1134 h 2459"/>
                  <a:gd name="T22" fmla="*/ 635 w 795"/>
                  <a:gd name="T23" fmla="*/ 1043 h 2459"/>
                  <a:gd name="T24" fmla="*/ 590 w 795"/>
                  <a:gd name="T25" fmla="*/ 1134 h 2459"/>
                  <a:gd name="T26" fmla="*/ 726 w 795"/>
                  <a:gd name="T27" fmla="*/ 1225 h 2459"/>
                  <a:gd name="T28" fmla="*/ 780 w 795"/>
                  <a:gd name="T29" fmla="*/ 1715 h 2459"/>
                  <a:gd name="T30" fmla="*/ 635 w 795"/>
                  <a:gd name="T31" fmla="*/ 2359 h 2459"/>
                  <a:gd name="T32" fmla="*/ 544 w 795"/>
                  <a:gd name="T33" fmla="*/ 2313 h 2459"/>
                  <a:gd name="T34" fmla="*/ 635 w 795"/>
                  <a:gd name="T35" fmla="*/ 2268 h 2459"/>
                  <a:gd name="T36" fmla="*/ 590 w 795"/>
                  <a:gd name="T37" fmla="*/ 2359 h 2459"/>
                  <a:gd name="T38" fmla="*/ 590 w 795"/>
                  <a:gd name="T39" fmla="*/ 2223 h 2459"/>
                  <a:gd name="T40" fmla="*/ 680 w 795"/>
                  <a:gd name="T41" fmla="*/ 2223 h 2459"/>
                  <a:gd name="T42" fmla="*/ 635 w 795"/>
                  <a:gd name="T43" fmla="*/ 2359 h 245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95" h="2459">
                    <a:moveTo>
                      <a:pt x="0" y="0"/>
                    </a:moveTo>
                    <a:cubicBezTo>
                      <a:pt x="230" y="272"/>
                      <a:pt x="461" y="544"/>
                      <a:pt x="544" y="680"/>
                    </a:cubicBezTo>
                    <a:cubicBezTo>
                      <a:pt x="627" y="816"/>
                      <a:pt x="506" y="771"/>
                      <a:pt x="499" y="816"/>
                    </a:cubicBezTo>
                    <a:cubicBezTo>
                      <a:pt x="492" y="861"/>
                      <a:pt x="484" y="937"/>
                      <a:pt x="499" y="952"/>
                    </a:cubicBezTo>
                    <a:cubicBezTo>
                      <a:pt x="514" y="967"/>
                      <a:pt x="583" y="922"/>
                      <a:pt x="590" y="907"/>
                    </a:cubicBezTo>
                    <a:cubicBezTo>
                      <a:pt x="597" y="892"/>
                      <a:pt x="552" y="839"/>
                      <a:pt x="544" y="862"/>
                    </a:cubicBezTo>
                    <a:cubicBezTo>
                      <a:pt x="536" y="885"/>
                      <a:pt x="529" y="1020"/>
                      <a:pt x="544" y="1043"/>
                    </a:cubicBezTo>
                    <a:cubicBezTo>
                      <a:pt x="559" y="1066"/>
                      <a:pt x="627" y="1013"/>
                      <a:pt x="635" y="998"/>
                    </a:cubicBezTo>
                    <a:cubicBezTo>
                      <a:pt x="643" y="983"/>
                      <a:pt x="605" y="937"/>
                      <a:pt x="590" y="952"/>
                    </a:cubicBezTo>
                    <a:cubicBezTo>
                      <a:pt x="575" y="967"/>
                      <a:pt x="529" y="1059"/>
                      <a:pt x="544" y="1089"/>
                    </a:cubicBezTo>
                    <a:cubicBezTo>
                      <a:pt x="559" y="1119"/>
                      <a:pt x="665" y="1142"/>
                      <a:pt x="680" y="1134"/>
                    </a:cubicBezTo>
                    <a:cubicBezTo>
                      <a:pt x="695" y="1126"/>
                      <a:pt x="650" y="1043"/>
                      <a:pt x="635" y="1043"/>
                    </a:cubicBezTo>
                    <a:cubicBezTo>
                      <a:pt x="620" y="1043"/>
                      <a:pt x="575" y="1104"/>
                      <a:pt x="590" y="1134"/>
                    </a:cubicBezTo>
                    <a:cubicBezTo>
                      <a:pt x="605" y="1164"/>
                      <a:pt x="694" y="1128"/>
                      <a:pt x="726" y="1225"/>
                    </a:cubicBezTo>
                    <a:cubicBezTo>
                      <a:pt x="758" y="1322"/>
                      <a:pt x="795" y="1526"/>
                      <a:pt x="780" y="1715"/>
                    </a:cubicBezTo>
                    <a:cubicBezTo>
                      <a:pt x="765" y="1904"/>
                      <a:pt x="674" y="2259"/>
                      <a:pt x="635" y="2359"/>
                    </a:cubicBezTo>
                    <a:cubicBezTo>
                      <a:pt x="596" y="2459"/>
                      <a:pt x="544" y="2328"/>
                      <a:pt x="544" y="2313"/>
                    </a:cubicBezTo>
                    <a:cubicBezTo>
                      <a:pt x="544" y="2298"/>
                      <a:pt x="627" y="2260"/>
                      <a:pt x="635" y="2268"/>
                    </a:cubicBezTo>
                    <a:cubicBezTo>
                      <a:pt x="643" y="2276"/>
                      <a:pt x="597" y="2366"/>
                      <a:pt x="590" y="2359"/>
                    </a:cubicBezTo>
                    <a:cubicBezTo>
                      <a:pt x="583" y="2352"/>
                      <a:pt x="575" y="2246"/>
                      <a:pt x="590" y="2223"/>
                    </a:cubicBezTo>
                    <a:cubicBezTo>
                      <a:pt x="605" y="2200"/>
                      <a:pt x="673" y="2200"/>
                      <a:pt x="680" y="2223"/>
                    </a:cubicBezTo>
                    <a:cubicBezTo>
                      <a:pt x="687" y="2246"/>
                      <a:pt x="661" y="2302"/>
                      <a:pt x="635" y="2359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5666" name="AutoShape 149">
              <a:extLst>
                <a:ext uri="{FF2B5EF4-FFF2-40B4-BE49-F238E27FC236}">
                  <a16:creationId xmlns:a16="http://schemas.microsoft.com/office/drawing/2014/main" id="{A77A694E-052E-40A8-8F20-BEEE580DA5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552604">
              <a:off x="1859" y="913"/>
              <a:ext cx="681" cy="635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25606" name="Group 186">
            <a:extLst>
              <a:ext uri="{FF2B5EF4-FFF2-40B4-BE49-F238E27FC236}">
                <a16:creationId xmlns:a16="http://schemas.microsoft.com/office/drawing/2014/main" id="{E0D09BD4-4D6D-408D-845D-1BA9412EB112}"/>
              </a:ext>
            </a:extLst>
          </p:cNvPr>
          <p:cNvGrpSpPr>
            <a:grpSpLocks/>
          </p:cNvGrpSpPr>
          <p:nvPr/>
        </p:nvGrpSpPr>
        <p:grpSpPr bwMode="auto">
          <a:xfrm>
            <a:off x="4427538" y="260350"/>
            <a:ext cx="1655762" cy="2886075"/>
            <a:chOff x="2426" y="210"/>
            <a:chExt cx="1043" cy="1818"/>
          </a:xfrm>
        </p:grpSpPr>
        <p:grpSp>
          <p:nvGrpSpPr>
            <p:cNvPr id="25653" name="Group 17">
              <a:extLst>
                <a:ext uri="{FF2B5EF4-FFF2-40B4-BE49-F238E27FC236}">
                  <a16:creationId xmlns:a16="http://schemas.microsoft.com/office/drawing/2014/main" id="{36390383-E9DB-47E0-B877-6A4ECE1D45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2" y="210"/>
              <a:ext cx="589" cy="1406"/>
              <a:chOff x="930" y="572"/>
              <a:chExt cx="907" cy="2849"/>
            </a:xfrm>
          </p:grpSpPr>
          <p:sp>
            <p:nvSpPr>
              <p:cNvPr id="25658" name="Freeform 4">
                <a:extLst>
                  <a:ext uri="{FF2B5EF4-FFF2-40B4-BE49-F238E27FC236}">
                    <a16:creationId xmlns:a16="http://schemas.microsoft.com/office/drawing/2014/main" id="{93B63F26-4D02-44F9-AE67-BCABEBEF4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0" y="572"/>
                <a:ext cx="907" cy="2849"/>
              </a:xfrm>
              <a:custGeom>
                <a:avLst/>
                <a:gdLst>
                  <a:gd name="T0" fmla="*/ 635 w 907"/>
                  <a:gd name="T1" fmla="*/ 0 h 2849"/>
                  <a:gd name="T2" fmla="*/ 589 w 907"/>
                  <a:gd name="T3" fmla="*/ 362 h 2849"/>
                  <a:gd name="T4" fmla="*/ 589 w 907"/>
                  <a:gd name="T5" fmla="*/ 816 h 2849"/>
                  <a:gd name="T6" fmla="*/ 860 w 907"/>
                  <a:gd name="T7" fmla="*/ 1537 h 2849"/>
                  <a:gd name="T8" fmla="*/ 869 w 907"/>
                  <a:gd name="T9" fmla="*/ 2051 h 2849"/>
                  <a:gd name="T10" fmla="*/ 745 w 907"/>
                  <a:gd name="T11" fmla="*/ 2778 h 2849"/>
                  <a:gd name="T12" fmla="*/ 54 w 907"/>
                  <a:gd name="T13" fmla="*/ 2849 h 2849"/>
                  <a:gd name="T14" fmla="*/ 0 w 907"/>
                  <a:gd name="T15" fmla="*/ 13 h 2849"/>
                  <a:gd name="T16" fmla="*/ 612 w 907"/>
                  <a:gd name="T17" fmla="*/ 4 h 28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07" h="2849">
                    <a:moveTo>
                      <a:pt x="635" y="0"/>
                    </a:moveTo>
                    <a:cubicBezTo>
                      <a:pt x="616" y="113"/>
                      <a:pt x="597" y="226"/>
                      <a:pt x="589" y="362"/>
                    </a:cubicBezTo>
                    <a:cubicBezTo>
                      <a:pt x="581" y="498"/>
                      <a:pt x="544" y="620"/>
                      <a:pt x="589" y="816"/>
                    </a:cubicBezTo>
                    <a:cubicBezTo>
                      <a:pt x="634" y="1012"/>
                      <a:pt x="813" y="1331"/>
                      <a:pt x="860" y="1537"/>
                    </a:cubicBezTo>
                    <a:cubicBezTo>
                      <a:pt x="907" y="1743"/>
                      <a:pt x="888" y="1844"/>
                      <a:pt x="869" y="2051"/>
                    </a:cubicBezTo>
                    <a:cubicBezTo>
                      <a:pt x="850" y="2258"/>
                      <a:pt x="881" y="2645"/>
                      <a:pt x="745" y="2778"/>
                    </a:cubicBezTo>
                    <a:lnTo>
                      <a:pt x="54" y="2849"/>
                    </a:lnTo>
                    <a:lnTo>
                      <a:pt x="0" y="13"/>
                    </a:lnTo>
                    <a:lnTo>
                      <a:pt x="612" y="4"/>
                    </a:lnTo>
                  </a:path>
                </a:pathLst>
              </a:custGeom>
              <a:solidFill>
                <a:srgbClr val="FFFF99"/>
              </a:solidFill>
              <a:ln w="762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659" name="Freeform 5">
                <a:extLst>
                  <a:ext uri="{FF2B5EF4-FFF2-40B4-BE49-F238E27FC236}">
                    <a16:creationId xmlns:a16="http://schemas.microsoft.com/office/drawing/2014/main" id="{71662F9C-B830-4F0E-9648-A6D04DBC0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4" y="618"/>
                <a:ext cx="363" cy="2696"/>
              </a:xfrm>
              <a:custGeom>
                <a:avLst/>
                <a:gdLst>
                  <a:gd name="T0" fmla="*/ 68 w 363"/>
                  <a:gd name="T1" fmla="*/ 4 h 2696"/>
                  <a:gd name="T2" fmla="*/ 91 w 363"/>
                  <a:gd name="T3" fmla="*/ 0 h 2696"/>
                  <a:gd name="T4" fmla="*/ 45 w 363"/>
                  <a:gd name="T5" fmla="*/ 362 h 2696"/>
                  <a:gd name="T6" fmla="*/ 45 w 363"/>
                  <a:gd name="T7" fmla="*/ 816 h 2696"/>
                  <a:gd name="T8" fmla="*/ 316 w 363"/>
                  <a:gd name="T9" fmla="*/ 1537 h 2696"/>
                  <a:gd name="T10" fmla="*/ 325 w 363"/>
                  <a:gd name="T11" fmla="*/ 2051 h 2696"/>
                  <a:gd name="T12" fmla="*/ 272 w 363"/>
                  <a:gd name="T13" fmla="*/ 2448 h 2696"/>
                  <a:gd name="T14" fmla="*/ 183 w 363"/>
                  <a:gd name="T15" fmla="*/ 2696 h 26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63" h="2696">
                    <a:moveTo>
                      <a:pt x="68" y="4"/>
                    </a:moveTo>
                    <a:cubicBezTo>
                      <a:pt x="72" y="3"/>
                      <a:pt x="91" y="0"/>
                      <a:pt x="91" y="0"/>
                    </a:cubicBezTo>
                    <a:cubicBezTo>
                      <a:pt x="72" y="113"/>
                      <a:pt x="53" y="226"/>
                      <a:pt x="45" y="362"/>
                    </a:cubicBezTo>
                    <a:cubicBezTo>
                      <a:pt x="37" y="498"/>
                      <a:pt x="0" y="620"/>
                      <a:pt x="45" y="816"/>
                    </a:cubicBezTo>
                    <a:cubicBezTo>
                      <a:pt x="90" y="1012"/>
                      <a:pt x="269" y="1331"/>
                      <a:pt x="316" y="1537"/>
                    </a:cubicBezTo>
                    <a:cubicBezTo>
                      <a:pt x="363" y="1743"/>
                      <a:pt x="332" y="1899"/>
                      <a:pt x="325" y="2051"/>
                    </a:cubicBezTo>
                    <a:cubicBezTo>
                      <a:pt x="318" y="2203"/>
                      <a:pt x="296" y="2341"/>
                      <a:pt x="272" y="2448"/>
                    </a:cubicBezTo>
                    <a:cubicBezTo>
                      <a:pt x="248" y="2555"/>
                      <a:pt x="202" y="2644"/>
                      <a:pt x="183" y="2696"/>
                    </a:cubicBezTo>
                  </a:path>
                </a:pathLst>
              </a:custGeom>
              <a:noFill/>
              <a:ln w="76200" cmpd="sng">
                <a:solidFill>
                  <a:srgbClr val="FF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660" name="Freeform 8" descr="blanc)">
                <a:extLst>
                  <a:ext uri="{FF2B5EF4-FFF2-40B4-BE49-F238E27FC236}">
                    <a16:creationId xmlns:a16="http://schemas.microsoft.com/office/drawing/2014/main" id="{28754651-1FD9-41A8-9618-3E2929F5B5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2" y="588"/>
                <a:ext cx="402" cy="2506"/>
              </a:xfrm>
              <a:custGeom>
                <a:avLst/>
                <a:gdLst>
                  <a:gd name="T0" fmla="*/ 162 w 402"/>
                  <a:gd name="T1" fmla="*/ 30 h 2506"/>
                  <a:gd name="T2" fmla="*/ 71 w 402"/>
                  <a:gd name="T3" fmla="*/ 801 h 2506"/>
                  <a:gd name="T4" fmla="*/ 162 w 402"/>
                  <a:gd name="T5" fmla="*/ 1391 h 2506"/>
                  <a:gd name="T6" fmla="*/ 301 w 402"/>
                  <a:gd name="T7" fmla="*/ 1530 h 2506"/>
                  <a:gd name="T8" fmla="*/ 398 w 402"/>
                  <a:gd name="T9" fmla="*/ 1858 h 2506"/>
                  <a:gd name="T10" fmla="*/ 327 w 402"/>
                  <a:gd name="T11" fmla="*/ 2425 h 2506"/>
                  <a:gd name="T12" fmla="*/ 162 w 402"/>
                  <a:gd name="T13" fmla="*/ 2343 h 2506"/>
                  <a:gd name="T14" fmla="*/ 159 w 402"/>
                  <a:gd name="T15" fmla="*/ 2026 h 2506"/>
                  <a:gd name="T16" fmla="*/ 162 w 402"/>
                  <a:gd name="T17" fmla="*/ 1617 h 2506"/>
                  <a:gd name="T18" fmla="*/ 71 w 402"/>
                  <a:gd name="T19" fmla="*/ 1391 h 2506"/>
                  <a:gd name="T20" fmla="*/ 0 w 402"/>
                  <a:gd name="T21" fmla="*/ 839 h 2506"/>
                  <a:gd name="T22" fmla="*/ 71 w 402"/>
                  <a:gd name="T23" fmla="*/ 166 h 2506"/>
                  <a:gd name="T24" fmla="*/ 88 w 402"/>
                  <a:gd name="T25" fmla="*/ 23 h 2506"/>
                  <a:gd name="T26" fmla="*/ 162 w 402"/>
                  <a:gd name="T27" fmla="*/ 30 h 250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02" h="2506">
                    <a:moveTo>
                      <a:pt x="162" y="30"/>
                    </a:moveTo>
                    <a:cubicBezTo>
                      <a:pt x="154" y="160"/>
                      <a:pt x="71" y="574"/>
                      <a:pt x="71" y="801"/>
                    </a:cubicBezTo>
                    <a:cubicBezTo>
                      <a:pt x="71" y="1028"/>
                      <a:pt x="124" y="1270"/>
                      <a:pt x="162" y="1391"/>
                    </a:cubicBezTo>
                    <a:cubicBezTo>
                      <a:pt x="200" y="1512"/>
                      <a:pt x="262" y="1452"/>
                      <a:pt x="301" y="1530"/>
                    </a:cubicBezTo>
                    <a:cubicBezTo>
                      <a:pt x="340" y="1608"/>
                      <a:pt x="394" y="1709"/>
                      <a:pt x="398" y="1858"/>
                    </a:cubicBezTo>
                    <a:cubicBezTo>
                      <a:pt x="402" y="2007"/>
                      <a:pt x="366" y="2344"/>
                      <a:pt x="327" y="2425"/>
                    </a:cubicBezTo>
                    <a:cubicBezTo>
                      <a:pt x="288" y="2506"/>
                      <a:pt x="190" y="2409"/>
                      <a:pt x="162" y="2343"/>
                    </a:cubicBezTo>
                    <a:cubicBezTo>
                      <a:pt x="134" y="2277"/>
                      <a:pt x="159" y="2147"/>
                      <a:pt x="159" y="2026"/>
                    </a:cubicBezTo>
                    <a:cubicBezTo>
                      <a:pt x="159" y="1905"/>
                      <a:pt x="177" y="1723"/>
                      <a:pt x="162" y="1617"/>
                    </a:cubicBezTo>
                    <a:cubicBezTo>
                      <a:pt x="147" y="1511"/>
                      <a:pt x="98" y="1520"/>
                      <a:pt x="71" y="1391"/>
                    </a:cubicBezTo>
                    <a:cubicBezTo>
                      <a:pt x="44" y="1262"/>
                      <a:pt x="0" y="1043"/>
                      <a:pt x="0" y="839"/>
                    </a:cubicBezTo>
                    <a:cubicBezTo>
                      <a:pt x="0" y="635"/>
                      <a:pt x="56" y="302"/>
                      <a:pt x="71" y="166"/>
                    </a:cubicBezTo>
                    <a:cubicBezTo>
                      <a:pt x="86" y="30"/>
                      <a:pt x="73" y="46"/>
                      <a:pt x="88" y="23"/>
                    </a:cubicBezTo>
                    <a:cubicBezTo>
                      <a:pt x="103" y="0"/>
                      <a:pt x="147" y="29"/>
                      <a:pt x="162" y="30"/>
                    </a:cubicBez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661" name="Freeform 9" descr="blanc)">
                <a:extLst>
                  <a:ext uri="{FF2B5EF4-FFF2-40B4-BE49-F238E27FC236}">
                    <a16:creationId xmlns:a16="http://schemas.microsoft.com/office/drawing/2014/main" id="{B98A28F9-B5CD-4C66-889D-E839317D9D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5" y="1586"/>
                <a:ext cx="603" cy="1756"/>
              </a:xfrm>
              <a:custGeom>
                <a:avLst/>
                <a:gdLst>
                  <a:gd name="T0" fmla="*/ 30 w 603"/>
                  <a:gd name="T1" fmla="*/ 62 h 1756"/>
                  <a:gd name="T2" fmla="*/ 192 w 603"/>
                  <a:gd name="T3" fmla="*/ 695 h 1756"/>
                  <a:gd name="T4" fmla="*/ 340 w 603"/>
                  <a:gd name="T5" fmla="*/ 931 h 1756"/>
                  <a:gd name="T6" fmla="*/ 428 w 603"/>
                  <a:gd name="T7" fmla="*/ 1162 h 1756"/>
                  <a:gd name="T8" fmla="*/ 579 w 603"/>
                  <a:gd name="T9" fmla="*/ 1471 h 1756"/>
                  <a:gd name="T10" fmla="*/ 570 w 603"/>
                  <a:gd name="T11" fmla="*/ 1702 h 1756"/>
                  <a:gd name="T12" fmla="*/ 393 w 603"/>
                  <a:gd name="T13" fmla="*/ 1737 h 1756"/>
                  <a:gd name="T14" fmla="*/ 251 w 603"/>
                  <a:gd name="T15" fmla="*/ 1586 h 1756"/>
                  <a:gd name="T16" fmla="*/ 304 w 603"/>
                  <a:gd name="T17" fmla="*/ 1409 h 1756"/>
                  <a:gd name="T18" fmla="*/ 304 w 603"/>
                  <a:gd name="T19" fmla="*/ 1312 h 1756"/>
                  <a:gd name="T20" fmla="*/ 207 w 603"/>
                  <a:gd name="T21" fmla="*/ 1002 h 1756"/>
                  <a:gd name="T22" fmla="*/ 101 w 603"/>
                  <a:gd name="T23" fmla="*/ 695 h 1756"/>
                  <a:gd name="T24" fmla="*/ 12 w 603"/>
                  <a:gd name="T25" fmla="*/ 319 h 1756"/>
                  <a:gd name="T26" fmla="*/ 30 w 603"/>
                  <a:gd name="T27" fmla="*/ 62 h 17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03" h="1756">
                    <a:moveTo>
                      <a:pt x="30" y="62"/>
                    </a:moveTo>
                    <a:cubicBezTo>
                      <a:pt x="60" y="124"/>
                      <a:pt x="140" y="550"/>
                      <a:pt x="192" y="695"/>
                    </a:cubicBezTo>
                    <a:cubicBezTo>
                      <a:pt x="244" y="840"/>
                      <a:pt x="301" y="853"/>
                      <a:pt x="340" y="931"/>
                    </a:cubicBezTo>
                    <a:cubicBezTo>
                      <a:pt x="379" y="1009"/>
                      <a:pt x="388" y="1072"/>
                      <a:pt x="428" y="1162"/>
                    </a:cubicBezTo>
                    <a:cubicBezTo>
                      <a:pt x="468" y="1252"/>
                      <a:pt x="555" y="1381"/>
                      <a:pt x="579" y="1471"/>
                    </a:cubicBezTo>
                    <a:cubicBezTo>
                      <a:pt x="603" y="1561"/>
                      <a:pt x="601" y="1658"/>
                      <a:pt x="570" y="1702"/>
                    </a:cubicBezTo>
                    <a:cubicBezTo>
                      <a:pt x="539" y="1746"/>
                      <a:pt x="446" y="1756"/>
                      <a:pt x="393" y="1737"/>
                    </a:cubicBezTo>
                    <a:cubicBezTo>
                      <a:pt x="340" y="1718"/>
                      <a:pt x="266" y="1641"/>
                      <a:pt x="251" y="1586"/>
                    </a:cubicBezTo>
                    <a:cubicBezTo>
                      <a:pt x="236" y="1531"/>
                      <a:pt x="295" y="1455"/>
                      <a:pt x="304" y="1409"/>
                    </a:cubicBezTo>
                    <a:cubicBezTo>
                      <a:pt x="313" y="1363"/>
                      <a:pt x="320" y="1380"/>
                      <a:pt x="304" y="1312"/>
                    </a:cubicBezTo>
                    <a:cubicBezTo>
                      <a:pt x="288" y="1244"/>
                      <a:pt x="241" y="1105"/>
                      <a:pt x="207" y="1002"/>
                    </a:cubicBezTo>
                    <a:cubicBezTo>
                      <a:pt x="173" y="899"/>
                      <a:pt x="134" y="809"/>
                      <a:pt x="101" y="695"/>
                    </a:cubicBezTo>
                    <a:cubicBezTo>
                      <a:pt x="68" y="581"/>
                      <a:pt x="24" y="424"/>
                      <a:pt x="12" y="319"/>
                    </a:cubicBezTo>
                    <a:cubicBezTo>
                      <a:pt x="0" y="214"/>
                      <a:pt x="0" y="0"/>
                      <a:pt x="30" y="62"/>
                    </a:cubicBez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662" name="Freeform 7">
                <a:extLst>
                  <a:ext uri="{FF2B5EF4-FFF2-40B4-BE49-F238E27FC236}">
                    <a16:creationId xmlns:a16="http://schemas.microsoft.com/office/drawing/2014/main" id="{F58541B7-3123-4707-AB35-80F1270B91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2387"/>
                <a:ext cx="590" cy="726"/>
              </a:xfrm>
              <a:custGeom>
                <a:avLst/>
                <a:gdLst>
                  <a:gd name="T0" fmla="*/ 590 w 590"/>
                  <a:gd name="T1" fmla="*/ 726 h 726"/>
                  <a:gd name="T2" fmla="*/ 0 w 590"/>
                  <a:gd name="T3" fmla="*/ 0 h 72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90" h="726">
                    <a:moveTo>
                      <a:pt x="590" y="726"/>
                    </a:moveTo>
                    <a:cubicBezTo>
                      <a:pt x="590" y="726"/>
                      <a:pt x="295" y="363"/>
                      <a:pt x="0" y="0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663" name="Freeform 6">
                <a:extLst>
                  <a:ext uri="{FF2B5EF4-FFF2-40B4-BE49-F238E27FC236}">
                    <a16:creationId xmlns:a16="http://schemas.microsoft.com/office/drawing/2014/main" id="{6438BF11-0D87-49A7-9F47-D12169F652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890"/>
                <a:ext cx="795" cy="2459"/>
              </a:xfrm>
              <a:custGeom>
                <a:avLst/>
                <a:gdLst>
                  <a:gd name="T0" fmla="*/ 0 w 795"/>
                  <a:gd name="T1" fmla="*/ 0 h 2459"/>
                  <a:gd name="T2" fmla="*/ 544 w 795"/>
                  <a:gd name="T3" fmla="*/ 680 h 2459"/>
                  <a:gd name="T4" fmla="*/ 499 w 795"/>
                  <a:gd name="T5" fmla="*/ 816 h 2459"/>
                  <a:gd name="T6" fmla="*/ 499 w 795"/>
                  <a:gd name="T7" fmla="*/ 952 h 2459"/>
                  <a:gd name="T8" fmla="*/ 590 w 795"/>
                  <a:gd name="T9" fmla="*/ 907 h 2459"/>
                  <a:gd name="T10" fmla="*/ 544 w 795"/>
                  <a:gd name="T11" fmla="*/ 862 h 2459"/>
                  <a:gd name="T12" fmla="*/ 544 w 795"/>
                  <a:gd name="T13" fmla="*/ 1043 h 2459"/>
                  <a:gd name="T14" fmla="*/ 635 w 795"/>
                  <a:gd name="T15" fmla="*/ 998 h 2459"/>
                  <a:gd name="T16" fmla="*/ 590 w 795"/>
                  <a:gd name="T17" fmla="*/ 952 h 2459"/>
                  <a:gd name="T18" fmla="*/ 544 w 795"/>
                  <a:gd name="T19" fmla="*/ 1089 h 2459"/>
                  <a:gd name="T20" fmla="*/ 680 w 795"/>
                  <a:gd name="T21" fmla="*/ 1134 h 2459"/>
                  <a:gd name="T22" fmla="*/ 635 w 795"/>
                  <a:gd name="T23" fmla="*/ 1043 h 2459"/>
                  <a:gd name="T24" fmla="*/ 590 w 795"/>
                  <a:gd name="T25" fmla="*/ 1134 h 2459"/>
                  <a:gd name="T26" fmla="*/ 726 w 795"/>
                  <a:gd name="T27" fmla="*/ 1225 h 2459"/>
                  <a:gd name="T28" fmla="*/ 780 w 795"/>
                  <a:gd name="T29" fmla="*/ 1715 h 2459"/>
                  <a:gd name="T30" fmla="*/ 635 w 795"/>
                  <a:gd name="T31" fmla="*/ 2359 h 2459"/>
                  <a:gd name="T32" fmla="*/ 544 w 795"/>
                  <a:gd name="T33" fmla="*/ 2313 h 2459"/>
                  <a:gd name="T34" fmla="*/ 635 w 795"/>
                  <a:gd name="T35" fmla="*/ 2268 h 2459"/>
                  <a:gd name="T36" fmla="*/ 590 w 795"/>
                  <a:gd name="T37" fmla="*/ 2359 h 2459"/>
                  <a:gd name="T38" fmla="*/ 590 w 795"/>
                  <a:gd name="T39" fmla="*/ 2223 h 2459"/>
                  <a:gd name="T40" fmla="*/ 680 w 795"/>
                  <a:gd name="T41" fmla="*/ 2223 h 2459"/>
                  <a:gd name="T42" fmla="*/ 635 w 795"/>
                  <a:gd name="T43" fmla="*/ 2359 h 245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95" h="2459">
                    <a:moveTo>
                      <a:pt x="0" y="0"/>
                    </a:moveTo>
                    <a:cubicBezTo>
                      <a:pt x="230" y="272"/>
                      <a:pt x="461" y="544"/>
                      <a:pt x="544" y="680"/>
                    </a:cubicBezTo>
                    <a:cubicBezTo>
                      <a:pt x="627" y="816"/>
                      <a:pt x="506" y="771"/>
                      <a:pt x="499" y="816"/>
                    </a:cubicBezTo>
                    <a:cubicBezTo>
                      <a:pt x="492" y="861"/>
                      <a:pt x="484" y="937"/>
                      <a:pt x="499" y="952"/>
                    </a:cubicBezTo>
                    <a:cubicBezTo>
                      <a:pt x="514" y="967"/>
                      <a:pt x="583" y="922"/>
                      <a:pt x="590" y="907"/>
                    </a:cubicBezTo>
                    <a:cubicBezTo>
                      <a:pt x="597" y="892"/>
                      <a:pt x="552" y="839"/>
                      <a:pt x="544" y="862"/>
                    </a:cubicBezTo>
                    <a:cubicBezTo>
                      <a:pt x="536" y="885"/>
                      <a:pt x="529" y="1020"/>
                      <a:pt x="544" y="1043"/>
                    </a:cubicBezTo>
                    <a:cubicBezTo>
                      <a:pt x="559" y="1066"/>
                      <a:pt x="627" y="1013"/>
                      <a:pt x="635" y="998"/>
                    </a:cubicBezTo>
                    <a:cubicBezTo>
                      <a:pt x="643" y="983"/>
                      <a:pt x="605" y="937"/>
                      <a:pt x="590" y="952"/>
                    </a:cubicBezTo>
                    <a:cubicBezTo>
                      <a:pt x="575" y="967"/>
                      <a:pt x="529" y="1059"/>
                      <a:pt x="544" y="1089"/>
                    </a:cubicBezTo>
                    <a:cubicBezTo>
                      <a:pt x="559" y="1119"/>
                      <a:pt x="665" y="1142"/>
                      <a:pt x="680" y="1134"/>
                    </a:cubicBezTo>
                    <a:cubicBezTo>
                      <a:pt x="695" y="1126"/>
                      <a:pt x="650" y="1043"/>
                      <a:pt x="635" y="1043"/>
                    </a:cubicBezTo>
                    <a:cubicBezTo>
                      <a:pt x="620" y="1043"/>
                      <a:pt x="575" y="1104"/>
                      <a:pt x="590" y="1134"/>
                    </a:cubicBezTo>
                    <a:cubicBezTo>
                      <a:pt x="605" y="1164"/>
                      <a:pt x="694" y="1128"/>
                      <a:pt x="726" y="1225"/>
                    </a:cubicBezTo>
                    <a:cubicBezTo>
                      <a:pt x="758" y="1322"/>
                      <a:pt x="795" y="1526"/>
                      <a:pt x="780" y="1715"/>
                    </a:cubicBezTo>
                    <a:cubicBezTo>
                      <a:pt x="765" y="1904"/>
                      <a:pt x="674" y="2259"/>
                      <a:pt x="635" y="2359"/>
                    </a:cubicBezTo>
                    <a:cubicBezTo>
                      <a:pt x="596" y="2459"/>
                      <a:pt x="544" y="2328"/>
                      <a:pt x="544" y="2313"/>
                    </a:cubicBezTo>
                    <a:cubicBezTo>
                      <a:pt x="544" y="2298"/>
                      <a:pt x="627" y="2260"/>
                      <a:pt x="635" y="2268"/>
                    </a:cubicBezTo>
                    <a:cubicBezTo>
                      <a:pt x="643" y="2276"/>
                      <a:pt x="597" y="2366"/>
                      <a:pt x="590" y="2359"/>
                    </a:cubicBezTo>
                    <a:cubicBezTo>
                      <a:pt x="583" y="2352"/>
                      <a:pt x="575" y="2246"/>
                      <a:pt x="590" y="2223"/>
                    </a:cubicBezTo>
                    <a:cubicBezTo>
                      <a:pt x="605" y="2200"/>
                      <a:pt x="673" y="2200"/>
                      <a:pt x="680" y="2223"/>
                    </a:cubicBezTo>
                    <a:cubicBezTo>
                      <a:pt x="687" y="2246"/>
                      <a:pt x="661" y="2302"/>
                      <a:pt x="635" y="2359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5654" name="Oval 107">
              <a:extLst>
                <a:ext uri="{FF2B5EF4-FFF2-40B4-BE49-F238E27FC236}">
                  <a16:creationId xmlns:a16="http://schemas.microsoft.com/office/drawing/2014/main" id="{06711A9B-2074-4512-A4E8-26BB0C979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6" y="935"/>
              <a:ext cx="45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5655" name="Oval 108">
              <a:extLst>
                <a:ext uri="{FF2B5EF4-FFF2-40B4-BE49-F238E27FC236}">
                  <a16:creationId xmlns:a16="http://schemas.microsoft.com/office/drawing/2014/main" id="{A2756A96-2460-4855-8DDC-215F808127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1" y="1207"/>
              <a:ext cx="45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5656" name="Oval 109">
              <a:extLst>
                <a:ext uri="{FF2B5EF4-FFF2-40B4-BE49-F238E27FC236}">
                  <a16:creationId xmlns:a16="http://schemas.microsoft.com/office/drawing/2014/main" id="{F5284BBA-2D2A-40AA-B877-2295B4128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5" y="1434"/>
              <a:ext cx="45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5657" name="Text Box 150">
              <a:extLst>
                <a:ext uri="{FF2B5EF4-FFF2-40B4-BE49-F238E27FC236}">
                  <a16:creationId xmlns:a16="http://schemas.microsoft.com/office/drawing/2014/main" id="{5DCCB30C-925B-4351-B1D5-EDCE298BBA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6" y="1621"/>
              <a:ext cx="104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fr-FR" altLang="fr-FR" sz="1800" b="1">
                  <a:solidFill>
                    <a:schemeClr val="bg1"/>
                  </a:solidFill>
                </a:rPr>
                <a:t>Chemical stpol Agression</a:t>
              </a:r>
            </a:p>
          </p:txBody>
        </p:sp>
      </p:grpSp>
      <p:grpSp>
        <p:nvGrpSpPr>
          <p:cNvPr id="25607" name="Group 184">
            <a:extLst>
              <a:ext uri="{FF2B5EF4-FFF2-40B4-BE49-F238E27FC236}">
                <a16:creationId xmlns:a16="http://schemas.microsoft.com/office/drawing/2014/main" id="{92F18E99-2AC4-41D9-9D15-A2DC69759FC2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333375"/>
            <a:ext cx="1655762" cy="3155950"/>
            <a:chOff x="22" y="210"/>
            <a:chExt cx="1043" cy="1988"/>
          </a:xfrm>
        </p:grpSpPr>
        <p:grpSp>
          <p:nvGrpSpPr>
            <p:cNvPr id="25645" name="Group 113">
              <a:extLst>
                <a:ext uri="{FF2B5EF4-FFF2-40B4-BE49-F238E27FC236}">
                  <a16:creationId xmlns:a16="http://schemas.microsoft.com/office/drawing/2014/main" id="{A5A7F9CE-5D50-4B7F-BC3D-B0A4AD5E07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" y="210"/>
              <a:ext cx="681" cy="1406"/>
              <a:chOff x="930" y="572"/>
              <a:chExt cx="907" cy="2849"/>
            </a:xfrm>
          </p:grpSpPr>
          <p:sp>
            <p:nvSpPr>
              <p:cNvPr id="25647" name="Freeform 114">
                <a:extLst>
                  <a:ext uri="{FF2B5EF4-FFF2-40B4-BE49-F238E27FC236}">
                    <a16:creationId xmlns:a16="http://schemas.microsoft.com/office/drawing/2014/main" id="{33784FA4-D0A0-4B58-A487-128F9AD26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0" y="572"/>
                <a:ext cx="907" cy="2849"/>
              </a:xfrm>
              <a:custGeom>
                <a:avLst/>
                <a:gdLst>
                  <a:gd name="T0" fmla="*/ 635 w 907"/>
                  <a:gd name="T1" fmla="*/ 0 h 2849"/>
                  <a:gd name="T2" fmla="*/ 589 w 907"/>
                  <a:gd name="T3" fmla="*/ 362 h 2849"/>
                  <a:gd name="T4" fmla="*/ 589 w 907"/>
                  <a:gd name="T5" fmla="*/ 816 h 2849"/>
                  <a:gd name="T6" fmla="*/ 860 w 907"/>
                  <a:gd name="T7" fmla="*/ 1537 h 2849"/>
                  <a:gd name="T8" fmla="*/ 869 w 907"/>
                  <a:gd name="T9" fmla="*/ 2051 h 2849"/>
                  <a:gd name="T10" fmla="*/ 745 w 907"/>
                  <a:gd name="T11" fmla="*/ 2778 h 2849"/>
                  <a:gd name="T12" fmla="*/ 54 w 907"/>
                  <a:gd name="T13" fmla="*/ 2849 h 2849"/>
                  <a:gd name="T14" fmla="*/ 0 w 907"/>
                  <a:gd name="T15" fmla="*/ 13 h 2849"/>
                  <a:gd name="T16" fmla="*/ 612 w 907"/>
                  <a:gd name="T17" fmla="*/ 4 h 28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07" h="2849">
                    <a:moveTo>
                      <a:pt x="635" y="0"/>
                    </a:moveTo>
                    <a:cubicBezTo>
                      <a:pt x="616" y="113"/>
                      <a:pt x="597" y="226"/>
                      <a:pt x="589" y="362"/>
                    </a:cubicBezTo>
                    <a:cubicBezTo>
                      <a:pt x="581" y="498"/>
                      <a:pt x="544" y="620"/>
                      <a:pt x="589" y="816"/>
                    </a:cubicBezTo>
                    <a:cubicBezTo>
                      <a:pt x="634" y="1012"/>
                      <a:pt x="813" y="1331"/>
                      <a:pt x="860" y="1537"/>
                    </a:cubicBezTo>
                    <a:cubicBezTo>
                      <a:pt x="907" y="1743"/>
                      <a:pt x="888" y="1844"/>
                      <a:pt x="869" y="2051"/>
                    </a:cubicBezTo>
                    <a:cubicBezTo>
                      <a:pt x="850" y="2258"/>
                      <a:pt x="881" y="2645"/>
                      <a:pt x="745" y="2778"/>
                    </a:cubicBezTo>
                    <a:lnTo>
                      <a:pt x="54" y="2849"/>
                    </a:lnTo>
                    <a:lnTo>
                      <a:pt x="0" y="13"/>
                    </a:lnTo>
                    <a:lnTo>
                      <a:pt x="612" y="4"/>
                    </a:lnTo>
                  </a:path>
                </a:pathLst>
              </a:custGeom>
              <a:solidFill>
                <a:srgbClr val="FFFF99"/>
              </a:solidFill>
              <a:ln w="762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648" name="Freeform 115">
                <a:extLst>
                  <a:ext uri="{FF2B5EF4-FFF2-40B4-BE49-F238E27FC236}">
                    <a16:creationId xmlns:a16="http://schemas.microsoft.com/office/drawing/2014/main" id="{E1ABC4F0-E84D-46D6-AC44-08057CB23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4" y="618"/>
                <a:ext cx="363" cy="2696"/>
              </a:xfrm>
              <a:custGeom>
                <a:avLst/>
                <a:gdLst>
                  <a:gd name="T0" fmla="*/ 68 w 363"/>
                  <a:gd name="T1" fmla="*/ 4 h 2696"/>
                  <a:gd name="T2" fmla="*/ 91 w 363"/>
                  <a:gd name="T3" fmla="*/ 0 h 2696"/>
                  <a:gd name="T4" fmla="*/ 45 w 363"/>
                  <a:gd name="T5" fmla="*/ 362 h 2696"/>
                  <a:gd name="T6" fmla="*/ 45 w 363"/>
                  <a:gd name="T7" fmla="*/ 816 h 2696"/>
                  <a:gd name="T8" fmla="*/ 316 w 363"/>
                  <a:gd name="T9" fmla="*/ 1537 h 2696"/>
                  <a:gd name="T10" fmla="*/ 325 w 363"/>
                  <a:gd name="T11" fmla="*/ 2051 h 2696"/>
                  <a:gd name="T12" fmla="*/ 272 w 363"/>
                  <a:gd name="T13" fmla="*/ 2448 h 2696"/>
                  <a:gd name="T14" fmla="*/ 183 w 363"/>
                  <a:gd name="T15" fmla="*/ 2696 h 26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63" h="2696">
                    <a:moveTo>
                      <a:pt x="68" y="4"/>
                    </a:moveTo>
                    <a:cubicBezTo>
                      <a:pt x="72" y="3"/>
                      <a:pt x="91" y="0"/>
                      <a:pt x="91" y="0"/>
                    </a:cubicBezTo>
                    <a:cubicBezTo>
                      <a:pt x="72" y="113"/>
                      <a:pt x="53" y="226"/>
                      <a:pt x="45" y="362"/>
                    </a:cubicBezTo>
                    <a:cubicBezTo>
                      <a:pt x="37" y="498"/>
                      <a:pt x="0" y="620"/>
                      <a:pt x="45" y="816"/>
                    </a:cubicBezTo>
                    <a:cubicBezTo>
                      <a:pt x="90" y="1012"/>
                      <a:pt x="269" y="1331"/>
                      <a:pt x="316" y="1537"/>
                    </a:cubicBezTo>
                    <a:cubicBezTo>
                      <a:pt x="363" y="1743"/>
                      <a:pt x="332" y="1899"/>
                      <a:pt x="325" y="2051"/>
                    </a:cubicBezTo>
                    <a:cubicBezTo>
                      <a:pt x="318" y="2203"/>
                      <a:pt x="296" y="2341"/>
                      <a:pt x="272" y="2448"/>
                    </a:cubicBezTo>
                    <a:cubicBezTo>
                      <a:pt x="248" y="2555"/>
                      <a:pt x="202" y="2644"/>
                      <a:pt x="183" y="2696"/>
                    </a:cubicBezTo>
                  </a:path>
                </a:pathLst>
              </a:custGeom>
              <a:noFill/>
              <a:ln w="76200" cmpd="sng">
                <a:solidFill>
                  <a:srgbClr val="FF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649" name="Freeform 116" descr="blanc)">
                <a:extLst>
                  <a:ext uri="{FF2B5EF4-FFF2-40B4-BE49-F238E27FC236}">
                    <a16:creationId xmlns:a16="http://schemas.microsoft.com/office/drawing/2014/main" id="{2DEC39E6-4684-4965-9B0C-E60BF4AD5B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2" y="588"/>
                <a:ext cx="402" cy="2506"/>
              </a:xfrm>
              <a:custGeom>
                <a:avLst/>
                <a:gdLst>
                  <a:gd name="T0" fmla="*/ 162 w 402"/>
                  <a:gd name="T1" fmla="*/ 30 h 2506"/>
                  <a:gd name="T2" fmla="*/ 71 w 402"/>
                  <a:gd name="T3" fmla="*/ 801 h 2506"/>
                  <a:gd name="T4" fmla="*/ 162 w 402"/>
                  <a:gd name="T5" fmla="*/ 1391 h 2506"/>
                  <a:gd name="T6" fmla="*/ 301 w 402"/>
                  <a:gd name="T7" fmla="*/ 1530 h 2506"/>
                  <a:gd name="T8" fmla="*/ 398 w 402"/>
                  <a:gd name="T9" fmla="*/ 1858 h 2506"/>
                  <a:gd name="T10" fmla="*/ 327 w 402"/>
                  <a:gd name="T11" fmla="*/ 2425 h 2506"/>
                  <a:gd name="T12" fmla="*/ 162 w 402"/>
                  <a:gd name="T13" fmla="*/ 2343 h 2506"/>
                  <a:gd name="T14" fmla="*/ 159 w 402"/>
                  <a:gd name="T15" fmla="*/ 2026 h 2506"/>
                  <a:gd name="T16" fmla="*/ 162 w 402"/>
                  <a:gd name="T17" fmla="*/ 1617 h 2506"/>
                  <a:gd name="T18" fmla="*/ 71 w 402"/>
                  <a:gd name="T19" fmla="*/ 1391 h 2506"/>
                  <a:gd name="T20" fmla="*/ 0 w 402"/>
                  <a:gd name="T21" fmla="*/ 839 h 2506"/>
                  <a:gd name="T22" fmla="*/ 71 w 402"/>
                  <a:gd name="T23" fmla="*/ 166 h 2506"/>
                  <a:gd name="T24" fmla="*/ 88 w 402"/>
                  <a:gd name="T25" fmla="*/ 23 h 2506"/>
                  <a:gd name="T26" fmla="*/ 162 w 402"/>
                  <a:gd name="T27" fmla="*/ 30 h 250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02" h="2506">
                    <a:moveTo>
                      <a:pt x="162" y="30"/>
                    </a:moveTo>
                    <a:cubicBezTo>
                      <a:pt x="154" y="160"/>
                      <a:pt x="71" y="574"/>
                      <a:pt x="71" y="801"/>
                    </a:cubicBezTo>
                    <a:cubicBezTo>
                      <a:pt x="71" y="1028"/>
                      <a:pt x="124" y="1270"/>
                      <a:pt x="162" y="1391"/>
                    </a:cubicBezTo>
                    <a:cubicBezTo>
                      <a:pt x="200" y="1512"/>
                      <a:pt x="262" y="1452"/>
                      <a:pt x="301" y="1530"/>
                    </a:cubicBezTo>
                    <a:cubicBezTo>
                      <a:pt x="340" y="1608"/>
                      <a:pt x="394" y="1709"/>
                      <a:pt x="398" y="1858"/>
                    </a:cubicBezTo>
                    <a:cubicBezTo>
                      <a:pt x="402" y="2007"/>
                      <a:pt x="366" y="2344"/>
                      <a:pt x="327" y="2425"/>
                    </a:cubicBezTo>
                    <a:cubicBezTo>
                      <a:pt x="288" y="2506"/>
                      <a:pt x="190" y="2409"/>
                      <a:pt x="162" y="2343"/>
                    </a:cubicBezTo>
                    <a:cubicBezTo>
                      <a:pt x="134" y="2277"/>
                      <a:pt x="159" y="2147"/>
                      <a:pt x="159" y="2026"/>
                    </a:cubicBezTo>
                    <a:cubicBezTo>
                      <a:pt x="159" y="1905"/>
                      <a:pt x="177" y="1723"/>
                      <a:pt x="162" y="1617"/>
                    </a:cubicBezTo>
                    <a:cubicBezTo>
                      <a:pt x="147" y="1511"/>
                      <a:pt x="98" y="1520"/>
                      <a:pt x="71" y="1391"/>
                    </a:cubicBezTo>
                    <a:cubicBezTo>
                      <a:pt x="44" y="1262"/>
                      <a:pt x="0" y="1043"/>
                      <a:pt x="0" y="839"/>
                    </a:cubicBezTo>
                    <a:cubicBezTo>
                      <a:pt x="0" y="635"/>
                      <a:pt x="56" y="302"/>
                      <a:pt x="71" y="166"/>
                    </a:cubicBezTo>
                    <a:cubicBezTo>
                      <a:pt x="86" y="30"/>
                      <a:pt x="73" y="46"/>
                      <a:pt x="88" y="23"/>
                    </a:cubicBezTo>
                    <a:cubicBezTo>
                      <a:pt x="103" y="0"/>
                      <a:pt x="147" y="29"/>
                      <a:pt x="162" y="30"/>
                    </a:cubicBez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650" name="Freeform 117" descr="blanc)">
                <a:extLst>
                  <a:ext uri="{FF2B5EF4-FFF2-40B4-BE49-F238E27FC236}">
                    <a16:creationId xmlns:a16="http://schemas.microsoft.com/office/drawing/2014/main" id="{7DB0E7CE-D93E-46A9-A055-85E5379195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5" y="1586"/>
                <a:ext cx="603" cy="1756"/>
              </a:xfrm>
              <a:custGeom>
                <a:avLst/>
                <a:gdLst>
                  <a:gd name="T0" fmla="*/ 30 w 603"/>
                  <a:gd name="T1" fmla="*/ 62 h 1756"/>
                  <a:gd name="T2" fmla="*/ 192 w 603"/>
                  <a:gd name="T3" fmla="*/ 695 h 1756"/>
                  <a:gd name="T4" fmla="*/ 340 w 603"/>
                  <a:gd name="T5" fmla="*/ 931 h 1756"/>
                  <a:gd name="T6" fmla="*/ 428 w 603"/>
                  <a:gd name="T7" fmla="*/ 1162 h 1756"/>
                  <a:gd name="T8" fmla="*/ 579 w 603"/>
                  <a:gd name="T9" fmla="*/ 1471 h 1756"/>
                  <a:gd name="T10" fmla="*/ 570 w 603"/>
                  <a:gd name="T11" fmla="*/ 1702 h 1756"/>
                  <a:gd name="T12" fmla="*/ 393 w 603"/>
                  <a:gd name="T13" fmla="*/ 1737 h 1756"/>
                  <a:gd name="T14" fmla="*/ 251 w 603"/>
                  <a:gd name="T15" fmla="*/ 1586 h 1756"/>
                  <a:gd name="T16" fmla="*/ 304 w 603"/>
                  <a:gd name="T17" fmla="*/ 1409 h 1756"/>
                  <a:gd name="T18" fmla="*/ 304 w 603"/>
                  <a:gd name="T19" fmla="*/ 1312 h 1756"/>
                  <a:gd name="T20" fmla="*/ 207 w 603"/>
                  <a:gd name="T21" fmla="*/ 1002 h 1756"/>
                  <a:gd name="T22" fmla="*/ 101 w 603"/>
                  <a:gd name="T23" fmla="*/ 695 h 1756"/>
                  <a:gd name="T24" fmla="*/ 12 w 603"/>
                  <a:gd name="T25" fmla="*/ 319 h 1756"/>
                  <a:gd name="T26" fmla="*/ 30 w 603"/>
                  <a:gd name="T27" fmla="*/ 62 h 17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03" h="1756">
                    <a:moveTo>
                      <a:pt x="30" y="62"/>
                    </a:moveTo>
                    <a:cubicBezTo>
                      <a:pt x="60" y="124"/>
                      <a:pt x="140" y="550"/>
                      <a:pt x="192" y="695"/>
                    </a:cubicBezTo>
                    <a:cubicBezTo>
                      <a:pt x="244" y="840"/>
                      <a:pt x="301" y="853"/>
                      <a:pt x="340" y="931"/>
                    </a:cubicBezTo>
                    <a:cubicBezTo>
                      <a:pt x="379" y="1009"/>
                      <a:pt x="388" y="1072"/>
                      <a:pt x="428" y="1162"/>
                    </a:cubicBezTo>
                    <a:cubicBezTo>
                      <a:pt x="468" y="1252"/>
                      <a:pt x="555" y="1381"/>
                      <a:pt x="579" y="1471"/>
                    </a:cubicBezTo>
                    <a:cubicBezTo>
                      <a:pt x="603" y="1561"/>
                      <a:pt x="601" y="1658"/>
                      <a:pt x="570" y="1702"/>
                    </a:cubicBezTo>
                    <a:cubicBezTo>
                      <a:pt x="539" y="1746"/>
                      <a:pt x="446" y="1756"/>
                      <a:pt x="393" y="1737"/>
                    </a:cubicBezTo>
                    <a:cubicBezTo>
                      <a:pt x="340" y="1718"/>
                      <a:pt x="266" y="1641"/>
                      <a:pt x="251" y="1586"/>
                    </a:cubicBezTo>
                    <a:cubicBezTo>
                      <a:pt x="236" y="1531"/>
                      <a:pt x="295" y="1455"/>
                      <a:pt x="304" y="1409"/>
                    </a:cubicBezTo>
                    <a:cubicBezTo>
                      <a:pt x="313" y="1363"/>
                      <a:pt x="320" y="1380"/>
                      <a:pt x="304" y="1312"/>
                    </a:cubicBezTo>
                    <a:cubicBezTo>
                      <a:pt x="288" y="1244"/>
                      <a:pt x="241" y="1105"/>
                      <a:pt x="207" y="1002"/>
                    </a:cubicBezTo>
                    <a:cubicBezTo>
                      <a:pt x="173" y="899"/>
                      <a:pt x="134" y="809"/>
                      <a:pt x="101" y="695"/>
                    </a:cubicBezTo>
                    <a:cubicBezTo>
                      <a:pt x="68" y="581"/>
                      <a:pt x="24" y="424"/>
                      <a:pt x="12" y="319"/>
                    </a:cubicBezTo>
                    <a:cubicBezTo>
                      <a:pt x="0" y="214"/>
                      <a:pt x="0" y="0"/>
                      <a:pt x="30" y="62"/>
                    </a:cubicBez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651" name="Freeform 118">
                <a:extLst>
                  <a:ext uri="{FF2B5EF4-FFF2-40B4-BE49-F238E27FC236}">
                    <a16:creationId xmlns:a16="http://schemas.microsoft.com/office/drawing/2014/main" id="{A1161523-7842-4936-9875-85B2FDCA7F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2387"/>
                <a:ext cx="590" cy="726"/>
              </a:xfrm>
              <a:custGeom>
                <a:avLst/>
                <a:gdLst>
                  <a:gd name="T0" fmla="*/ 590 w 590"/>
                  <a:gd name="T1" fmla="*/ 726 h 726"/>
                  <a:gd name="T2" fmla="*/ 0 w 590"/>
                  <a:gd name="T3" fmla="*/ 0 h 72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90" h="726">
                    <a:moveTo>
                      <a:pt x="590" y="726"/>
                    </a:moveTo>
                    <a:cubicBezTo>
                      <a:pt x="590" y="726"/>
                      <a:pt x="295" y="363"/>
                      <a:pt x="0" y="0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652" name="Freeform 119">
                <a:extLst>
                  <a:ext uri="{FF2B5EF4-FFF2-40B4-BE49-F238E27FC236}">
                    <a16:creationId xmlns:a16="http://schemas.microsoft.com/office/drawing/2014/main" id="{702B780B-538D-4262-95F0-315C2A2C13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890"/>
                <a:ext cx="795" cy="2459"/>
              </a:xfrm>
              <a:custGeom>
                <a:avLst/>
                <a:gdLst>
                  <a:gd name="T0" fmla="*/ 0 w 795"/>
                  <a:gd name="T1" fmla="*/ 0 h 2459"/>
                  <a:gd name="T2" fmla="*/ 544 w 795"/>
                  <a:gd name="T3" fmla="*/ 680 h 2459"/>
                  <a:gd name="T4" fmla="*/ 499 w 795"/>
                  <a:gd name="T5" fmla="*/ 816 h 2459"/>
                  <a:gd name="T6" fmla="*/ 499 w 795"/>
                  <a:gd name="T7" fmla="*/ 952 h 2459"/>
                  <a:gd name="T8" fmla="*/ 590 w 795"/>
                  <a:gd name="T9" fmla="*/ 907 h 2459"/>
                  <a:gd name="T10" fmla="*/ 544 w 795"/>
                  <a:gd name="T11" fmla="*/ 862 h 2459"/>
                  <a:gd name="T12" fmla="*/ 544 w 795"/>
                  <a:gd name="T13" fmla="*/ 1043 h 2459"/>
                  <a:gd name="T14" fmla="*/ 635 w 795"/>
                  <a:gd name="T15" fmla="*/ 998 h 2459"/>
                  <a:gd name="T16" fmla="*/ 590 w 795"/>
                  <a:gd name="T17" fmla="*/ 952 h 2459"/>
                  <a:gd name="T18" fmla="*/ 544 w 795"/>
                  <a:gd name="T19" fmla="*/ 1089 h 2459"/>
                  <a:gd name="T20" fmla="*/ 680 w 795"/>
                  <a:gd name="T21" fmla="*/ 1134 h 2459"/>
                  <a:gd name="T22" fmla="*/ 635 w 795"/>
                  <a:gd name="T23" fmla="*/ 1043 h 2459"/>
                  <a:gd name="T24" fmla="*/ 590 w 795"/>
                  <a:gd name="T25" fmla="*/ 1134 h 2459"/>
                  <a:gd name="T26" fmla="*/ 726 w 795"/>
                  <a:gd name="T27" fmla="*/ 1225 h 2459"/>
                  <a:gd name="T28" fmla="*/ 780 w 795"/>
                  <a:gd name="T29" fmla="*/ 1715 h 2459"/>
                  <a:gd name="T30" fmla="*/ 635 w 795"/>
                  <a:gd name="T31" fmla="*/ 2359 h 2459"/>
                  <a:gd name="T32" fmla="*/ 544 w 795"/>
                  <a:gd name="T33" fmla="*/ 2313 h 2459"/>
                  <a:gd name="T34" fmla="*/ 635 w 795"/>
                  <a:gd name="T35" fmla="*/ 2268 h 2459"/>
                  <a:gd name="T36" fmla="*/ 590 w 795"/>
                  <a:gd name="T37" fmla="*/ 2359 h 2459"/>
                  <a:gd name="T38" fmla="*/ 590 w 795"/>
                  <a:gd name="T39" fmla="*/ 2223 h 2459"/>
                  <a:gd name="T40" fmla="*/ 680 w 795"/>
                  <a:gd name="T41" fmla="*/ 2223 h 2459"/>
                  <a:gd name="T42" fmla="*/ 635 w 795"/>
                  <a:gd name="T43" fmla="*/ 2359 h 245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95" h="2459">
                    <a:moveTo>
                      <a:pt x="0" y="0"/>
                    </a:moveTo>
                    <a:cubicBezTo>
                      <a:pt x="230" y="272"/>
                      <a:pt x="461" y="544"/>
                      <a:pt x="544" y="680"/>
                    </a:cubicBezTo>
                    <a:cubicBezTo>
                      <a:pt x="627" y="816"/>
                      <a:pt x="506" y="771"/>
                      <a:pt x="499" y="816"/>
                    </a:cubicBezTo>
                    <a:cubicBezTo>
                      <a:pt x="492" y="861"/>
                      <a:pt x="484" y="937"/>
                      <a:pt x="499" y="952"/>
                    </a:cubicBezTo>
                    <a:cubicBezTo>
                      <a:pt x="514" y="967"/>
                      <a:pt x="583" y="922"/>
                      <a:pt x="590" y="907"/>
                    </a:cubicBezTo>
                    <a:cubicBezTo>
                      <a:pt x="597" y="892"/>
                      <a:pt x="552" y="839"/>
                      <a:pt x="544" y="862"/>
                    </a:cubicBezTo>
                    <a:cubicBezTo>
                      <a:pt x="536" y="885"/>
                      <a:pt x="529" y="1020"/>
                      <a:pt x="544" y="1043"/>
                    </a:cubicBezTo>
                    <a:cubicBezTo>
                      <a:pt x="559" y="1066"/>
                      <a:pt x="627" y="1013"/>
                      <a:pt x="635" y="998"/>
                    </a:cubicBezTo>
                    <a:cubicBezTo>
                      <a:pt x="643" y="983"/>
                      <a:pt x="605" y="937"/>
                      <a:pt x="590" y="952"/>
                    </a:cubicBezTo>
                    <a:cubicBezTo>
                      <a:pt x="575" y="967"/>
                      <a:pt x="529" y="1059"/>
                      <a:pt x="544" y="1089"/>
                    </a:cubicBezTo>
                    <a:cubicBezTo>
                      <a:pt x="559" y="1119"/>
                      <a:pt x="665" y="1142"/>
                      <a:pt x="680" y="1134"/>
                    </a:cubicBezTo>
                    <a:cubicBezTo>
                      <a:pt x="695" y="1126"/>
                      <a:pt x="650" y="1043"/>
                      <a:pt x="635" y="1043"/>
                    </a:cubicBezTo>
                    <a:cubicBezTo>
                      <a:pt x="620" y="1043"/>
                      <a:pt x="575" y="1104"/>
                      <a:pt x="590" y="1134"/>
                    </a:cubicBezTo>
                    <a:cubicBezTo>
                      <a:pt x="605" y="1164"/>
                      <a:pt x="694" y="1128"/>
                      <a:pt x="726" y="1225"/>
                    </a:cubicBezTo>
                    <a:cubicBezTo>
                      <a:pt x="758" y="1322"/>
                      <a:pt x="795" y="1526"/>
                      <a:pt x="780" y="1715"/>
                    </a:cubicBezTo>
                    <a:cubicBezTo>
                      <a:pt x="765" y="1904"/>
                      <a:pt x="674" y="2259"/>
                      <a:pt x="635" y="2359"/>
                    </a:cubicBezTo>
                    <a:cubicBezTo>
                      <a:pt x="596" y="2459"/>
                      <a:pt x="544" y="2328"/>
                      <a:pt x="544" y="2313"/>
                    </a:cubicBezTo>
                    <a:cubicBezTo>
                      <a:pt x="544" y="2298"/>
                      <a:pt x="627" y="2260"/>
                      <a:pt x="635" y="2268"/>
                    </a:cubicBezTo>
                    <a:cubicBezTo>
                      <a:pt x="643" y="2276"/>
                      <a:pt x="597" y="2366"/>
                      <a:pt x="590" y="2359"/>
                    </a:cubicBezTo>
                    <a:cubicBezTo>
                      <a:pt x="583" y="2352"/>
                      <a:pt x="575" y="2246"/>
                      <a:pt x="590" y="2223"/>
                    </a:cubicBezTo>
                    <a:cubicBezTo>
                      <a:pt x="605" y="2200"/>
                      <a:pt x="673" y="2200"/>
                      <a:pt x="680" y="2223"/>
                    </a:cubicBezTo>
                    <a:cubicBezTo>
                      <a:pt x="687" y="2246"/>
                      <a:pt x="661" y="2302"/>
                      <a:pt x="635" y="2359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5646" name="Text Box 151">
              <a:extLst>
                <a:ext uri="{FF2B5EF4-FFF2-40B4-BE49-F238E27FC236}">
                  <a16:creationId xmlns:a16="http://schemas.microsoft.com/office/drawing/2014/main" id="{9E8EC4DA-AE73-4868-9F11-99E94EDE30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" y="1616"/>
              <a:ext cx="1043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fr-FR" altLang="fr-FR" sz="1800" b="1">
                  <a:solidFill>
                    <a:schemeClr val="bg1"/>
                  </a:solidFill>
                </a:rPr>
                <a:t>AnalCanal  transition mucosa</a:t>
              </a:r>
            </a:p>
          </p:txBody>
        </p:sp>
      </p:grpSp>
      <p:grpSp>
        <p:nvGrpSpPr>
          <p:cNvPr id="25608" name="Group 219">
            <a:extLst>
              <a:ext uri="{FF2B5EF4-FFF2-40B4-BE49-F238E27FC236}">
                <a16:creationId xmlns:a16="http://schemas.microsoft.com/office/drawing/2014/main" id="{2BC332C5-C96B-4E98-A570-40A9145B68F2}"/>
              </a:ext>
            </a:extLst>
          </p:cNvPr>
          <p:cNvGrpSpPr>
            <a:grpSpLocks/>
          </p:cNvGrpSpPr>
          <p:nvPr/>
        </p:nvGrpSpPr>
        <p:grpSpPr bwMode="auto">
          <a:xfrm>
            <a:off x="7021513" y="3711575"/>
            <a:ext cx="2016125" cy="2930525"/>
            <a:chOff x="4423" y="2338"/>
            <a:chExt cx="1270" cy="1846"/>
          </a:xfrm>
        </p:grpSpPr>
        <p:sp>
          <p:nvSpPr>
            <p:cNvPr id="25617" name="Text Box 165">
              <a:extLst>
                <a:ext uri="{FF2B5EF4-FFF2-40B4-BE49-F238E27FC236}">
                  <a16:creationId xmlns:a16="http://schemas.microsoft.com/office/drawing/2014/main" id="{7F82DDF1-FCAE-4B8D-A0BD-53C53F7309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3" y="3971"/>
              <a:ext cx="127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fr-FR" altLang="fr-FR" sz="1600" b="1">
                  <a:solidFill>
                    <a:schemeClr val="bg1"/>
                  </a:solidFill>
                </a:rPr>
                <a:t>Prolapsus</a:t>
              </a:r>
            </a:p>
          </p:txBody>
        </p:sp>
        <p:grpSp>
          <p:nvGrpSpPr>
            <p:cNvPr id="25618" name="Group 218">
              <a:extLst>
                <a:ext uri="{FF2B5EF4-FFF2-40B4-BE49-F238E27FC236}">
                  <a16:creationId xmlns:a16="http://schemas.microsoft.com/office/drawing/2014/main" id="{E44F4DB4-6DBB-411A-BCC6-FECE8D1E72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2" y="2338"/>
              <a:ext cx="953" cy="1651"/>
              <a:chOff x="4241" y="2338"/>
              <a:chExt cx="953" cy="1651"/>
            </a:xfrm>
          </p:grpSpPr>
          <p:sp>
            <p:nvSpPr>
              <p:cNvPr id="25619" name="Freeform 153">
                <a:extLst>
                  <a:ext uri="{FF2B5EF4-FFF2-40B4-BE49-F238E27FC236}">
                    <a16:creationId xmlns:a16="http://schemas.microsoft.com/office/drawing/2014/main" id="{D9FE9F5F-9311-4A0D-9FAA-DE14B24688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1" y="2338"/>
                <a:ext cx="899" cy="1623"/>
              </a:xfrm>
              <a:custGeom>
                <a:avLst/>
                <a:gdLst>
                  <a:gd name="T0" fmla="*/ 449 w 899"/>
                  <a:gd name="T1" fmla="*/ 0 h 1623"/>
                  <a:gd name="T2" fmla="*/ 416 w 899"/>
                  <a:gd name="T3" fmla="*/ 178 h 1623"/>
                  <a:gd name="T4" fmla="*/ 416 w 899"/>
                  <a:gd name="T5" fmla="*/ 401 h 1623"/>
                  <a:gd name="T6" fmla="*/ 548 w 899"/>
                  <a:gd name="T7" fmla="*/ 524 h 1623"/>
                  <a:gd name="T8" fmla="*/ 637 w 899"/>
                  <a:gd name="T9" fmla="*/ 699 h 1623"/>
                  <a:gd name="T10" fmla="*/ 681 w 899"/>
                  <a:gd name="T11" fmla="*/ 839 h 1623"/>
                  <a:gd name="T12" fmla="*/ 614 w 899"/>
                  <a:gd name="T13" fmla="*/ 1008 h 1623"/>
                  <a:gd name="T14" fmla="*/ 760 w 899"/>
                  <a:gd name="T15" fmla="*/ 1171 h 1623"/>
                  <a:gd name="T16" fmla="*/ 884 w 899"/>
                  <a:gd name="T17" fmla="*/ 1402 h 1623"/>
                  <a:gd name="T18" fmla="*/ 671 w 899"/>
                  <a:gd name="T19" fmla="*/ 1623 h 1623"/>
                  <a:gd name="T20" fmla="*/ 401 w 899"/>
                  <a:gd name="T21" fmla="*/ 1400 h 1623"/>
                  <a:gd name="T22" fmla="*/ 38 w 899"/>
                  <a:gd name="T23" fmla="*/ 1399 h 1623"/>
                  <a:gd name="T24" fmla="*/ 0 w 899"/>
                  <a:gd name="T25" fmla="*/ 6 h 1623"/>
                  <a:gd name="T26" fmla="*/ 432 w 899"/>
                  <a:gd name="T27" fmla="*/ 2 h 16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99" h="1623">
                    <a:moveTo>
                      <a:pt x="449" y="0"/>
                    </a:moveTo>
                    <a:cubicBezTo>
                      <a:pt x="435" y="55"/>
                      <a:pt x="421" y="111"/>
                      <a:pt x="416" y="178"/>
                    </a:cubicBezTo>
                    <a:cubicBezTo>
                      <a:pt x="410" y="244"/>
                      <a:pt x="395" y="343"/>
                      <a:pt x="416" y="401"/>
                    </a:cubicBezTo>
                    <a:cubicBezTo>
                      <a:pt x="438" y="459"/>
                      <a:pt x="512" y="475"/>
                      <a:pt x="548" y="524"/>
                    </a:cubicBezTo>
                    <a:cubicBezTo>
                      <a:pt x="585" y="574"/>
                      <a:pt x="615" y="647"/>
                      <a:pt x="637" y="699"/>
                    </a:cubicBezTo>
                    <a:cubicBezTo>
                      <a:pt x="658" y="751"/>
                      <a:pt x="684" y="788"/>
                      <a:pt x="681" y="839"/>
                    </a:cubicBezTo>
                    <a:cubicBezTo>
                      <a:pt x="677" y="891"/>
                      <a:pt x="601" y="953"/>
                      <a:pt x="614" y="1008"/>
                    </a:cubicBezTo>
                    <a:cubicBezTo>
                      <a:pt x="627" y="1063"/>
                      <a:pt x="715" y="1105"/>
                      <a:pt x="760" y="1171"/>
                    </a:cubicBezTo>
                    <a:cubicBezTo>
                      <a:pt x="805" y="1237"/>
                      <a:pt x="899" y="1327"/>
                      <a:pt x="884" y="1402"/>
                    </a:cubicBezTo>
                    <a:cubicBezTo>
                      <a:pt x="869" y="1477"/>
                      <a:pt x="751" y="1623"/>
                      <a:pt x="671" y="1623"/>
                    </a:cubicBezTo>
                    <a:lnTo>
                      <a:pt x="401" y="1400"/>
                    </a:lnTo>
                    <a:lnTo>
                      <a:pt x="38" y="1399"/>
                    </a:lnTo>
                    <a:lnTo>
                      <a:pt x="0" y="6"/>
                    </a:lnTo>
                    <a:lnTo>
                      <a:pt x="432" y="2"/>
                    </a:lnTo>
                  </a:path>
                </a:pathLst>
              </a:custGeom>
              <a:solidFill>
                <a:srgbClr val="FFFF99"/>
              </a:solidFill>
              <a:ln w="762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620" name="Freeform 154">
                <a:extLst>
                  <a:ext uri="{FF2B5EF4-FFF2-40B4-BE49-F238E27FC236}">
                    <a16:creationId xmlns:a16="http://schemas.microsoft.com/office/drawing/2014/main" id="{9AD5CE50-B8B2-471C-A3A7-15C3BEAD0196}"/>
                  </a:ext>
                </a:extLst>
              </p:cNvPr>
              <p:cNvSpPr>
                <a:spLocks/>
              </p:cNvSpPr>
              <p:nvPr/>
            </p:nvSpPr>
            <p:spPr bwMode="auto">
              <a:xfrm rot="-686689">
                <a:off x="4617" y="2374"/>
                <a:ext cx="80" cy="481"/>
              </a:xfrm>
              <a:custGeom>
                <a:avLst/>
                <a:gdLst>
                  <a:gd name="T0" fmla="*/ 47 w 46"/>
                  <a:gd name="T1" fmla="*/ 2 h 507"/>
                  <a:gd name="T2" fmla="*/ 80 w 46"/>
                  <a:gd name="T3" fmla="*/ 0 h 507"/>
                  <a:gd name="T4" fmla="*/ 12 w 46"/>
                  <a:gd name="T5" fmla="*/ 213 h 507"/>
                  <a:gd name="T6" fmla="*/ 12 w 46"/>
                  <a:gd name="T7" fmla="*/ 481 h 50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6" h="507">
                    <a:moveTo>
                      <a:pt x="27" y="2"/>
                    </a:moveTo>
                    <a:cubicBezTo>
                      <a:pt x="30" y="2"/>
                      <a:pt x="46" y="0"/>
                      <a:pt x="46" y="0"/>
                    </a:cubicBezTo>
                    <a:cubicBezTo>
                      <a:pt x="30" y="70"/>
                      <a:pt x="14" y="140"/>
                      <a:pt x="7" y="225"/>
                    </a:cubicBezTo>
                    <a:cubicBezTo>
                      <a:pt x="0" y="309"/>
                      <a:pt x="7" y="460"/>
                      <a:pt x="7" y="507"/>
                    </a:cubicBezTo>
                  </a:path>
                </a:pathLst>
              </a:custGeom>
              <a:noFill/>
              <a:ln w="76200" cmpd="sng">
                <a:solidFill>
                  <a:srgbClr val="FF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621" name="Freeform 155" descr="blanc)">
                <a:extLst>
                  <a:ext uri="{FF2B5EF4-FFF2-40B4-BE49-F238E27FC236}">
                    <a16:creationId xmlns:a16="http://schemas.microsoft.com/office/drawing/2014/main" id="{76D2932B-FC23-4E55-A9C1-752BFFB86C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1" y="2346"/>
                <a:ext cx="283" cy="1231"/>
              </a:xfrm>
              <a:custGeom>
                <a:avLst/>
                <a:gdLst>
                  <a:gd name="T0" fmla="*/ 114 w 402"/>
                  <a:gd name="T1" fmla="*/ 15 h 2506"/>
                  <a:gd name="T2" fmla="*/ 50 w 402"/>
                  <a:gd name="T3" fmla="*/ 393 h 2506"/>
                  <a:gd name="T4" fmla="*/ 114 w 402"/>
                  <a:gd name="T5" fmla="*/ 683 h 2506"/>
                  <a:gd name="T6" fmla="*/ 212 w 402"/>
                  <a:gd name="T7" fmla="*/ 752 h 2506"/>
                  <a:gd name="T8" fmla="*/ 280 w 402"/>
                  <a:gd name="T9" fmla="*/ 913 h 2506"/>
                  <a:gd name="T10" fmla="*/ 230 w 402"/>
                  <a:gd name="T11" fmla="*/ 1191 h 2506"/>
                  <a:gd name="T12" fmla="*/ 114 w 402"/>
                  <a:gd name="T13" fmla="*/ 1151 h 2506"/>
                  <a:gd name="T14" fmla="*/ 112 w 402"/>
                  <a:gd name="T15" fmla="*/ 995 h 2506"/>
                  <a:gd name="T16" fmla="*/ 114 w 402"/>
                  <a:gd name="T17" fmla="*/ 794 h 2506"/>
                  <a:gd name="T18" fmla="*/ 50 w 402"/>
                  <a:gd name="T19" fmla="*/ 683 h 2506"/>
                  <a:gd name="T20" fmla="*/ 0 w 402"/>
                  <a:gd name="T21" fmla="*/ 412 h 2506"/>
                  <a:gd name="T22" fmla="*/ 50 w 402"/>
                  <a:gd name="T23" fmla="*/ 82 h 2506"/>
                  <a:gd name="T24" fmla="*/ 62 w 402"/>
                  <a:gd name="T25" fmla="*/ 11 h 2506"/>
                  <a:gd name="T26" fmla="*/ 114 w 402"/>
                  <a:gd name="T27" fmla="*/ 15 h 250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02" h="2506">
                    <a:moveTo>
                      <a:pt x="162" y="30"/>
                    </a:moveTo>
                    <a:cubicBezTo>
                      <a:pt x="154" y="160"/>
                      <a:pt x="71" y="574"/>
                      <a:pt x="71" y="801"/>
                    </a:cubicBezTo>
                    <a:cubicBezTo>
                      <a:pt x="71" y="1028"/>
                      <a:pt x="124" y="1270"/>
                      <a:pt x="162" y="1391"/>
                    </a:cubicBezTo>
                    <a:cubicBezTo>
                      <a:pt x="200" y="1512"/>
                      <a:pt x="262" y="1452"/>
                      <a:pt x="301" y="1530"/>
                    </a:cubicBezTo>
                    <a:cubicBezTo>
                      <a:pt x="340" y="1608"/>
                      <a:pt x="394" y="1709"/>
                      <a:pt x="398" y="1858"/>
                    </a:cubicBezTo>
                    <a:cubicBezTo>
                      <a:pt x="402" y="2007"/>
                      <a:pt x="366" y="2344"/>
                      <a:pt x="327" y="2425"/>
                    </a:cubicBezTo>
                    <a:cubicBezTo>
                      <a:pt x="288" y="2506"/>
                      <a:pt x="190" y="2409"/>
                      <a:pt x="162" y="2343"/>
                    </a:cubicBezTo>
                    <a:cubicBezTo>
                      <a:pt x="134" y="2277"/>
                      <a:pt x="159" y="2147"/>
                      <a:pt x="159" y="2026"/>
                    </a:cubicBezTo>
                    <a:cubicBezTo>
                      <a:pt x="159" y="1905"/>
                      <a:pt x="177" y="1723"/>
                      <a:pt x="162" y="1617"/>
                    </a:cubicBezTo>
                    <a:cubicBezTo>
                      <a:pt x="147" y="1511"/>
                      <a:pt x="98" y="1520"/>
                      <a:pt x="71" y="1391"/>
                    </a:cubicBezTo>
                    <a:cubicBezTo>
                      <a:pt x="44" y="1262"/>
                      <a:pt x="0" y="1043"/>
                      <a:pt x="0" y="839"/>
                    </a:cubicBezTo>
                    <a:cubicBezTo>
                      <a:pt x="0" y="635"/>
                      <a:pt x="56" y="302"/>
                      <a:pt x="71" y="166"/>
                    </a:cubicBezTo>
                    <a:cubicBezTo>
                      <a:pt x="86" y="30"/>
                      <a:pt x="73" y="46"/>
                      <a:pt x="88" y="23"/>
                    </a:cubicBezTo>
                    <a:cubicBezTo>
                      <a:pt x="103" y="0"/>
                      <a:pt x="147" y="29"/>
                      <a:pt x="162" y="30"/>
                    </a:cubicBez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622" name="Freeform 156" descr="blanc)">
                <a:extLst>
                  <a:ext uri="{FF2B5EF4-FFF2-40B4-BE49-F238E27FC236}">
                    <a16:creationId xmlns:a16="http://schemas.microsoft.com/office/drawing/2014/main" id="{BF0D1CB8-6CFE-4CB8-BCE5-C2BA364C8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2" y="2836"/>
                <a:ext cx="425" cy="863"/>
              </a:xfrm>
              <a:custGeom>
                <a:avLst/>
                <a:gdLst>
                  <a:gd name="T0" fmla="*/ 21 w 603"/>
                  <a:gd name="T1" fmla="*/ 30 h 1756"/>
                  <a:gd name="T2" fmla="*/ 135 w 603"/>
                  <a:gd name="T3" fmla="*/ 342 h 1756"/>
                  <a:gd name="T4" fmla="*/ 240 w 603"/>
                  <a:gd name="T5" fmla="*/ 458 h 1756"/>
                  <a:gd name="T6" fmla="*/ 302 w 603"/>
                  <a:gd name="T7" fmla="*/ 571 h 1756"/>
                  <a:gd name="T8" fmla="*/ 408 w 603"/>
                  <a:gd name="T9" fmla="*/ 723 h 1756"/>
                  <a:gd name="T10" fmla="*/ 402 w 603"/>
                  <a:gd name="T11" fmla="*/ 836 h 1756"/>
                  <a:gd name="T12" fmla="*/ 277 w 603"/>
                  <a:gd name="T13" fmla="*/ 854 h 1756"/>
                  <a:gd name="T14" fmla="*/ 177 w 603"/>
                  <a:gd name="T15" fmla="*/ 779 h 1756"/>
                  <a:gd name="T16" fmla="*/ 214 w 603"/>
                  <a:gd name="T17" fmla="*/ 692 h 1756"/>
                  <a:gd name="T18" fmla="*/ 214 w 603"/>
                  <a:gd name="T19" fmla="*/ 645 h 1756"/>
                  <a:gd name="T20" fmla="*/ 146 w 603"/>
                  <a:gd name="T21" fmla="*/ 492 h 1756"/>
                  <a:gd name="T22" fmla="*/ 71 w 603"/>
                  <a:gd name="T23" fmla="*/ 342 h 1756"/>
                  <a:gd name="T24" fmla="*/ 8 w 603"/>
                  <a:gd name="T25" fmla="*/ 157 h 1756"/>
                  <a:gd name="T26" fmla="*/ 21 w 603"/>
                  <a:gd name="T27" fmla="*/ 30 h 17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03" h="1756">
                    <a:moveTo>
                      <a:pt x="30" y="62"/>
                    </a:moveTo>
                    <a:cubicBezTo>
                      <a:pt x="60" y="124"/>
                      <a:pt x="140" y="550"/>
                      <a:pt x="192" y="695"/>
                    </a:cubicBezTo>
                    <a:cubicBezTo>
                      <a:pt x="244" y="840"/>
                      <a:pt x="301" y="853"/>
                      <a:pt x="340" y="931"/>
                    </a:cubicBezTo>
                    <a:cubicBezTo>
                      <a:pt x="379" y="1009"/>
                      <a:pt x="388" y="1072"/>
                      <a:pt x="428" y="1162"/>
                    </a:cubicBezTo>
                    <a:cubicBezTo>
                      <a:pt x="468" y="1252"/>
                      <a:pt x="555" y="1381"/>
                      <a:pt x="579" y="1471"/>
                    </a:cubicBezTo>
                    <a:cubicBezTo>
                      <a:pt x="603" y="1561"/>
                      <a:pt x="601" y="1658"/>
                      <a:pt x="570" y="1702"/>
                    </a:cubicBezTo>
                    <a:cubicBezTo>
                      <a:pt x="539" y="1746"/>
                      <a:pt x="446" y="1756"/>
                      <a:pt x="393" y="1737"/>
                    </a:cubicBezTo>
                    <a:cubicBezTo>
                      <a:pt x="340" y="1718"/>
                      <a:pt x="266" y="1641"/>
                      <a:pt x="251" y="1586"/>
                    </a:cubicBezTo>
                    <a:cubicBezTo>
                      <a:pt x="236" y="1531"/>
                      <a:pt x="295" y="1455"/>
                      <a:pt x="304" y="1409"/>
                    </a:cubicBezTo>
                    <a:cubicBezTo>
                      <a:pt x="313" y="1363"/>
                      <a:pt x="320" y="1380"/>
                      <a:pt x="304" y="1312"/>
                    </a:cubicBezTo>
                    <a:cubicBezTo>
                      <a:pt x="288" y="1244"/>
                      <a:pt x="241" y="1105"/>
                      <a:pt x="207" y="1002"/>
                    </a:cubicBezTo>
                    <a:cubicBezTo>
                      <a:pt x="173" y="899"/>
                      <a:pt x="134" y="809"/>
                      <a:pt x="101" y="695"/>
                    </a:cubicBezTo>
                    <a:cubicBezTo>
                      <a:pt x="68" y="581"/>
                      <a:pt x="24" y="424"/>
                      <a:pt x="12" y="319"/>
                    </a:cubicBezTo>
                    <a:cubicBezTo>
                      <a:pt x="0" y="214"/>
                      <a:pt x="0" y="0"/>
                      <a:pt x="30" y="62"/>
                    </a:cubicBez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623" name="Freeform 157">
                <a:extLst>
                  <a:ext uri="{FF2B5EF4-FFF2-40B4-BE49-F238E27FC236}">
                    <a16:creationId xmlns:a16="http://schemas.microsoft.com/office/drawing/2014/main" id="{D11477CA-A42C-4378-B519-62F61DE71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3" y="3230"/>
                <a:ext cx="417" cy="356"/>
              </a:xfrm>
              <a:custGeom>
                <a:avLst/>
                <a:gdLst>
                  <a:gd name="T0" fmla="*/ 417 w 590"/>
                  <a:gd name="T1" fmla="*/ 356 h 726"/>
                  <a:gd name="T2" fmla="*/ 0 w 590"/>
                  <a:gd name="T3" fmla="*/ 0 h 72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90" h="726">
                    <a:moveTo>
                      <a:pt x="590" y="726"/>
                    </a:moveTo>
                    <a:cubicBezTo>
                      <a:pt x="590" y="726"/>
                      <a:pt x="295" y="363"/>
                      <a:pt x="0" y="0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624" name="Freeform 158">
                <a:extLst>
                  <a:ext uri="{FF2B5EF4-FFF2-40B4-BE49-F238E27FC236}">
                    <a16:creationId xmlns:a16="http://schemas.microsoft.com/office/drawing/2014/main" id="{7E104BEB-37E8-46AF-B466-FAA781155B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3" y="2494"/>
                <a:ext cx="561" cy="1208"/>
              </a:xfrm>
              <a:custGeom>
                <a:avLst/>
                <a:gdLst>
                  <a:gd name="T0" fmla="*/ 0 w 795"/>
                  <a:gd name="T1" fmla="*/ 0 h 2459"/>
                  <a:gd name="T2" fmla="*/ 384 w 795"/>
                  <a:gd name="T3" fmla="*/ 334 h 2459"/>
                  <a:gd name="T4" fmla="*/ 352 w 795"/>
                  <a:gd name="T5" fmla="*/ 401 h 2459"/>
                  <a:gd name="T6" fmla="*/ 352 w 795"/>
                  <a:gd name="T7" fmla="*/ 468 h 2459"/>
                  <a:gd name="T8" fmla="*/ 416 w 795"/>
                  <a:gd name="T9" fmla="*/ 446 h 2459"/>
                  <a:gd name="T10" fmla="*/ 384 w 795"/>
                  <a:gd name="T11" fmla="*/ 423 h 2459"/>
                  <a:gd name="T12" fmla="*/ 384 w 795"/>
                  <a:gd name="T13" fmla="*/ 512 h 2459"/>
                  <a:gd name="T14" fmla="*/ 448 w 795"/>
                  <a:gd name="T15" fmla="*/ 490 h 2459"/>
                  <a:gd name="T16" fmla="*/ 416 w 795"/>
                  <a:gd name="T17" fmla="*/ 468 h 2459"/>
                  <a:gd name="T18" fmla="*/ 384 w 795"/>
                  <a:gd name="T19" fmla="*/ 535 h 2459"/>
                  <a:gd name="T20" fmla="*/ 480 w 795"/>
                  <a:gd name="T21" fmla="*/ 557 h 2459"/>
                  <a:gd name="T22" fmla="*/ 448 w 795"/>
                  <a:gd name="T23" fmla="*/ 512 h 2459"/>
                  <a:gd name="T24" fmla="*/ 416 w 795"/>
                  <a:gd name="T25" fmla="*/ 557 h 2459"/>
                  <a:gd name="T26" fmla="*/ 512 w 795"/>
                  <a:gd name="T27" fmla="*/ 602 h 2459"/>
                  <a:gd name="T28" fmla="*/ 550 w 795"/>
                  <a:gd name="T29" fmla="*/ 843 h 2459"/>
                  <a:gd name="T30" fmla="*/ 448 w 795"/>
                  <a:gd name="T31" fmla="*/ 1159 h 2459"/>
                  <a:gd name="T32" fmla="*/ 384 w 795"/>
                  <a:gd name="T33" fmla="*/ 1136 h 2459"/>
                  <a:gd name="T34" fmla="*/ 448 w 795"/>
                  <a:gd name="T35" fmla="*/ 1114 h 2459"/>
                  <a:gd name="T36" fmla="*/ 416 w 795"/>
                  <a:gd name="T37" fmla="*/ 1159 h 2459"/>
                  <a:gd name="T38" fmla="*/ 416 w 795"/>
                  <a:gd name="T39" fmla="*/ 1092 h 2459"/>
                  <a:gd name="T40" fmla="*/ 480 w 795"/>
                  <a:gd name="T41" fmla="*/ 1092 h 2459"/>
                  <a:gd name="T42" fmla="*/ 448 w 795"/>
                  <a:gd name="T43" fmla="*/ 1159 h 245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95" h="2459">
                    <a:moveTo>
                      <a:pt x="0" y="0"/>
                    </a:moveTo>
                    <a:cubicBezTo>
                      <a:pt x="230" y="272"/>
                      <a:pt x="461" y="544"/>
                      <a:pt x="544" y="680"/>
                    </a:cubicBezTo>
                    <a:cubicBezTo>
                      <a:pt x="627" y="816"/>
                      <a:pt x="506" y="771"/>
                      <a:pt x="499" y="816"/>
                    </a:cubicBezTo>
                    <a:cubicBezTo>
                      <a:pt x="492" y="861"/>
                      <a:pt x="484" y="937"/>
                      <a:pt x="499" y="952"/>
                    </a:cubicBezTo>
                    <a:cubicBezTo>
                      <a:pt x="514" y="967"/>
                      <a:pt x="583" y="922"/>
                      <a:pt x="590" y="907"/>
                    </a:cubicBezTo>
                    <a:cubicBezTo>
                      <a:pt x="597" y="892"/>
                      <a:pt x="552" y="839"/>
                      <a:pt x="544" y="862"/>
                    </a:cubicBezTo>
                    <a:cubicBezTo>
                      <a:pt x="536" y="885"/>
                      <a:pt x="529" y="1020"/>
                      <a:pt x="544" y="1043"/>
                    </a:cubicBezTo>
                    <a:cubicBezTo>
                      <a:pt x="559" y="1066"/>
                      <a:pt x="627" y="1013"/>
                      <a:pt x="635" y="998"/>
                    </a:cubicBezTo>
                    <a:cubicBezTo>
                      <a:pt x="643" y="983"/>
                      <a:pt x="605" y="937"/>
                      <a:pt x="590" y="952"/>
                    </a:cubicBezTo>
                    <a:cubicBezTo>
                      <a:pt x="575" y="967"/>
                      <a:pt x="529" y="1059"/>
                      <a:pt x="544" y="1089"/>
                    </a:cubicBezTo>
                    <a:cubicBezTo>
                      <a:pt x="559" y="1119"/>
                      <a:pt x="665" y="1142"/>
                      <a:pt x="680" y="1134"/>
                    </a:cubicBezTo>
                    <a:cubicBezTo>
                      <a:pt x="695" y="1126"/>
                      <a:pt x="650" y="1043"/>
                      <a:pt x="635" y="1043"/>
                    </a:cubicBezTo>
                    <a:cubicBezTo>
                      <a:pt x="620" y="1043"/>
                      <a:pt x="575" y="1104"/>
                      <a:pt x="590" y="1134"/>
                    </a:cubicBezTo>
                    <a:cubicBezTo>
                      <a:pt x="605" y="1164"/>
                      <a:pt x="694" y="1128"/>
                      <a:pt x="726" y="1225"/>
                    </a:cubicBezTo>
                    <a:cubicBezTo>
                      <a:pt x="758" y="1322"/>
                      <a:pt x="795" y="1526"/>
                      <a:pt x="780" y="1715"/>
                    </a:cubicBezTo>
                    <a:cubicBezTo>
                      <a:pt x="765" y="1904"/>
                      <a:pt x="674" y="2259"/>
                      <a:pt x="635" y="2359"/>
                    </a:cubicBezTo>
                    <a:cubicBezTo>
                      <a:pt x="596" y="2459"/>
                      <a:pt x="544" y="2328"/>
                      <a:pt x="544" y="2313"/>
                    </a:cubicBezTo>
                    <a:cubicBezTo>
                      <a:pt x="544" y="2298"/>
                      <a:pt x="627" y="2260"/>
                      <a:pt x="635" y="2268"/>
                    </a:cubicBezTo>
                    <a:cubicBezTo>
                      <a:pt x="643" y="2276"/>
                      <a:pt x="597" y="2366"/>
                      <a:pt x="590" y="2359"/>
                    </a:cubicBezTo>
                    <a:cubicBezTo>
                      <a:pt x="583" y="2352"/>
                      <a:pt x="575" y="2246"/>
                      <a:pt x="590" y="2223"/>
                    </a:cubicBezTo>
                    <a:cubicBezTo>
                      <a:pt x="605" y="2200"/>
                      <a:pt x="673" y="2200"/>
                      <a:pt x="680" y="2223"/>
                    </a:cubicBezTo>
                    <a:cubicBezTo>
                      <a:pt x="687" y="2246"/>
                      <a:pt x="661" y="2302"/>
                      <a:pt x="635" y="2359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625" name="Freeform 159">
                <a:extLst>
                  <a:ext uri="{FF2B5EF4-FFF2-40B4-BE49-F238E27FC236}">
                    <a16:creationId xmlns:a16="http://schemas.microsoft.com/office/drawing/2014/main" id="{44EF5E22-043D-4C35-9194-96565E91F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4" y="2806"/>
                <a:ext cx="502" cy="1183"/>
              </a:xfrm>
              <a:custGeom>
                <a:avLst/>
                <a:gdLst>
                  <a:gd name="T0" fmla="*/ 38 w 604"/>
                  <a:gd name="T1" fmla="*/ 28 h 1496"/>
                  <a:gd name="T2" fmla="*/ 207 w 604"/>
                  <a:gd name="T3" fmla="*/ 21 h 1496"/>
                  <a:gd name="T4" fmla="*/ 177 w 604"/>
                  <a:gd name="T5" fmla="*/ 155 h 1496"/>
                  <a:gd name="T6" fmla="*/ 295 w 604"/>
                  <a:gd name="T7" fmla="*/ 155 h 1496"/>
                  <a:gd name="T8" fmla="*/ 244 w 604"/>
                  <a:gd name="T9" fmla="*/ 295 h 1496"/>
                  <a:gd name="T10" fmla="*/ 369 w 604"/>
                  <a:gd name="T11" fmla="*/ 337 h 1496"/>
                  <a:gd name="T12" fmla="*/ 265 w 604"/>
                  <a:gd name="T13" fmla="*/ 442 h 1496"/>
                  <a:gd name="T14" fmla="*/ 214 w 604"/>
                  <a:gd name="T15" fmla="*/ 576 h 1496"/>
                  <a:gd name="T16" fmla="*/ 412 w 604"/>
                  <a:gd name="T17" fmla="*/ 778 h 1496"/>
                  <a:gd name="T18" fmla="*/ 479 w 604"/>
                  <a:gd name="T19" fmla="*/ 1010 h 1496"/>
                  <a:gd name="T20" fmla="*/ 273 w 604"/>
                  <a:gd name="T21" fmla="*/ 1164 h 1496"/>
                  <a:gd name="T22" fmla="*/ 0 w 604"/>
                  <a:gd name="T23" fmla="*/ 898 h 149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04" h="1496">
                    <a:moveTo>
                      <a:pt x="46" y="36"/>
                    </a:moveTo>
                    <a:cubicBezTo>
                      <a:pt x="80" y="35"/>
                      <a:pt x="221" y="0"/>
                      <a:pt x="249" y="27"/>
                    </a:cubicBezTo>
                    <a:cubicBezTo>
                      <a:pt x="277" y="54"/>
                      <a:pt x="195" y="168"/>
                      <a:pt x="213" y="196"/>
                    </a:cubicBezTo>
                    <a:cubicBezTo>
                      <a:pt x="231" y="224"/>
                      <a:pt x="342" y="167"/>
                      <a:pt x="355" y="196"/>
                    </a:cubicBezTo>
                    <a:cubicBezTo>
                      <a:pt x="368" y="225"/>
                      <a:pt x="278" y="335"/>
                      <a:pt x="293" y="373"/>
                    </a:cubicBezTo>
                    <a:cubicBezTo>
                      <a:pt x="308" y="411"/>
                      <a:pt x="440" y="395"/>
                      <a:pt x="444" y="426"/>
                    </a:cubicBezTo>
                    <a:cubicBezTo>
                      <a:pt x="448" y="457"/>
                      <a:pt x="350" y="509"/>
                      <a:pt x="319" y="559"/>
                    </a:cubicBezTo>
                    <a:cubicBezTo>
                      <a:pt x="288" y="609"/>
                      <a:pt x="228" y="658"/>
                      <a:pt x="258" y="729"/>
                    </a:cubicBezTo>
                    <a:cubicBezTo>
                      <a:pt x="288" y="800"/>
                      <a:pt x="443" y="893"/>
                      <a:pt x="496" y="984"/>
                    </a:cubicBezTo>
                    <a:cubicBezTo>
                      <a:pt x="549" y="1075"/>
                      <a:pt x="604" y="1196"/>
                      <a:pt x="576" y="1277"/>
                    </a:cubicBezTo>
                    <a:cubicBezTo>
                      <a:pt x="548" y="1358"/>
                      <a:pt x="424" y="1496"/>
                      <a:pt x="328" y="1472"/>
                    </a:cubicBezTo>
                    <a:cubicBezTo>
                      <a:pt x="232" y="1448"/>
                      <a:pt x="68" y="1205"/>
                      <a:pt x="0" y="1135"/>
                    </a:cubicBezTo>
                  </a:path>
                </a:pathLst>
              </a:custGeom>
              <a:noFill/>
              <a:ln w="1270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626" name="Freeform 160">
                <a:extLst>
                  <a:ext uri="{FF2B5EF4-FFF2-40B4-BE49-F238E27FC236}">
                    <a16:creationId xmlns:a16="http://schemas.microsoft.com/office/drawing/2014/main" id="{76DBD369-048D-485B-94C8-3FD18629F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2" y="2797"/>
                <a:ext cx="487" cy="1117"/>
              </a:xfrm>
              <a:custGeom>
                <a:avLst/>
                <a:gdLst>
                  <a:gd name="T0" fmla="*/ 194 w 586"/>
                  <a:gd name="T1" fmla="*/ 346 h 1412"/>
                  <a:gd name="T2" fmla="*/ 128 w 586"/>
                  <a:gd name="T3" fmla="*/ 44 h 1412"/>
                  <a:gd name="T4" fmla="*/ 204 w 586"/>
                  <a:gd name="T5" fmla="*/ 80 h 1412"/>
                  <a:gd name="T6" fmla="*/ 17 w 586"/>
                  <a:gd name="T7" fmla="*/ 72 h 1412"/>
                  <a:gd name="T8" fmla="*/ 98 w 586"/>
                  <a:gd name="T9" fmla="*/ 135 h 1412"/>
                  <a:gd name="T10" fmla="*/ 69 w 586"/>
                  <a:gd name="T11" fmla="*/ 240 h 1412"/>
                  <a:gd name="T12" fmla="*/ 279 w 586"/>
                  <a:gd name="T13" fmla="*/ 187 h 1412"/>
                  <a:gd name="T14" fmla="*/ 241 w 586"/>
                  <a:gd name="T15" fmla="*/ 259 h 1412"/>
                  <a:gd name="T16" fmla="*/ 317 w 586"/>
                  <a:gd name="T17" fmla="*/ 367 h 1412"/>
                  <a:gd name="T18" fmla="*/ 279 w 586"/>
                  <a:gd name="T19" fmla="*/ 403 h 1412"/>
                  <a:gd name="T20" fmla="*/ 241 w 586"/>
                  <a:gd name="T21" fmla="*/ 475 h 1412"/>
                  <a:gd name="T22" fmla="*/ 204 w 586"/>
                  <a:gd name="T23" fmla="*/ 654 h 1412"/>
                  <a:gd name="T24" fmla="*/ 241 w 586"/>
                  <a:gd name="T25" fmla="*/ 725 h 1412"/>
                  <a:gd name="T26" fmla="*/ 304 w 586"/>
                  <a:gd name="T27" fmla="*/ 718 h 1412"/>
                  <a:gd name="T28" fmla="*/ 392 w 586"/>
                  <a:gd name="T29" fmla="*/ 780 h 1412"/>
                  <a:gd name="T30" fmla="*/ 466 w 586"/>
                  <a:gd name="T31" fmla="*/ 899 h 1412"/>
                  <a:gd name="T32" fmla="*/ 466 w 586"/>
                  <a:gd name="T33" fmla="*/ 1012 h 1412"/>
                  <a:gd name="T34" fmla="*/ 341 w 586"/>
                  <a:gd name="T35" fmla="*/ 1110 h 1412"/>
                  <a:gd name="T36" fmla="*/ 223 w 586"/>
                  <a:gd name="T37" fmla="*/ 1054 h 1412"/>
                  <a:gd name="T38" fmla="*/ 128 w 586"/>
                  <a:gd name="T39" fmla="*/ 941 h 1412"/>
                  <a:gd name="T40" fmla="*/ 69 w 586"/>
                  <a:gd name="T41" fmla="*/ 858 h 1412"/>
                  <a:gd name="T42" fmla="*/ 230 w 586"/>
                  <a:gd name="T43" fmla="*/ 963 h 1412"/>
                  <a:gd name="T44" fmla="*/ 304 w 586"/>
                  <a:gd name="T45" fmla="*/ 752 h 1412"/>
                  <a:gd name="T46" fmla="*/ 187 w 586"/>
                  <a:gd name="T47" fmla="*/ 724 h 141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586" h="1412">
                    <a:moveTo>
                      <a:pt x="233" y="437"/>
                    </a:moveTo>
                    <a:cubicBezTo>
                      <a:pt x="220" y="372"/>
                      <a:pt x="152" y="112"/>
                      <a:pt x="154" y="56"/>
                    </a:cubicBezTo>
                    <a:cubicBezTo>
                      <a:pt x="156" y="0"/>
                      <a:pt x="267" y="95"/>
                      <a:pt x="245" y="101"/>
                    </a:cubicBezTo>
                    <a:cubicBezTo>
                      <a:pt x="223" y="107"/>
                      <a:pt x="42" y="79"/>
                      <a:pt x="21" y="91"/>
                    </a:cubicBezTo>
                    <a:cubicBezTo>
                      <a:pt x="0" y="103"/>
                      <a:pt x="108" y="136"/>
                      <a:pt x="118" y="171"/>
                    </a:cubicBezTo>
                    <a:cubicBezTo>
                      <a:pt x="128" y="206"/>
                      <a:pt x="47" y="293"/>
                      <a:pt x="83" y="304"/>
                    </a:cubicBezTo>
                    <a:cubicBezTo>
                      <a:pt x="119" y="315"/>
                      <a:pt x="302" y="233"/>
                      <a:pt x="336" y="237"/>
                    </a:cubicBezTo>
                    <a:cubicBezTo>
                      <a:pt x="370" y="241"/>
                      <a:pt x="283" y="290"/>
                      <a:pt x="290" y="328"/>
                    </a:cubicBezTo>
                    <a:cubicBezTo>
                      <a:pt x="297" y="366"/>
                      <a:pt x="373" y="434"/>
                      <a:pt x="381" y="464"/>
                    </a:cubicBezTo>
                    <a:cubicBezTo>
                      <a:pt x="389" y="494"/>
                      <a:pt x="351" y="486"/>
                      <a:pt x="336" y="509"/>
                    </a:cubicBezTo>
                    <a:cubicBezTo>
                      <a:pt x="321" y="532"/>
                      <a:pt x="305" y="547"/>
                      <a:pt x="290" y="600"/>
                    </a:cubicBezTo>
                    <a:cubicBezTo>
                      <a:pt x="275" y="653"/>
                      <a:pt x="245" y="774"/>
                      <a:pt x="245" y="827"/>
                    </a:cubicBezTo>
                    <a:cubicBezTo>
                      <a:pt x="245" y="880"/>
                      <a:pt x="270" y="904"/>
                      <a:pt x="290" y="917"/>
                    </a:cubicBezTo>
                    <a:cubicBezTo>
                      <a:pt x="310" y="930"/>
                      <a:pt x="336" y="896"/>
                      <a:pt x="366" y="907"/>
                    </a:cubicBezTo>
                    <a:cubicBezTo>
                      <a:pt x="396" y="918"/>
                      <a:pt x="439" y="948"/>
                      <a:pt x="472" y="986"/>
                    </a:cubicBezTo>
                    <a:cubicBezTo>
                      <a:pt x="505" y="1024"/>
                      <a:pt x="546" y="1088"/>
                      <a:pt x="561" y="1137"/>
                    </a:cubicBezTo>
                    <a:cubicBezTo>
                      <a:pt x="576" y="1186"/>
                      <a:pt x="586" y="1235"/>
                      <a:pt x="561" y="1279"/>
                    </a:cubicBezTo>
                    <a:cubicBezTo>
                      <a:pt x="536" y="1323"/>
                      <a:pt x="459" y="1394"/>
                      <a:pt x="410" y="1403"/>
                    </a:cubicBezTo>
                    <a:cubicBezTo>
                      <a:pt x="361" y="1412"/>
                      <a:pt x="311" y="1368"/>
                      <a:pt x="268" y="1332"/>
                    </a:cubicBezTo>
                    <a:cubicBezTo>
                      <a:pt x="225" y="1296"/>
                      <a:pt x="185" y="1230"/>
                      <a:pt x="154" y="1189"/>
                    </a:cubicBezTo>
                    <a:cubicBezTo>
                      <a:pt x="123" y="1148"/>
                      <a:pt x="63" y="1079"/>
                      <a:pt x="83" y="1084"/>
                    </a:cubicBezTo>
                    <a:cubicBezTo>
                      <a:pt x="103" y="1089"/>
                      <a:pt x="230" y="1239"/>
                      <a:pt x="277" y="1217"/>
                    </a:cubicBezTo>
                    <a:cubicBezTo>
                      <a:pt x="324" y="1195"/>
                      <a:pt x="375" y="1001"/>
                      <a:pt x="366" y="951"/>
                    </a:cubicBezTo>
                    <a:cubicBezTo>
                      <a:pt x="357" y="901"/>
                      <a:pt x="254" y="922"/>
                      <a:pt x="225" y="915"/>
                    </a:cubicBezTo>
                  </a:path>
                </a:pathLst>
              </a:custGeom>
              <a:noFill/>
              <a:ln w="57150" cmpd="sng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627" name="Oval 161">
                <a:extLst>
                  <a:ext uri="{FF2B5EF4-FFF2-40B4-BE49-F238E27FC236}">
                    <a16:creationId xmlns:a16="http://schemas.microsoft.com/office/drawing/2014/main" id="{99AC932C-F0E9-4CA2-8499-18DFD19796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0" y="3559"/>
                <a:ext cx="75" cy="17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5628" name="Oval 162">
                <a:extLst>
                  <a:ext uri="{FF2B5EF4-FFF2-40B4-BE49-F238E27FC236}">
                    <a16:creationId xmlns:a16="http://schemas.microsoft.com/office/drawing/2014/main" id="{E969E20B-1EF3-4472-96FA-3135B7D8AD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2841"/>
                <a:ext cx="75" cy="17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5629" name="Oval 163">
                <a:extLst>
                  <a:ext uri="{FF2B5EF4-FFF2-40B4-BE49-F238E27FC236}">
                    <a16:creationId xmlns:a16="http://schemas.microsoft.com/office/drawing/2014/main" id="{5C5C847C-EAD4-4CBC-B7E7-370CDFCDFB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6" y="3056"/>
                <a:ext cx="75" cy="17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5630" name="Oval 166">
                <a:extLst>
                  <a:ext uri="{FF2B5EF4-FFF2-40B4-BE49-F238E27FC236}">
                    <a16:creationId xmlns:a16="http://schemas.microsoft.com/office/drawing/2014/main" id="{9D373A5A-7178-4CE9-BC98-FA31A5B249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3" y="3019"/>
                <a:ext cx="45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5631" name="Oval 167">
                <a:extLst>
                  <a:ext uri="{FF2B5EF4-FFF2-40B4-BE49-F238E27FC236}">
                    <a16:creationId xmlns:a16="http://schemas.microsoft.com/office/drawing/2014/main" id="{159F305C-8D22-4DBF-8D77-805B9EA85E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8" y="3427"/>
                <a:ext cx="45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5632" name="Oval 168">
                <a:extLst>
                  <a:ext uri="{FF2B5EF4-FFF2-40B4-BE49-F238E27FC236}">
                    <a16:creationId xmlns:a16="http://schemas.microsoft.com/office/drawing/2014/main" id="{9516879D-3055-470B-A1F8-CB22688444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9" y="3518"/>
                <a:ext cx="45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5633" name="Oval 169">
                <a:extLst>
                  <a:ext uri="{FF2B5EF4-FFF2-40B4-BE49-F238E27FC236}">
                    <a16:creationId xmlns:a16="http://schemas.microsoft.com/office/drawing/2014/main" id="{B025CA09-E42B-4D40-88B9-E7F424AD28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8" y="2928"/>
                <a:ext cx="45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5634" name="Oval 170">
                <a:extLst>
                  <a:ext uri="{FF2B5EF4-FFF2-40B4-BE49-F238E27FC236}">
                    <a16:creationId xmlns:a16="http://schemas.microsoft.com/office/drawing/2014/main" id="{9025D2FB-67AA-4BC7-826D-15FFBA763D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8" y="3291"/>
                <a:ext cx="45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5635" name="Oval 171">
                <a:extLst>
                  <a:ext uri="{FF2B5EF4-FFF2-40B4-BE49-F238E27FC236}">
                    <a16:creationId xmlns:a16="http://schemas.microsoft.com/office/drawing/2014/main" id="{900D28E7-AECF-4E20-A40B-BE25A92003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3517"/>
                <a:ext cx="45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5636" name="Oval 172">
                <a:extLst>
                  <a:ext uri="{FF2B5EF4-FFF2-40B4-BE49-F238E27FC236}">
                    <a16:creationId xmlns:a16="http://schemas.microsoft.com/office/drawing/2014/main" id="{810F0795-C692-461B-BF9D-35908E56FE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3" y="3246"/>
                <a:ext cx="45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5637" name="Oval 173">
                <a:extLst>
                  <a:ext uri="{FF2B5EF4-FFF2-40B4-BE49-F238E27FC236}">
                    <a16:creationId xmlns:a16="http://schemas.microsoft.com/office/drawing/2014/main" id="{5ADFB526-D761-49F5-949B-5DBA3AA17D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7" y="2928"/>
                <a:ext cx="45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5638" name="Oval 174">
                <a:extLst>
                  <a:ext uri="{FF2B5EF4-FFF2-40B4-BE49-F238E27FC236}">
                    <a16:creationId xmlns:a16="http://schemas.microsoft.com/office/drawing/2014/main" id="{EEFFCEDD-0373-47C8-B793-BEAA49F0FF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7" y="3291"/>
                <a:ext cx="45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5639" name="Oval 175">
                <a:extLst>
                  <a:ext uri="{FF2B5EF4-FFF2-40B4-BE49-F238E27FC236}">
                    <a16:creationId xmlns:a16="http://schemas.microsoft.com/office/drawing/2014/main" id="{84A6A18A-C290-4CD3-B23C-7A2EB62BB6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4" y="3382"/>
                <a:ext cx="45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5640" name="Oval 176">
                <a:extLst>
                  <a:ext uri="{FF2B5EF4-FFF2-40B4-BE49-F238E27FC236}">
                    <a16:creationId xmlns:a16="http://schemas.microsoft.com/office/drawing/2014/main" id="{7BD7822B-9957-496B-9A7B-666648B4D0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9" y="3518"/>
                <a:ext cx="45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5641" name="Oval 177">
                <a:extLst>
                  <a:ext uri="{FF2B5EF4-FFF2-40B4-BE49-F238E27FC236}">
                    <a16:creationId xmlns:a16="http://schemas.microsoft.com/office/drawing/2014/main" id="{F11922D1-BF0F-4CC2-9A8F-2918CE766D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8" y="3200"/>
                <a:ext cx="45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5642" name="Oval 178">
                <a:extLst>
                  <a:ext uri="{FF2B5EF4-FFF2-40B4-BE49-F238E27FC236}">
                    <a16:creationId xmlns:a16="http://schemas.microsoft.com/office/drawing/2014/main" id="{AAE26738-DF00-4FF6-955E-25002E4589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2" y="2882"/>
                <a:ext cx="45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5643" name="Oval 179">
                <a:extLst>
                  <a:ext uri="{FF2B5EF4-FFF2-40B4-BE49-F238E27FC236}">
                    <a16:creationId xmlns:a16="http://schemas.microsoft.com/office/drawing/2014/main" id="{990ADC10-8C56-4311-8AE4-799DD5BD86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2" y="3245"/>
                <a:ext cx="45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5644" name="Oval 180">
                <a:extLst>
                  <a:ext uri="{FF2B5EF4-FFF2-40B4-BE49-F238E27FC236}">
                    <a16:creationId xmlns:a16="http://schemas.microsoft.com/office/drawing/2014/main" id="{C80DC8EC-1685-414B-B7B7-0F56975067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3" y="3382"/>
                <a:ext cx="45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</p:grpSp>
      </p:grpSp>
      <p:sp>
        <p:nvSpPr>
          <p:cNvPr id="25609" name="Line 190">
            <a:extLst>
              <a:ext uri="{FF2B5EF4-FFF2-40B4-BE49-F238E27FC236}">
                <a16:creationId xmlns:a16="http://schemas.microsoft.com/office/drawing/2014/main" id="{F8428DA7-8207-4655-9738-2E7089307E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08400" y="2997200"/>
            <a:ext cx="10810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10" name="Line 211">
            <a:extLst>
              <a:ext uri="{FF2B5EF4-FFF2-40B4-BE49-F238E27FC236}">
                <a16:creationId xmlns:a16="http://schemas.microsoft.com/office/drawing/2014/main" id="{66FAC0BD-76A6-412F-B9C0-0FE07584DA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84888" y="2924175"/>
            <a:ext cx="10810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11" name="Line 212">
            <a:extLst>
              <a:ext uri="{FF2B5EF4-FFF2-40B4-BE49-F238E27FC236}">
                <a16:creationId xmlns:a16="http://schemas.microsoft.com/office/drawing/2014/main" id="{311E93A1-E81A-46B1-B534-25591D1496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19250" y="2924175"/>
            <a:ext cx="5762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12" name="Text Box 213">
            <a:extLst>
              <a:ext uri="{FF2B5EF4-FFF2-40B4-BE49-F238E27FC236}">
                <a16:creationId xmlns:a16="http://schemas.microsoft.com/office/drawing/2014/main" id="{53643405-67CA-41FD-BC10-93E302843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29000"/>
            <a:ext cx="2411413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 b="1">
                <a:solidFill>
                  <a:srgbClr val="FFFF00"/>
                </a:solidFill>
              </a:rPr>
              <a:t>HYPOTHESIS:</a:t>
            </a:r>
          </a:p>
          <a:p>
            <a:pPr eaLnBrk="1" hangingPunct="1"/>
            <a:r>
              <a:rPr lang="fr-FR" altLang="fr-FR" b="1">
                <a:solidFill>
                  <a:srgbClr val="FFFF00"/>
                </a:solidFill>
              </a:rPr>
              <a:t>4th Factor </a:t>
            </a:r>
          </a:p>
          <a:p>
            <a:pPr eaLnBrk="1" hangingPunct="1"/>
            <a:r>
              <a:rPr lang="fr-FR" altLang="fr-FR" b="1">
                <a:solidFill>
                  <a:srgbClr val="FFFF00"/>
                </a:solidFill>
              </a:rPr>
              <a:t>Ano-rectal mucosa agression by stools</a:t>
            </a:r>
          </a:p>
        </p:txBody>
      </p:sp>
      <p:sp>
        <p:nvSpPr>
          <p:cNvPr id="25613" name="Line 214">
            <a:extLst>
              <a:ext uri="{FF2B5EF4-FFF2-40B4-BE49-F238E27FC236}">
                <a16:creationId xmlns:a16="http://schemas.microsoft.com/office/drawing/2014/main" id="{4BE11EB5-EBE7-480A-90AE-354CC408B6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2988" y="6569075"/>
            <a:ext cx="10810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14" name="Line 215">
            <a:extLst>
              <a:ext uri="{FF2B5EF4-FFF2-40B4-BE49-F238E27FC236}">
                <a16:creationId xmlns:a16="http://schemas.microsoft.com/office/drawing/2014/main" id="{ABBC32EC-F953-45CC-BFF6-44D0C4DDBC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9838" y="6597650"/>
            <a:ext cx="10810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15" name="Line 216">
            <a:extLst>
              <a:ext uri="{FF2B5EF4-FFF2-40B4-BE49-F238E27FC236}">
                <a16:creationId xmlns:a16="http://schemas.microsoft.com/office/drawing/2014/main" id="{5EA5921C-05B7-4FCA-B9E9-923342AE83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43663" y="6597650"/>
            <a:ext cx="10810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16" name="Line 217">
            <a:extLst>
              <a:ext uri="{FF2B5EF4-FFF2-40B4-BE49-F238E27FC236}">
                <a16:creationId xmlns:a16="http://schemas.microsoft.com/office/drawing/2014/main" id="{0F3A45A4-AF85-4698-A1CA-24C902EE23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15100" y="10198100"/>
            <a:ext cx="10810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46">
            <a:extLst>
              <a:ext uri="{FF2B5EF4-FFF2-40B4-BE49-F238E27FC236}">
                <a16:creationId xmlns:a16="http://schemas.microsoft.com/office/drawing/2014/main" id="{5B749EA4-4A78-4994-90F6-E8C890F4EFE8}"/>
              </a:ext>
            </a:extLst>
          </p:cNvPr>
          <p:cNvGrpSpPr>
            <a:grpSpLocks/>
          </p:cNvGrpSpPr>
          <p:nvPr/>
        </p:nvGrpSpPr>
        <p:grpSpPr bwMode="auto">
          <a:xfrm>
            <a:off x="3851275" y="4076700"/>
            <a:ext cx="1800225" cy="1873250"/>
            <a:chOff x="204" y="1389"/>
            <a:chExt cx="408" cy="725"/>
          </a:xfrm>
        </p:grpSpPr>
        <p:grpSp>
          <p:nvGrpSpPr>
            <p:cNvPr id="26687" name="Group 47">
              <a:extLst>
                <a:ext uri="{FF2B5EF4-FFF2-40B4-BE49-F238E27FC236}">
                  <a16:creationId xmlns:a16="http://schemas.microsoft.com/office/drawing/2014/main" id="{09F4A208-4493-4627-8E99-92B2FF3679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" y="1389"/>
              <a:ext cx="408" cy="725"/>
              <a:chOff x="609" y="572"/>
              <a:chExt cx="1440" cy="2404"/>
            </a:xfrm>
          </p:grpSpPr>
          <p:pic>
            <p:nvPicPr>
              <p:cNvPr id="26691" name="Picture 48" descr="claude1">
                <a:extLst>
                  <a:ext uri="{FF2B5EF4-FFF2-40B4-BE49-F238E27FC236}">
                    <a16:creationId xmlns:a16="http://schemas.microsoft.com/office/drawing/2014/main" id="{79032EED-6C5C-4630-9E0A-B4B5A77959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06" t="47971" r="26060" b="18849"/>
              <a:stretch>
                <a:fillRect/>
              </a:stretch>
            </p:blipFill>
            <p:spPr bwMode="auto">
              <a:xfrm>
                <a:off x="888" y="1888"/>
                <a:ext cx="908" cy="893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692" name="Freeform 49">
                <a:extLst>
                  <a:ext uri="{FF2B5EF4-FFF2-40B4-BE49-F238E27FC236}">
                    <a16:creationId xmlns:a16="http://schemas.microsoft.com/office/drawing/2014/main" id="{3435CC6D-346B-4D9C-BDE7-08C069627B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" y="572"/>
                <a:ext cx="530" cy="2208"/>
              </a:xfrm>
              <a:custGeom>
                <a:avLst/>
                <a:gdLst>
                  <a:gd name="T0" fmla="*/ 412 w 512"/>
                  <a:gd name="T1" fmla="*/ 0 h 2248"/>
                  <a:gd name="T2" fmla="*/ 257 w 512"/>
                  <a:gd name="T3" fmla="*/ 463 h 2248"/>
                  <a:gd name="T4" fmla="*/ 257 w 512"/>
                  <a:gd name="T5" fmla="*/ 1158 h 2248"/>
                  <a:gd name="T6" fmla="*/ 514 w 512"/>
                  <a:gd name="T7" fmla="*/ 1899 h 2248"/>
                  <a:gd name="T8" fmla="*/ 463 w 512"/>
                  <a:gd name="T9" fmla="*/ 2130 h 2248"/>
                  <a:gd name="T10" fmla="*/ 0 w 512"/>
                  <a:gd name="T11" fmla="*/ 2130 h 22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2" h="2248">
                    <a:moveTo>
                      <a:pt x="384" y="0"/>
                    </a:moveTo>
                    <a:cubicBezTo>
                      <a:pt x="324" y="140"/>
                      <a:pt x="264" y="280"/>
                      <a:pt x="240" y="480"/>
                    </a:cubicBezTo>
                    <a:cubicBezTo>
                      <a:pt x="216" y="680"/>
                      <a:pt x="200" y="952"/>
                      <a:pt x="240" y="1200"/>
                    </a:cubicBezTo>
                    <a:cubicBezTo>
                      <a:pt x="280" y="1448"/>
                      <a:pt x="448" y="1800"/>
                      <a:pt x="480" y="1968"/>
                    </a:cubicBezTo>
                    <a:cubicBezTo>
                      <a:pt x="512" y="2136"/>
                      <a:pt x="512" y="2168"/>
                      <a:pt x="432" y="2208"/>
                    </a:cubicBezTo>
                    <a:cubicBezTo>
                      <a:pt x="352" y="2248"/>
                      <a:pt x="176" y="2228"/>
                      <a:pt x="0" y="2208"/>
                    </a:cubicBezTo>
                  </a:path>
                </a:pathLst>
              </a:custGeom>
              <a:noFill/>
              <a:ln w="19050" cmpd="sng">
                <a:solidFill>
                  <a:srgbClr val="FF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693" name="Freeform 50">
                <a:extLst>
                  <a:ext uri="{FF2B5EF4-FFF2-40B4-BE49-F238E27FC236}">
                    <a16:creationId xmlns:a16="http://schemas.microsoft.com/office/drawing/2014/main" id="{A05FFA86-AFBC-47CE-A451-6CADBF3B696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519" y="572"/>
                <a:ext cx="530" cy="2208"/>
              </a:xfrm>
              <a:custGeom>
                <a:avLst/>
                <a:gdLst>
                  <a:gd name="T0" fmla="*/ 412 w 512"/>
                  <a:gd name="T1" fmla="*/ 0 h 2248"/>
                  <a:gd name="T2" fmla="*/ 257 w 512"/>
                  <a:gd name="T3" fmla="*/ 463 h 2248"/>
                  <a:gd name="T4" fmla="*/ 257 w 512"/>
                  <a:gd name="T5" fmla="*/ 1158 h 2248"/>
                  <a:gd name="T6" fmla="*/ 514 w 512"/>
                  <a:gd name="T7" fmla="*/ 1899 h 2248"/>
                  <a:gd name="T8" fmla="*/ 463 w 512"/>
                  <a:gd name="T9" fmla="*/ 2130 h 2248"/>
                  <a:gd name="T10" fmla="*/ 0 w 512"/>
                  <a:gd name="T11" fmla="*/ 2130 h 22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2" h="2248">
                    <a:moveTo>
                      <a:pt x="384" y="0"/>
                    </a:moveTo>
                    <a:cubicBezTo>
                      <a:pt x="324" y="140"/>
                      <a:pt x="264" y="280"/>
                      <a:pt x="240" y="480"/>
                    </a:cubicBezTo>
                    <a:cubicBezTo>
                      <a:pt x="216" y="680"/>
                      <a:pt x="200" y="952"/>
                      <a:pt x="240" y="1200"/>
                    </a:cubicBezTo>
                    <a:cubicBezTo>
                      <a:pt x="280" y="1448"/>
                      <a:pt x="448" y="1800"/>
                      <a:pt x="480" y="1968"/>
                    </a:cubicBezTo>
                    <a:cubicBezTo>
                      <a:pt x="512" y="2136"/>
                      <a:pt x="512" y="2168"/>
                      <a:pt x="432" y="2208"/>
                    </a:cubicBezTo>
                    <a:cubicBezTo>
                      <a:pt x="352" y="2248"/>
                      <a:pt x="176" y="2228"/>
                      <a:pt x="0" y="2208"/>
                    </a:cubicBezTo>
                  </a:path>
                </a:pathLst>
              </a:custGeom>
              <a:noFill/>
              <a:ln w="19050" cmpd="sng">
                <a:solidFill>
                  <a:srgbClr val="FF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694" name="Oval 51">
                <a:extLst>
                  <a:ext uri="{FF2B5EF4-FFF2-40B4-BE49-F238E27FC236}">
                    <a16:creationId xmlns:a16="http://schemas.microsoft.com/office/drawing/2014/main" id="{40593B8B-9E19-4996-88EA-24C4256D5F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1" y="2704"/>
                <a:ext cx="454" cy="272"/>
              </a:xfrm>
              <a:prstGeom prst="ellipse">
                <a:avLst/>
              </a:prstGeom>
              <a:solidFill>
                <a:schemeClr val="tx1"/>
              </a:solidFill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  <p:grpSp>
          <p:nvGrpSpPr>
            <p:cNvPr id="26688" name="Group 52">
              <a:extLst>
                <a:ext uri="{FF2B5EF4-FFF2-40B4-BE49-F238E27FC236}">
                  <a16:creationId xmlns:a16="http://schemas.microsoft.com/office/drawing/2014/main" id="{8C318070-1C97-4B52-A9DF-8120C57B49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7" y="1786"/>
              <a:ext cx="383" cy="268"/>
              <a:chOff x="657" y="1888"/>
              <a:chExt cx="1351" cy="888"/>
            </a:xfrm>
          </p:grpSpPr>
          <p:sp>
            <p:nvSpPr>
              <p:cNvPr id="26689" name="Freeform 53">
                <a:extLst>
                  <a:ext uri="{FF2B5EF4-FFF2-40B4-BE49-F238E27FC236}">
                    <a16:creationId xmlns:a16="http://schemas.microsoft.com/office/drawing/2014/main" id="{B21996FA-B098-49C5-9337-B9B7F6F028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8" y="1888"/>
                <a:ext cx="460" cy="888"/>
              </a:xfrm>
              <a:custGeom>
                <a:avLst/>
                <a:gdLst>
                  <a:gd name="T0" fmla="*/ 243 w 460"/>
                  <a:gd name="T1" fmla="*/ 0 h 888"/>
                  <a:gd name="T2" fmla="*/ 198 w 460"/>
                  <a:gd name="T3" fmla="*/ 181 h 888"/>
                  <a:gd name="T4" fmla="*/ 62 w 460"/>
                  <a:gd name="T5" fmla="*/ 499 h 888"/>
                  <a:gd name="T6" fmla="*/ 17 w 460"/>
                  <a:gd name="T7" fmla="*/ 771 h 888"/>
                  <a:gd name="T8" fmla="*/ 167 w 460"/>
                  <a:gd name="T9" fmla="*/ 850 h 888"/>
                  <a:gd name="T10" fmla="*/ 432 w 460"/>
                  <a:gd name="T11" fmla="*/ 746 h 888"/>
                  <a:gd name="T12" fmla="*/ 334 w 460"/>
                  <a:gd name="T13" fmla="*/ 0 h 8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0" h="888">
                    <a:moveTo>
                      <a:pt x="243" y="0"/>
                    </a:moveTo>
                    <a:cubicBezTo>
                      <a:pt x="235" y="49"/>
                      <a:pt x="228" y="98"/>
                      <a:pt x="198" y="181"/>
                    </a:cubicBezTo>
                    <a:cubicBezTo>
                      <a:pt x="168" y="264"/>
                      <a:pt x="92" y="401"/>
                      <a:pt x="62" y="499"/>
                    </a:cubicBezTo>
                    <a:cubicBezTo>
                      <a:pt x="32" y="597"/>
                      <a:pt x="0" y="712"/>
                      <a:pt x="17" y="771"/>
                    </a:cubicBezTo>
                    <a:cubicBezTo>
                      <a:pt x="34" y="830"/>
                      <a:pt x="98" y="854"/>
                      <a:pt x="167" y="850"/>
                    </a:cubicBezTo>
                    <a:cubicBezTo>
                      <a:pt x="236" y="846"/>
                      <a:pt x="404" y="888"/>
                      <a:pt x="432" y="746"/>
                    </a:cubicBezTo>
                    <a:cubicBezTo>
                      <a:pt x="460" y="604"/>
                      <a:pt x="354" y="155"/>
                      <a:pt x="334" y="0"/>
                    </a:cubicBezTo>
                  </a:path>
                </a:pathLst>
              </a:custGeom>
              <a:solidFill>
                <a:schemeClr val="tx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690" name="Freeform 54">
                <a:extLst>
                  <a:ext uri="{FF2B5EF4-FFF2-40B4-BE49-F238E27FC236}">
                    <a16:creationId xmlns:a16="http://schemas.microsoft.com/office/drawing/2014/main" id="{AE5D4E52-436E-40A3-BEAD-0CFCC96F1FD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57" y="1888"/>
                <a:ext cx="460" cy="888"/>
              </a:xfrm>
              <a:custGeom>
                <a:avLst/>
                <a:gdLst>
                  <a:gd name="T0" fmla="*/ 243 w 460"/>
                  <a:gd name="T1" fmla="*/ 0 h 888"/>
                  <a:gd name="T2" fmla="*/ 198 w 460"/>
                  <a:gd name="T3" fmla="*/ 181 h 888"/>
                  <a:gd name="T4" fmla="*/ 62 w 460"/>
                  <a:gd name="T5" fmla="*/ 499 h 888"/>
                  <a:gd name="T6" fmla="*/ 17 w 460"/>
                  <a:gd name="T7" fmla="*/ 771 h 888"/>
                  <a:gd name="T8" fmla="*/ 167 w 460"/>
                  <a:gd name="T9" fmla="*/ 850 h 888"/>
                  <a:gd name="T10" fmla="*/ 432 w 460"/>
                  <a:gd name="T11" fmla="*/ 746 h 888"/>
                  <a:gd name="T12" fmla="*/ 334 w 460"/>
                  <a:gd name="T13" fmla="*/ 0 h 8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0" h="888">
                    <a:moveTo>
                      <a:pt x="243" y="0"/>
                    </a:moveTo>
                    <a:cubicBezTo>
                      <a:pt x="235" y="49"/>
                      <a:pt x="228" y="98"/>
                      <a:pt x="198" y="181"/>
                    </a:cubicBezTo>
                    <a:cubicBezTo>
                      <a:pt x="168" y="264"/>
                      <a:pt x="92" y="401"/>
                      <a:pt x="62" y="499"/>
                    </a:cubicBezTo>
                    <a:cubicBezTo>
                      <a:pt x="32" y="597"/>
                      <a:pt x="0" y="712"/>
                      <a:pt x="17" y="771"/>
                    </a:cubicBezTo>
                    <a:cubicBezTo>
                      <a:pt x="34" y="830"/>
                      <a:pt x="98" y="854"/>
                      <a:pt x="167" y="850"/>
                    </a:cubicBezTo>
                    <a:cubicBezTo>
                      <a:pt x="236" y="846"/>
                      <a:pt x="404" y="888"/>
                      <a:pt x="432" y="746"/>
                    </a:cubicBezTo>
                    <a:cubicBezTo>
                      <a:pt x="460" y="604"/>
                      <a:pt x="354" y="155"/>
                      <a:pt x="334" y="0"/>
                    </a:cubicBezTo>
                  </a:path>
                </a:pathLst>
              </a:custGeom>
              <a:solidFill>
                <a:schemeClr val="tx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26627" name="Line 2">
            <a:extLst>
              <a:ext uri="{FF2B5EF4-FFF2-40B4-BE49-F238E27FC236}">
                <a16:creationId xmlns:a16="http://schemas.microsoft.com/office/drawing/2014/main" id="{C1804723-C58C-498C-94BA-EB79E20A9A7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4875" y="1196975"/>
            <a:ext cx="0" cy="3603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28" name="Line 3">
            <a:extLst>
              <a:ext uri="{FF2B5EF4-FFF2-40B4-BE49-F238E27FC236}">
                <a16:creationId xmlns:a16="http://schemas.microsoft.com/office/drawing/2014/main" id="{25FFAB08-B8E9-4766-8005-BA6DCDCF1A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38388" y="2492375"/>
            <a:ext cx="647700" cy="431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29" name="Line 4">
            <a:extLst>
              <a:ext uri="{FF2B5EF4-FFF2-40B4-BE49-F238E27FC236}">
                <a16:creationId xmlns:a16="http://schemas.microsoft.com/office/drawing/2014/main" id="{D9110974-7ECF-4866-998A-499E641F74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14875" y="2349500"/>
            <a:ext cx="0" cy="5746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1317" name="Oval 5">
            <a:extLst>
              <a:ext uri="{FF2B5EF4-FFF2-40B4-BE49-F238E27FC236}">
                <a16:creationId xmlns:a16="http://schemas.microsoft.com/office/drawing/2014/main" id="{8D83BD3C-ED53-4A67-851D-C8E977EBD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1628775"/>
            <a:ext cx="5905500" cy="93503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>
                <a:solidFill>
                  <a:srgbClr val="FF3300"/>
                </a:solidFill>
                <a:latin typeface="Comic Sans MS" panose="030F0702030302020204" pitchFamily="66" charset="0"/>
              </a:rPr>
              <a:t>CAUSE N°1 </a:t>
            </a:r>
          </a:p>
        </p:txBody>
      </p:sp>
      <p:sp>
        <p:nvSpPr>
          <p:cNvPr id="26631" name="Line 7">
            <a:extLst>
              <a:ext uri="{FF2B5EF4-FFF2-40B4-BE49-F238E27FC236}">
                <a16:creationId xmlns:a16="http://schemas.microsoft.com/office/drawing/2014/main" id="{98E71E23-1181-4B04-AC73-E8E54593AF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80063" y="3716338"/>
            <a:ext cx="1584325" cy="7143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32" name="Line 9">
            <a:extLst>
              <a:ext uri="{FF2B5EF4-FFF2-40B4-BE49-F238E27FC236}">
                <a16:creationId xmlns:a16="http://schemas.microsoft.com/office/drawing/2014/main" id="{9FFA96AF-143B-4C83-99F0-B345380A6F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14875" y="4581525"/>
            <a:ext cx="0" cy="5032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33" name="Line 10">
            <a:extLst>
              <a:ext uri="{FF2B5EF4-FFF2-40B4-BE49-F238E27FC236}">
                <a16:creationId xmlns:a16="http://schemas.microsoft.com/office/drawing/2014/main" id="{E74D7898-2F16-48BF-921C-EB0FC51C1EE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7900" y="1196975"/>
            <a:ext cx="0" cy="4318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34" name="Oval 30" descr="Gouttelettes">
            <a:extLst>
              <a:ext uri="{FF2B5EF4-FFF2-40B4-BE49-F238E27FC236}">
                <a16:creationId xmlns:a16="http://schemas.microsoft.com/office/drawing/2014/main" id="{70641D5F-04C8-426B-A5C9-1A7A12CC9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3716338"/>
            <a:ext cx="8856662" cy="2303462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4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fr-FR" altLang="fr-FR" sz="24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1371" name="Text Box 59">
            <a:extLst>
              <a:ext uri="{FF2B5EF4-FFF2-40B4-BE49-F238E27FC236}">
                <a16:creationId xmlns:a16="http://schemas.microsoft.com/office/drawing/2014/main" id="{7EC57A13-F737-486A-B780-B5DF815CD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3933825"/>
            <a:ext cx="2808287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chemeClr val="bg1"/>
                </a:solidFill>
                <a:latin typeface="Comic Sans MS" panose="030F0702030302020204" pitchFamily="66" charset="0"/>
              </a:rPr>
              <a:t>Inflammation, </a:t>
            </a:r>
            <a:r>
              <a:rPr lang="fr-FR" altLang="fr-FR" sz="2400">
                <a:solidFill>
                  <a:srgbClr val="FF3300"/>
                </a:solidFill>
                <a:latin typeface="Comic Sans MS" panose="030F0702030302020204" pitchFamily="66" charset="0"/>
              </a:rPr>
              <a:t>Emorrhoids</a:t>
            </a:r>
            <a:r>
              <a:rPr lang="fr-FR" altLang="fr-FR" sz="2400">
                <a:solidFill>
                  <a:schemeClr val="bg1"/>
                </a:solidFill>
                <a:latin typeface="Comic Sans MS" panose="030F0702030302020204" pitchFamily="66" charset="0"/>
              </a:rPr>
              <a:t>,     Anal Fissures,</a:t>
            </a:r>
            <a:r>
              <a:rPr lang="fr-FR" altLang="fr-FR" sz="2400">
                <a:solidFill>
                  <a:srgbClr val="FF3300"/>
                </a:solidFill>
                <a:latin typeface="Comic Sans MS" panose="030F0702030302020204" pitchFamily="66" charset="0"/>
              </a:rPr>
              <a:t>,</a:t>
            </a:r>
            <a:r>
              <a:rPr lang="fr-FR" altLang="fr-FR" sz="2400">
                <a:solidFill>
                  <a:schemeClr val="bg1"/>
                </a:solidFill>
                <a:latin typeface="Comic Sans MS" panose="030F0702030302020204" pitchFamily="66" charset="0"/>
              </a:rPr>
              <a:t> Bleeding  </a:t>
            </a:r>
            <a:r>
              <a:rPr lang="fr-FR" altLang="fr-FR" sz="2400">
                <a:solidFill>
                  <a:srgbClr val="FF3300"/>
                </a:solidFill>
                <a:latin typeface="Comic Sans MS" panose="030F0702030302020204" pitchFamily="66" charset="0"/>
              </a:rPr>
              <a:t>Pain,</a:t>
            </a:r>
            <a:r>
              <a:rPr lang="fr-FR" altLang="fr-FR" sz="2400">
                <a:solidFill>
                  <a:schemeClr val="bg1"/>
                </a:solidFill>
                <a:latin typeface="Comic Sans MS" panose="030F0702030302020204" pitchFamily="66" charset="0"/>
              </a:rPr>
              <a:t> Thrombosis, </a:t>
            </a:r>
          </a:p>
        </p:txBody>
      </p:sp>
      <p:sp>
        <p:nvSpPr>
          <p:cNvPr id="141370" name="Text Box 58">
            <a:extLst>
              <a:ext uri="{FF2B5EF4-FFF2-40B4-BE49-F238E27FC236}">
                <a16:creationId xmlns:a16="http://schemas.microsoft.com/office/drawing/2014/main" id="{285F0595-8C0A-4FB7-9DA0-D82A60ED2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3" y="3960813"/>
            <a:ext cx="3559175" cy="1938337"/>
          </a:xfrm>
          <a:prstGeom prst="rect">
            <a:avLst/>
          </a:prstGeom>
          <a:solidFill>
            <a:schemeClr val="bg1"/>
          </a:solidFill>
          <a:ln w="762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altLang="fr-FR" b="1" dirty="0">
                <a:solidFill>
                  <a:srgbClr val="FF0000"/>
                </a:solidFill>
              </a:rPr>
              <a:t>4th FACTOR                </a:t>
            </a:r>
            <a:r>
              <a:rPr lang="fr-FR" altLang="fr-FR" b="1" dirty="0">
                <a:solidFill>
                  <a:schemeClr val="accent2">
                    <a:lumMod val="75000"/>
                  </a:schemeClr>
                </a:solidFill>
              </a:rPr>
              <a:t>Anal canal and anus </a:t>
            </a:r>
            <a:r>
              <a:rPr lang="fr-FR" altLang="fr-FR" b="1" dirty="0" err="1">
                <a:solidFill>
                  <a:schemeClr val="accent2">
                    <a:lumMod val="75000"/>
                  </a:schemeClr>
                </a:solidFill>
              </a:rPr>
              <a:t>Mucosa</a:t>
            </a:r>
            <a:r>
              <a:rPr lang="fr-FR" altLang="fr-FR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altLang="fr-FR" b="1" dirty="0" err="1">
                <a:solidFill>
                  <a:schemeClr val="accent2">
                    <a:lumMod val="75000"/>
                  </a:schemeClr>
                </a:solidFill>
              </a:rPr>
              <a:t>intolerant</a:t>
            </a:r>
            <a:r>
              <a:rPr lang="fr-FR" altLang="fr-FR" b="1" dirty="0">
                <a:solidFill>
                  <a:schemeClr val="accent2">
                    <a:lumMod val="75000"/>
                  </a:schemeClr>
                </a:solidFill>
              </a:rPr>
              <a:t> to </a:t>
            </a:r>
            <a:r>
              <a:rPr lang="fr-FR" altLang="fr-FR" b="1" dirty="0" err="1">
                <a:solidFill>
                  <a:schemeClr val="accent2">
                    <a:lumMod val="75000"/>
                  </a:schemeClr>
                </a:solidFill>
              </a:rPr>
              <a:t>inside</a:t>
            </a:r>
            <a:r>
              <a:rPr lang="fr-FR" altLang="fr-FR" b="1" dirty="0">
                <a:solidFill>
                  <a:schemeClr val="accent2">
                    <a:lumMod val="75000"/>
                  </a:schemeClr>
                </a:solidFill>
              </a:rPr>
              <a:t> and </a:t>
            </a:r>
            <a:r>
              <a:rPr lang="fr-FR" altLang="fr-FR" b="1" dirty="0" err="1">
                <a:solidFill>
                  <a:schemeClr val="accent2">
                    <a:lumMod val="75000"/>
                  </a:schemeClr>
                </a:solidFill>
              </a:rPr>
              <a:t>outside</a:t>
            </a:r>
            <a:r>
              <a:rPr lang="fr-FR" altLang="fr-FR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altLang="fr-FR" b="1" dirty="0" err="1">
                <a:solidFill>
                  <a:schemeClr val="accent2">
                    <a:lumMod val="75000"/>
                  </a:schemeClr>
                </a:solidFill>
              </a:rPr>
              <a:t>ano-rectal</a:t>
            </a:r>
            <a:r>
              <a:rPr lang="fr-FR" altLang="fr-FR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altLang="fr-FR" b="1" dirty="0" err="1">
                <a:solidFill>
                  <a:schemeClr val="accent2">
                    <a:lumMod val="75000"/>
                  </a:schemeClr>
                </a:solidFill>
              </a:rPr>
              <a:t>bowels</a:t>
            </a:r>
            <a:r>
              <a:rPr lang="fr-FR" altLang="fr-FR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altLang="fr-FR" b="1" dirty="0" err="1">
                <a:solidFill>
                  <a:schemeClr val="accent2">
                    <a:lumMod val="75000"/>
                  </a:schemeClr>
                </a:solidFill>
              </a:rPr>
              <a:t>residues</a:t>
            </a:r>
            <a:endParaRPr lang="fr-FR" altLang="fr-FR" dirty="0"/>
          </a:p>
        </p:txBody>
      </p:sp>
      <p:sp>
        <p:nvSpPr>
          <p:cNvPr id="26637" name="Line 91">
            <a:extLst>
              <a:ext uri="{FF2B5EF4-FFF2-40B4-BE49-F238E27FC236}">
                <a16:creationId xmlns:a16="http://schemas.microsoft.com/office/drawing/2014/main" id="{917A44FA-A0E7-4F79-9625-62F7CC6E83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80063" y="3573463"/>
            <a:ext cx="1584325" cy="7143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26638" name="Picture 93" descr="dyn006_original_500_517_pjpeg_12527_012d46747403b6a2e5df03b623f8adb6">
            <a:extLst>
              <a:ext uri="{FF2B5EF4-FFF2-40B4-BE49-F238E27FC236}">
                <a16:creationId xmlns:a16="http://schemas.microsoft.com/office/drawing/2014/main" id="{18F8F403-39DB-4871-86B0-35505EAC2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565400"/>
            <a:ext cx="10445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406" name="Text Box 94">
            <a:extLst>
              <a:ext uri="{FF2B5EF4-FFF2-40B4-BE49-F238E27FC236}">
                <a16:creationId xmlns:a16="http://schemas.microsoft.com/office/drawing/2014/main" id="{ED11B83B-78EC-428D-83E4-6F0BA305A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" y="6000750"/>
            <a:ext cx="892968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altLang="fr-FR" sz="4000" dirty="0" err="1">
                <a:solidFill>
                  <a:srgbClr val="FF3300"/>
                </a:solidFill>
                <a:latin typeface="Comic Sans MS" panose="030F0702030302020204" pitchFamily="66" charset="0"/>
              </a:rPr>
              <a:t>Rests</a:t>
            </a:r>
            <a:r>
              <a:rPr lang="fr-FR" altLang="fr-FR" sz="4000" dirty="0">
                <a:solidFill>
                  <a:srgbClr val="FF3300"/>
                </a:solidFill>
                <a:latin typeface="Comic Sans MS" panose="030F0702030302020204" pitchFamily="66" charset="0"/>
              </a:rPr>
              <a:t> of macro and micro </a:t>
            </a:r>
            <a:r>
              <a:rPr lang="fr-FR" altLang="fr-FR" sz="4000" dirty="0" err="1">
                <a:solidFill>
                  <a:srgbClr val="FF3300"/>
                </a:solidFill>
                <a:latin typeface="Comic Sans MS" panose="030F0702030302020204" pitchFamily="66" charset="0"/>
              </a:rPr>
              <a:t>residues</a:t>
            </a:r>
            <a:endParaRPr lang="fr-FR" altLang="fr-FR" sz="40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6640" name="Group 96">
            <a:extLst>
              <a:ext uri="{FF2B5EF4-FFF2-40B4-BE49-F238E27FC236}">
                <a16:creationId xmlns:a16="http://schemas.microsoft.com/office/drawing/2014/main" id="{8AA562D4-BA2B-4D39-99DF-49096A60B386}"/>
              </a:ext>
            </a:extLst>
          </p:cNvPr>
          <p:cNvGrpSpPr>
            <a:grpSpLocks/>
          </p:cNvGrpSpPr>
          <p:nvPr/>
        </p:nvGrpSpPr>
        <p:grpSpPr bwMode="auto">
          <a:xfrm>
            <a:off x="430213" y="1817688"/>
            <a:ext cx="1150937" cy="1584325"/>
            <a:chOff x="204" y="1389"/>
            <a:chExt cx="408" cy="725"/>
          </a:xfrm>
        </p:grpSpPr>
        <p:grpSp>
          <p:nvGrpSpPr>
            <p:cNvPr id="26679" name="Group 97">
              <a:extLst>
                <a:ext uri="{FF2B5EF4-FFF2-40B4-BE49-F238E27FC236}">
                  <a16:creationId xmlns:a16="http://schemas.microsoft.com/office/drawing/2014/main" id="{E32B3D8C-5386-4293-BAA1-C5589578FB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" y="1389"/>
              <a:ext cx="408" cy="725"/>
              <a:chOff x="609" y="572"/>
              <a:chExt cx="1440" cy="2404"/>
            </a:xfrm>
          </p:grpSpPr>
          <p:pic>
            <p:nvPicPr>
              <p:cNvPr id="26683" name="Picture 98" descr="claude1">
                <a:extLst>
                  <a:ext uri="{FF2B5EF4-FFF2-40B4-BE49-F238E27FC236}">
                    <a16:creationId xmlns:a16="http://schemas.microsoft.com/office/drawing/2014/main" id="{67B623E4-3C79-47E2-903D-A688780609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06" t="47971" r="26060" b="18849"/>
              <a:stretch>
                <a:fillRect/>
              </a:stretch>
            </p:blipFill>
            <p:spPr bwMode="auto">
              <a:xfrm>
                <a:off x="888" y="1888"/>
                <a:ext cx="908" cy="893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684" name="Freeform 99">
                <a:extLst>
                  <a:ext uri="{FF2B5EF4-FFF2-40B4-BE49-F238E27FC236}">
                    <a16:creationId xmlns:a16="http://schemas.microsoft.com/office/drawing/2014/main" id="{659AE04B-D28E-4A73-A448-F44B8E08A7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" y="572"/>
                <a:ext cx="530" cy="2208"/>
              </a:xfrm>
              <a:custGeom>
                <a:avLst/>
                <a:gdLst>
                  <a:gd name="T0" fmla="*/ 412 w 512"/>
                  <a:gd name="T1" fmla="*/ 0 h 2248"/>
                  <a:gd name="T2" fmla="*/ 257 w 512"/>
                  <a:gd name="T3" fmla="*/ 463 h 2248"/>
                  <a:gd name="T4" fmla="*/ 257 w 512"/>
                  <a:gd name="T5" fmla="*/ 1158 h 2248"/>
                  <a:gd name="T6" fmla="*/ 514 w 512"/>
                  <a:gd name="T7" fmla="*/ 1899 h 2248"/>
                  <a:gd name="T8" fmla="*/ 463 w 512"/>
                  <a:gd name="T9" fmla="*/ 2130 h 2248"/>
                  <a:gd name="T10" fmla="*/ 0 w 512"/>
                  <a:gd name="T11" fmla="*/ 2130 h 22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2" h="2248">
                    <a:moveTo>
                      <a:pt x="384" y="0"/>
                    </a:moveTo>
                    <a:cubicBezTo>
                      <a:pt x="324" y="140"/>
                      <a:pt x="264" y="280"/>
                      <a:pt x="240" y="480"/>
                    </a:cubicBezTo>
                    <a:cubicBezTo>
                      <a:pt x="216" y="680"/>
                      <a:pt x="200" y="952"/>
                      <a:pt x="240" y="1200"/>
                    </a:cubicBezTo>
                    <a:cubicBezTo>
                      <a:pt x="280" y="1448"/>
                      <a:pt x="448" y="1800"/>
                      <a:pt x="480" y="1968"/>
                    </a:cubicBezTo>
                    <a:cubicBezTo>
                      <a:pt x="512" y="2136"/>
                      <a:pt x="512" y="2168"/>
                      <a:pt x="432" y="2208"/>
                    </a:cubicBezTo>
                    <a:cubicBezTo>
                      <a:pt x="352" y="2248"/>
                      <a:pt x="176" y="2228"/>
                      <a:pt x="0" y="2208"/>
                    </a:cubicBezTo>
                  </a:path>
                </a:pathLst>
              </a:custGeom>
              <a:noFill/>
              <a:ln w="19050" cmpd="sng">
                <a:solidFill>
                  <a:srgbClr val="FF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685" name="Freeform 100">
                <a:extLst>
                  <a:ext uri="{FF2B5EF4-FFF2-40B4-BE49-F238E27FC236}">
                    <a16:creationId xmlns:a16="http://schemas.microsoft.com/office/drawing/2014/main" id="{9A38A6DC-505E-4145-95FC-38E72B85DC9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519" y="572"/>
                <a:ext cx="530" cy="2208"/>
              </a:xfrm>
              <a:custGeom>
                <a:avLst/>
                <a:gdLst>
                  <a:gd name="T0" fmla="*/ 412 w 512"/>
                  <a:gd name="T1" fmla="*/ 0 h 2248"/>
                  <a:gd name="T2" fmla="*/ 257 w 512"/>
                  <a:gd name="T3" fmla="*/ 463 h 2248"/>
                  <a:gd name="T4" fmla="*/ 257 w 512"/>
                  <a:gd name="T5" fmla="*/ 1158 h 2248"/>
                  <a:gd name="T6" fmla="*/ 514 w 512"/>
                  <a:gd name="T7" fmla="*/ 1899 h 2248"/>
                  <a:gd name="T8" fmla="*/ 463 w 512"/>
                  <a:gd name="T9" fmla="*/ 2130 h 2248"/>
                  <a:gd name="T10" fmla="*/ 0 w 512"/>
                  <a:gd name="T11" fmla="*/ 2130 h 22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2" h="2248">
                    <a:moveTo>
                      <a:pt x="384" y="0"/>
                    </a:moveTo>
                    <a:cubicBezTo>
                      <a:pt x="324" y="140"/>
                      <a:pt x="264" y="280"/>
                      <a:pt x="240" y="480"/>
                    </a:cubicBezTo>
                    <a:cubicBezTo>
                      <a:pt x="216" y="680"/>
                      <a:pt x="200" y="952"/>
                      <a:pt x="240" y="1200"/>
                    </a:cubicBezTo>
                    <a:cubicBezTo>
                      <a:pt x="280" y="1448"/>
                      <a:pt x="448" y="1800"/>
                      <a:pt x="480" y="1968"/>
                    </a:cubicBezTo>
                    <a:cubicBezTo>
                      <a:pt x="512" y="2136"/>
                      <a:pt x="512" y="2168"/>
                      <a:pt x="432" y="2208"/>
                    </a:cubicBezTo>
                    <a:cubicBezTo>
                      <a:pt x="352" y="2248"/>
                      <a:pt x="176" y="2228"/>
                      <a:pt x="0" y="2208"/>
                    </a:cubicBezTo>
                  </a:path>
                </a:pathLst>
              </a:custGeom>
              <a:noFill/>
              <a:ln w="19050" cmpd="sng">
                <a:solidFill>
                  <a:srgbClr val="FF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686" name="Oval 101">
                <a:extLst>
                  <a:ext uri="{FF2B5EF4-FFF2-40B4-BE49-F238E27FC236}">
                    <a16:creationId xmlns:a16="http://schemas.microsoft.com/office/drawing/2014/main" id="{87C99231-8DC9-4428-98AD-855F4B41B6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1" y="2704"/>
                <a:ext cx="454" cy="272"/>
              </a:xfrm>
              <a:prstGeom prst="ellipse">
                <a:avLst/>
              </a:prstGeom>
              <a:solidFill>
                <a:schemeClr val="tx1"/>
              </a:solidFill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  <p:grpSp>
          <p:nvGrpSpPr>
            <p:cNvPr id="26680" name="Group 102">
              <a:extLst>
                <a:ext uri="{FF2B5EF4-FFF2-40B4-BE49-F238E27FC236}">
                  <a16:creationId xmlns:a16="http://schemas.microsoft.com/office/drawing/2014/main" id="{AC203ADE-9D9C-405B-879C-96FC3A0736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7" y="1786"/>
              <a:ext cx="383" cy="268"/>
              <a:chOff x="657" y="1888"/>
              <a:chExt cx="1351" cy="888"/>
            </a:xfrm>
          </p:grpSpPr>
          <p:sp>
            <p:nvSpPr>
              <p:cNvPr id="26681" name="Freeform 103">
                <a:extLst>
                  <a:ext uri="{FF2B5EF4-FFF2-40B4-BE49-F238E27FC236}">
                    <a16:creationId xmlns:a16="http://schemas.microsoft.com/office/drawing/2014/main" id="{5BFFF319-EB34-48B8-B37D-A8BF687A95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8" y="1888"/>
                <a:ext cx="460" cy="888"/>
              </a:xfrm>
              <a:custGeom>
                <a:avLst/>
                <a:gdLst>
                  <a:gd name="T0" fmla="*/ 243 w 460"/>
                  <a:gd name="T1" fmla="*/ 0 h 888"/>
                  <a:gd name="T2" fmla="*/ 198 w 460"/>
                  <a:gd name="T3" fmla="*/ 181 h 888"/>
                  <a:gd name="T4" fmla="*/ 62 w 460"/>
                  <a:gd name="T5" fmla="*/ 499 h 888"/>
                  <a:gd name="T6" fmla="*/ 17 w 460"/>
                  <a:gd name="T7" fmla="*/ 771 h 888"/>
                  <a:gd name="T8" fmla="*/ 167 w 460"/>
                  <a:gd name="T9" fmla="*/ 850 h 888"/>
                  <a:gd name="T10" fmla="*/ 432 w 460"/>
                  <a:gd name="T11" fmla="*/ 746 h 888"/>
                  <a:gd name="T12" fmla="*/ 334 w 460"/>
                  <a:gd name="T13" fmla="*/ 0 h 8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0" h="888">
                    <a:moveTo>
                      <a:pt x="243" y="0"/>
                    </a:moveTo>
                    <a:cubicBezTo>
                      <a:pt x="235" y="49"/>
                      <a:pt x="228" y="98"/>
                      <a:pt x="198" y="181"/>
                    </a:cubicBezTo>
                    <a:cubicBezTo>
                      <a:pt x="168" y="264"/>
                      <a:pt x="92" y="401"/>
                      <a:pt x="62" y="499"/>
                    </a:cubicBezTo>
                    <a:cubicBezTo>
                      <a:pt x="32" y="597"/>
                      <a:pt x="0" y="712"/>
                      <a:pt x="17" y="771"/>
                    </a:cubicBezTo>
                    <a:cubicBezTo>
                      <a:pt x="34" y="830"/>
                      <a:pt x="98" y="854"/>
                      <a:pt x="167" y="850"/>
                    </a:cubicBezTo>
                    <a:cubicBezTo>
                      <a:pt x="236" y="846"/>
                      <a:pt x="404" y="888"/>
                      <a:pt x="432" y="746"/>
                    </a:cubicBezTo>
                    <a:cubicBezTo>
                      <a:pt x="460" y="604"/>
                      <a:pt x="354" y="155"/>
                      <a:pt x="334" y="0"/>
                    </a:cubicBezTo>
                  </a:path>
                </a:pathLst>
              </a:custGeom>
              <a:solidFill>
                <a:schemeClr val="tx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682" name="Freeform 104">
                <a:extLst>
                  <a:ext uri="{FF2B5EF4-FFF2-40B4-BE49-F238E27FC236}">
                    <a16:creationId xmlns:a16="http://schemas.microsoft.com/office/drawing/2014/main" id="{D08B18B5-7AA0-4A02-82D2-F8170A6C7B8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57" y="1888"/>
                <a:ext cx="460" cy="888"/>
              </a:xfrm>
              <a:custGeom>
                <a:avLst/>
                <a:gdLst>
                  <a:gd name="T0" fmla="*/ 243 w 460"/>
                  <a:gd name="T1" fmla="*/ 0 h 888"/>
                  <a:gd name="T2" fmla="*/ 198 w 460"/>
                  <a:gd name="T3" fmla="*/ 181 h 888"/>
                  <a:gd name="T4" fmla="*/ 62 w 460"/>
                  <a:gd name="T5" fmla="*/ 499 h 888"/>
                  <a:gd name="T6" fmla="*/ 17 w 460"/>
                  <a:gd name="T7" fmla="*/ 771 h 888"/>
                  <a:gd name="T8" fmla="*/ 167 w 460"/>
                  <a:gd name="T9" fmla="*/ 850 h 888"/>
                  <a:gd name="T10" fmla="*/ 432 w 460"/>
                  <a:gd name="T11" fmla="*/ 746 h 888"/>
                  <a:gd name="T12" fmla="*/ 334 w 460"/>
                  <a:gd name="T13" fmla="*/ 0 h 8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0" h="888">
                    <a:moveTo>
                      <a:pt x="243" y="0"/>
                    </a:moveTo>
                    <a:cubicBezTo>
                      <a:pt x="235" y="49"/>
                      <a:pt x="228" y="98"/>
                      <a:pt x="198" y="181"/>
                    </a:cubicBezTo>
                    <a:cubicBezTo>
                      <a:pt x="168" y="264"/>
                      <a:pt x="92" y="401"/>
                      <a:pt x="62" y="499"/>
                    </a:cubicBezTo>
                    <a:cubicBezTo>
                      <a:pt x="32" y="597"/>
                      <a:pt x="0" y="712"/>
                      <a:pt x="17" y="771"/>
                    </a:cubicBezTo>
                    <a:cubicBezTo>
                      <a:pt x="34" y="830"/>
                      <a:pt x="98" y="854"/>
                      <a:pt x="167" y="850"/>
                    </a:cubicBezTo>
                    <a:cubicBezTo>
                      <a:pt x="236" y="846"/>
                      <a:pt x="404" y="888"/>
                      <a:pt x="432" y="746"/>
                    </a:cubicBezTo>
                    <a:cubicBezTo>
                      <a:pt x="460" y="604"/>
                      <a:pt x="354" y="155"/>
                      <a:pt x="334" y="0"/>
                    </a:cubicBezTo>
                  </a:path>
                </a:pathLst>
              </a:custGeom>
              <a:solidFill>
                <a:schemeClr val="tx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26641" name="Oval 106">
            <a:extLst>
              <a:ext uri="{FF2B5EF4-FFF2-40B4-BE49-F238E27FC236}">
                <a16:creationId xmlns:a16="http://schemas.microsoft.com/office/drawing/2014/main" id="{3FFAAC75-BC16-45CA-A93E-341D53C69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168275"/>
            <a:ext cx="3311525" cy="93503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3600">
                <a:solidFill>
                  <a:schemeClr val="accent2"/>
                </a:solidFill>
                <a:latin typeface="Comic Sans MS" panose="030F0702030302020204" pitchFamily="66" charset="0"/>
              </a:rPr>
              <a:t>Cleanless</a:t>
            </a:r>
            <a:endParaRPr lang="fr-FR" altLang="fr-FR" sz="360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642" name="Picture 107" descr="Afficher l'image en taille réelle">
            <a:extLst>
              <a:ext uri="{FF2B5EF4-FFF2-40B4-BE49-F238E27FC236}">
                <a16:creationId xmlns:a16="http://schemas.microsoft.com/office/drawing/2014/main" id="{C1E13D8C-B3CD-4452-A338-BA6691A65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997200"/>
            <a:ext cx="64135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43" name="Group 165">
            <a:extLst>
              <a:ext uri="{FF2B5EF4-FFF2-40B4-BE49-F238E27FC236}">
                <a16:creationId xmlns:a16="http://schemas.microsoft.com/office/drawing/2014/main" id="{F0DBA917-C3DA-41B0-A59F-83FAE8DE94AB}"/>
              </a:ext>
            </a:extLst>
          </p:cNvPr>
          <p:cNvGrpSpPr>
            <a:grpSpLocks/>
          </p:cNvGrpSpPr>
          <p:nvPr/>
        </p:nvGrpSpPr>
        <p:grpSpPr bwMode="auto">
          <a:xfrm>
            <a:off x="4356100" y="5084763"/>
            <a:ext cx="792163" cy="638175"/>
            <a:chOff x="1565" y="1752"/>
            <a:chExt cx="499" cy="402"/>
          </a:xfrm>
        </p:grpSpPr>
        <p:sp>
          <p:nvSpPr>
            <p:cNvPr id="26671" name="Oval 114">
              <a:extLst>
                <a:ext uri="{FF2B5EF4-FFF2-40B4-BE49-F238E27FC236}">
                  <a16:creationId xmlns:a16="http://schemas.microsoft.com/office/drawing/2014/main" id="{071BEA42-6583-407B-B9F1-21C29CCF7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1798"/>
              <a:ext cx="48" cy="129"/>
            </a:xfrm>
            <a:prstGeom prst="ellipse">
              <a:avLst/>
            </a:prstGeom>
            <a:solidFill>
              <a:schemeClr val="accent1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26672" name="Oval 121">
              <a:extLst>
                <a:ext uri="{FF2B5EF4-FFF2-40B4-BE49-F238E27FC236}">
                  <a16:creationId xmlns:a16="http://schemas.microsoft.com/office/drawing/2014/main" id="{CCA98A2C-AB7C-48EA-AE7A-C496FD8F5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024"/>
              <a:ext cx="48" cy="129"/>
            </a:xfrm>
            <a:prstGeom prst="ellipse">
              <a:avLst/>
            </a:prstGeom>
            <a:solidFill>
              <a:schemeClr val="accent1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26673" name="Oval 122">
              <a:extLst>
                <a:ext uri="{FF2B5EF4-FFF2-40B4-BE49-F238E27FC236}">
                  <a16:creationId xmlns:a16="http://schemas.microsoft.com/office/drawing/2014/main" id="{8020E05E-13FD-4DFC-8C34-E29D7CDB4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" y="2024"/>
              <a:ext cx="47" cy="130"/>
            </a:xfrm>
            <a:prstGeom prst="ellipse">
              <a:avLst/>
            </a:prstGeom>
            <a:solidFill>
              <a:srgbClr val="FF33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26674" name="Oval 124">
              <a:extLst>
                <a:ext uri="{FF2B5EF4-FFF2-40B4-BE49-F238E27FC236}">
                  <a16:creationId xmlns:a16="http://schemas.microsoft.com/office/drawing/2014/main" id="{B2E83054-2185-48CC-88EC-BF7F7589D4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1843"/>
              <a:ext cx="48" cy="129"/>
            </a:xfrm>
            <a:prstGeom prst="ellipse">
              <a:avLst/>
            </a:prstGeom>
            <a:solidFill>
              <a:srgbClr val="FF33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26675" name="Oval 125">
              <a:extLst>
                <a:ext uri="{FF2B5EF4-FFF2-40B4-BE49-F238E27FC236}">
                  <a16:creationId xmlns:a16="http://schemas.microsoft.com/office/drawing/2014/main" id="{6DDE80E0-82AC-4D89-9DF0-CAA963F01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1798"/>
              <a:ext cx="47" cy="129"/>
            </a:xfrm>
            <a:prstGeom prst="ellipse">
              <a:avLst/>
            </a:prstGeom>
            <a:solidFill>
              <a:srgbClr val="FF33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26676" name="Oval 128">
              <a:extLst>
                <a:ext uri="{FF2B5EF4-FFF2-40B4-BE49-F238E27FC236}">
                  <a16:creationId xmlns:a16="http://schemas.microsoft.com/office/drawing/2014/main" id="{298F3C82-1B77-4987-94A0-CD90A2B97B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6" y="1934"/>
              <a:ext cx="48" cy="129"/>
            </a:xfrm>
            <a:prstGeom prst="ellipse">
              <a:avLst/>
            </a:prstGeom>
            <a:solidFill>
              <a:srgbClr val="FF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26677" name="Oval 129">
              <a:extLst>
                <a:ext uri="{FF2B5EF4-FFF2-40B4-BE49-F238E27FC236}">
                  <a16:creationId xmlns:a16="http://schemas.microsoft.com/office/drawing/2014/main" id="{318D20FE-FBA8-4DDB-9B16-A65F3DE63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" y="1934"/>
              <a:ext cx="47" cy="130"/>
            </a:xfrm>
            <a:prstGeom prst="ellipse">
              <a:avLst/>
            </a:prstGeom>
            <a:solidFill>
              <a:srgbClr val="FF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26678" name="Oval 130">
              <a:extLst>
                <a:ext uri="{FF2B5EF4-FFF2-40B4-BE49-F238E27FC236}">
                  <a16:creationId xmlns:a16="http://schemas.microsoft.com/office/drawing/2014/main" id="{25F08242-B506-49A5-8EAD-2B5ED55B5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" y="1752"/>
              <a:ext cx="45" cy="149"/>
            </a:xfrm>
            <a:prstGeom prst="ellipse">
              <a:avLst/>
            </a:prstGeom>
            <a:solidFill>
              <a:srgbClr val="FF33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</p:grpSp>
      <p:grpSp>
        <p:nvGrpSpPr>
          <p:cNvPr id="141391" name="Group 79">
            <a:extLst>
              <a:ext uri="{FF2B5EF4-FFF2-40B4-BE49-F238E27FC236}">
                <a16:creationId xmlns:a16="http://schemas.microsoft.com/office/drawing/2014/main" id="{CCC48547-889F-4905-86DF-838E57AEF120}"/>
              </a:ext>
            </a:extLst>
          </p:cNvPr>
          <p:cNvGrpSpPr>
            <a:grpSpLocks/>
          </p:cNvGrpSpPr>
          <p:nvPr/>
        </p:nvGrpSpPr>
        <p:grpSpPr bwMode="auto">
          <a:xfrm>
            <a:off x="4427538" y="4292600"/>
            <a:ext cx="576262" cy="1223963"/>
            <a:chOff x="4422" y="255"/>
            <a:chExt cx="862" cy="1406"/>
          </a:xfrm>
        </p:grpSpPr>
        <p:sp>
          <p:nvSpPr>
            <p:cNvPr id="26652" name="Oval 60">
              <a:extLst>
                <a:ext uri="{FF2B5EF4-FFF2-40B4-BE49-F238E27FC236}">
                  <a16:creationId xmlns:a16="http://schemas.microsoft.com/office/drawing/2014/main" id="{DCB313F4-9CA9-4BF4-B5C2-533414E397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" y="300"/>
              <a:ext cx="136" cy="272"/>
            </a:xfrm>
            <a:prstGeom prst="ellipse">
              <a:avLst/>
            </a:prstGeom>
            <a:solidFill>
              <a:schemeClr val="accent1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26653" name="Oval 61">
              <a:extLst>
                <a:ext uri="{FF2B5EF4-FFF2-40B4-BE49-F238E27FC236}">
                  <a16:creationId xmlns:a16="http://schemas.microsoft.com/office/drawing/2014/main" id="{490A1487-3F83-4A3E-8AC6-EEA77B5058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" y="300"/>
              <a:ext cx="136" cy="272"/>
            </a:xfrm>
            <a:prstGeom prst="ellipse">
              <a:avLst/>
            </a:prstGeom>
            <a:solidFill>
              <a:srgbClr val="FF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26654" name="Oval 62">
              <a:extLst>
                <a:ext uri="{FF2B5EF4-FFF2-40B4-BE49-F238E27FC236}">
                  <a16:creationId xmlns:a16="http://schemas.microsoft.com/office/drawing/2014/main" id="{69BA444C-D189-4FDD-A0EA-FFDB4F5BB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572"/>
              <a:ext cx="136" cy="272"/>
            </a:xfrm>
            <a:prstGeom prst="ellipse">
              <a:avLst/>
            </a:prstGeom>
            <a:solidFill>
              <a:schemeClr val="accent1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26655" name="Oval 63">
              <a:extLst>
                <a:ext uri="{FF2B5EF4-FFF2-40B4-BE49-F238E27FC236}">
                  <a16:creationId xmlns:a16="http://schemas.microsoft.com/office/drawing/2014/main" id="{540A8507-4692-47E2-A8BD-D737A9C41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" y="255"/>
              <a:ext cx="136" cy="272"/>
            </a:xfrm>
            <a:prstGeom prst="ellipse">
              <a:avLst/>
            </a:prstGeom>
            <a:solidFill>
              <a:srgbClr val="FF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26656" name="Oval 64">
              <a:extLst>
                <a:ext uri="{FF2B5EF4-FFF2-40B4-BE49-F238E27FC236}">
                  <a16:creationId xmlns:a16="http://schemas.microsoft.com/office/drawing/2014/main" id="{EC1A0BCF-F484-4D39-B21D-603ED08D2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" y="482"/>
              <a:ext cx="136" cy="272"/>
            </a:xfrm>
            <a:prstGeom prst="ellipse">
              <a:avLst/>
            </a:prstGeom>
            <a:solidFill>
              <a:schemeClr val="accent1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26657" name="Oval 65">
              <a:extLst>
                <a:ext uri="{FF2B5EF4-FFF2-40B4-BE49-F238E27FC236}">
                  <a16:creationId xmlns:a16="http://schemas.microsoft.com/office/drawing/2014/main" id="{7AF20C8B-AD18-40B1-A244-9D51FD491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5" y="663"/>
              <a:ext cx="136" cy="272"/>
            </a:xfrm>
            <a:prstGeom prst="ellipse">
              <a:avLst/>
            </a:prstGeom>
            <a:solidFill>
              <a:srgbClr val="FF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26658" name="Oval 66">
              <a:extLst>
                <a:ext uri="{FF2B5EF4-FFF2-40B4-BE49-F238E27FC236}">
                  <a16:creationId xmlns:a16="http://schemas.microsoft.com/office/drawing/2014/main" id="{964BE12E-0596-4BDB-8C36-4B12569FB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8" y="255"/>
              <a:ext cx="136" cy="272"/>
            </a:xfrm>
            <a:prstGeom prst="ellipse">
              <a:avLst/>
            </a:prstGeom>
            <a:solidFill>
              <a:srgbClr val="FF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26659" name="Oval 67">
              <a:extLst>
                <a:ext uri="{FF2B5EF4-FFF2-40B4-BE49-F238E27FC236}">
                  <a16:creationId xmlns:a16="http://schemas.microsoft.com/office/drawing/2014/main" id="{59AA2311-24AE-461E-AC20-D47AE7299A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663"/>
              <a:ext cx="136" cy="272"/>
            </a:xfrm>
            <a:prstGeom prst="ellipse">
              <a:avLst/>
            </a:prstGeom>
            <a:solidFill>
              <a:srgbClr val="FF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26660" name="Oval 68">
              <a:extLst>
                <a:ext uri="{FF2B5EF4-FFF2-40B4-BE49-F238E27FC236}">
                  <a16:creationId xmlns:a16="http://schemas.microsoft.com/office/drawing/2014/main" id="{DBDFA2CF-3F74-4C38-BB18-887076118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" y="300"/>
              <a:ext cx="136" cy="272"/>
            </a:xfrm>
            <a:prstGeom prst="ellipse">
              <a:avLst/>
            </a:prstGeom>
            <a:solidFill>
              <a:schemeClr val="accent1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26661" name="Oval 69">
              <a:extLst>
                <a:ext uri="{FF2B5EF4-FFF2-40B4-BE49-F238E27FC236}">
                  <a16:creationId xmlns:a16="http://schemas.microsoft.com/office/drawing/2014/main" id="{C60D8150-9786-4AAF-B3E8-25F9DB73C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572"/>
              <a:ext cx="136" cy="272"/>
            </a:xfrm>
            <a:prstGeom prst="ellipse">
              <a:avLst/>
            </a:prstGeom>
            <a:solidFill>
              <a:schemeClr val="accent1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26662" name="Oval 70">
              <a:extLst>
                <a:ext uri="{FF2B5EF4-FFF2-40B4-BE49-F238E27FC236}">
                  <a16:creationId xmlns:a16="http://schemas.microsoft.com/office/drawing/2014/main" id="{73E23731-EE06-48B2-B262-D244E1266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" y="482"/>
              <a:ext cx="136" cy="272"/>
            </a:xfrm>
            <a:prstGeom prst="ellipse">
              <a:avLst/>
            </a:prstGeom>
            <a:solidFill>
              <a:srgbClr val="FF33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26663" name="Oval 71">
              <a:extLst>
                <a:ext uri="{FF2B5EF4-FFF2-40B4-BE49-F238E27FC236}">
                  <a16:creationId xmlns:a16="http://schemas.microsoft.com/office/drawing/2014/main" id="{90BA36FE-EF22-428E-9FA2-2C924E0513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" y="300"/>
              <a:ext cx="136" cy="272"/>
            </a:xfrm>
            <a:prstGeom prst="ellipse">
              <a:avLst/>
            </a:prstGeom>
            <a:solidFill>
              <a:srgbClr val="FF33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26664" name="Oval 72">
              <a:extLst>
                <a:ext uri="{FF2B5EF4-FFF2-40B4-BE49-F238E27FC236}">
                  <a16:creationId xmlns:a16="http://schemas.microsoft.com/office/drawing/2014/main" id="{03219DC8-AB1E-4505-B8FF-4500413C6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572"/>
              <a:ext cx="136" cy="272"/>
            </a:xfrm>
            <a:prstGeom prst="ellipse">
              <a:avLst/>
            </a:prstGeom>
            <a:solidFill>
              <a:srgbClr val="FF33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26665" name="Oval 73">
              <a:extLst>
                <a:ext uri="{FF2B5EF4-FFF2-40B4-BE49-F238E27FC236}">
                  <a16:creationId xmlns:a16="http://schemas.microsoft.com/office/drawing/2014/main" id="{4508DBC7-3782-4D1C-9F8B-BD4DCF96E9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" y="890"/>
              <a:ext cx="136" cy="272"/>
            </a:xfrm>
            <a:prstGeom prst="ellipse">
              <a:avLst/>
            </a:prstGeom>
            <a:solidFill>
              <a:srgbClr val="FF33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26666" name="Oval 74">
              <a:extLst>
                <a:ext uri="{FF2B5EF4-FFF2-40B4-BE49-F238E27FC236}">
                  <a16:creationId xmlns:a16="http://schemas.microsoft.com/office/drawing/2014/main" id="{69588A11-7DF3-457C-BA59-01D8952B8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" y="799"/>
              <a:ext cx="136" cy="272"/>
            </a:xfrm>
            <a:prstGeom prst="ellipse">
              <a:avLst/>
            </a:prstGeom>
            <a:solidFill>
              <a:srgbClr val="FF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26667" name="Oval 75">
              <a:extLst>
                <a:ext uri="{FF2B5EF4-FFF2-40B4-BE49-F238E27FC236}">
                  <a16:creationId xmlns:a16="http://schemas.microsoft.com/office/drawing/2014/main" id="{C8E5DBEE-087B-4611-BD4D-DEE43AC06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1" y="1026"/>
              <a:ext cx="136" cy="272"/>
            </a:xfrm>
            <a:prstGeom prst="ellipse">
              <a:avLst/>
            </a:prstGeom>
            <a:solidFill>
              <a:srgbClr val="FF33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26668" name="Oval 76">
              <a:extLst>
                <a:ext uri="{FF2B5EF4-FFF2-40B4-BE49-F238E27FC236}">
                  <a16:creationId xmlns:a16="http://schemas.microsoft.com/office/drawing/2014/main" id="{60FF2766-56F6-4487-BBBA-543F7E784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3" y="1026"/>
              <a:ext cx="136" cy="272"/>
            </a:xfrm>
            <a:prstGeom prst="ellipse">
              <a:avLst/>
            </a:prstGeom>
            <a:solidFill>
              <a:srgbClr val="FF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26669" name="Oval 77">
              <a:extLst>
                <a:ext uri="{FF2B5EF4-FFF2-40B4-BE49-F238E27FC236}">
                  <a16:creationId xmlns:a16="http://schemas.microsoft.com/office/drawing/2014/main" id="{B1716BC2-7CB2-4A91-9C77-55497606DE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5" y="1162"/>
              <a:ext cx="136" cy="272"/>
            </a:xfrm>
            <a:prstGeom prst="ellipse">
              <a:avLst/>
            </a:prstGeom>
            <a:solidFill>
              <a:srgbClr val="FF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26670" name="Oval 78">
              <a:extLst>
                <a:ext uri="{FF2B5EF4-FFF2-40B4-BE49-F238E27FC236}">
                  <a16:creationId xmlns:a16="http://schemas.microsoft.com/office/drawing/2014/main" id="{3436AE83-7F97-4D4F-A916-0550178D7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7" y="1389"/>
              <a:ext cx="136" cy="272"/>
            </a:xfrm>
            <a:prstGeom prst="ellipse">
              <a:avLst/>
            </a:prstGeom>
            <a:solidFill>
              <a:srgbClr val="FF33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</p:grpSp>
      <p:grpSp>
        <p:nvGrpSpPr>
          <p:cNvPr id="141421" name="Group 109">
            <a:extLst>
              <a:ext uri="{FF2B5EF4-FFF2-40B4-BE49-F238E27FC236}">
                <a16:creationId xmlns:a16="http://schemas.microsoft.com/office/drawing/2014/main" id="{BDF59DD7-656D-4508-9F03-4A9C75387100}"/>
              </a:ext>
            </a:extLst>
          </p:cNvPr>
          <p:cNvGrpSpPr>
            <a:grpSpLocks/>
          </p:cNvGrpSpPr>
          <p:nvPr/>
        </p:nvGrpSpPr>
        <p:grpSpPr bwMode="auto">
          <a:xfrm>
            <a:off x="4284663" y="4941888"/>
            <a:ext cx="933450" cy="792162"/>
            <a:chOff x="2699" y="3022"/>
            <a:chExt cx="588" cy="499"/>
          </a:xfrm>
        </p:grpSpPr>
        <p:pic>
          <p:nvPicPr>
            <p:cNvPr id="26646" name="Picture 85" descr="Afficher l'image en taille réelle">
              <a:extLst>
                <a:ext uri="{FF2B5EF4-FFF2-40B4-BE49-F238E27FC236}">
                  <a16:creationId xmlns:a16="http://schemas.microsoft.com/office/drawing/2014/main" id="{58367C0A-5D91-46F0-BA39-86E077693D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" y="3022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7" name="Picture 86" descr="Afficher l'image en taille réelle">
              <a:extLst>
                <a:ext uri="{FF2B5EF4-FFF2-40B4-BE49-F238E27FC236}">
                  <a16:creationId xmlns:a16="http://schemas.microsoft.com/office/drawing/2014/main" id="{E176B588-D002-4304-8C66-F477279C45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3249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8" name="Picture 87" descr="Afficher l'image en taille réelle">
              <a:extLst>
                <a:ext uri="{FF2B5EF4-FFF2-40B4-BE49-F238E27FC236}">
                  <a16:creationId xmlns:a16="http://schemas.microsoft.com/office/drawing/2014/main" id="{3A23BD5D-D53F-4E7B-92AA-1BC66CB984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3022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9" name="Picture 88" descr="Afficher l'image en taille réelle">
              <a:extLst>
                <a:ext uri="{FF2B5EF4-FFF2-40B4-BE49-F238E27FC236}">
                  <a16:creationId xmlns:a16="http://schemas.microsoft.com/office/drawing/2014/main" id="{F0B43FAC-B5E5-4A27-9F32-D14FD9C751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3294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0" name="Picture 89" descr="Afficher l'image en taille réelle">
              <a:extLst>
                <a:ext uri="{FF2B5EF4-FFF2-40B4-BE49-F238E27FC236}">
                  <a16:creationId xmlns:a16="http://schemas.microsoft.com/office/drawing/2014/main" id="{55402866-2224-4F4A-A3B3-83B7E2DFFF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3113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1" name="Picture 90" descr="Afficher l'image en taille réelle">
              <a:extLst>
                <a:ext uri="{FF2B5EF4-FFF2-40B4-BE49-F238E27FC236}">
                  <a16:creationId xmlns:a16="http://schemas.microsoft.com/office/drawing/2014/main" id="{09EB0615-45C8-4012-8A8E-41637D66EC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3385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2222E-6 -3.7037E-7 L 2.22222E-6 -0.07222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14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14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14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41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41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413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413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413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1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1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1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413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413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413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7" grpId="0" animBg="1"/>
      <p:bldP spid="141371" grpId="0"/>
      <p:bldP spid="141370" grpId="0" animBg="1"/>
      <p:bldP spid="14140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2">
            <a:extLst>
              <a:ext uri="{FF2B5EF4-FFF2-40B4-BE49-F238E27FC236}">
                <a16:creationId xmlns:a16="http://schemas.microsoft.com/office/drawing/2014/main" id="{B1719C1E-1B88-445A-B618-4F8115EE655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4875" y="1196975"/>
            <a:ext cx="0" cy="3603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675" name="Line 3">
            <a:extLst>
              <a:ext uri="{FF2B5EF4-FFF2-40B4-BE49-F238E27FC236}">
                <a16:creationId xmlns:a16="http://schemas.microsoft.com/office/drawing/2014/main" id="{FB518FC8-B979-4A88-977E-589898C7CA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38388" y="2492375"/>
            <a:ext cx="647700" cy="431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676" name="Line 4">
            <a:extLst>
              <a:ext uri="{FF2B5EF4-FFF2-40B4-BE49-F238E27FC236}">
                <a16:creationId xmlns:a16="http://schemas.microsoft.com/office/drawing/2014/main" id="{C805514E-B617-4AD2-81BE-9878B8E070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14875" y="2349500"/>
            <a:ext cx="0" cy="5746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677" name="Oval 5">
            <a:extLst>
              <a:ext uri="{FF2B5EF4-FFF2-40B4-BE49-F238E27FC236}">
                <a16:creationId xmlns:a16="http://schemas.microsoft.com/office/drawing/2014/main" id="{72FE7E4E-91EC-4A2A-A043-1E22C31C0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1628775"/>
            <a:ext cx="5905500" cy="93503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>
                <a:solidFill>
                  <a:srgbClr val="FF3300"/>
                </a:solidFill>
                <a:latin typeface="Comic Sans MS" panose="030F0702030302020204" pitchFamily="66" charset="0"/>
              </a:rPr>
              <a:t>SOLUTION N°1 </a:t>
            </a:r>
          </a:p>
        </p:txBody>
      </p:sp>
      <p:sp>
        <p:nvSpPr>
          <p:cNvPr id="28678" name="Line 6">
            <a:extLst>
              <a:ext uri="{FF2B5EF4-FFF2-40B4-BE49-F238E27FC236}">
                <a16:creationId xmlns:a16="http://schemas.microsoft.com/office/drawing/2014/main" id="{85CD3AAD-0CAF-47DA-8A40-FAE9065277C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4025" y="2492375"/>
            <a:ext cx="647700" cy="431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679" name="Line 7">
            <a:extLst>
              <a:ext uri="{FF2B5EF4-FFF2-40B4-BE49-F238E27FC236}">
                <a16:creationId xmlns:a16="http://schemas.microsoft.com/office/drawing/2014/main" id="{22422084-98D4-4DEF-A1CF-87707388E4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80063" y="3716338"/>
            <a:ext cx="1584325" cy="7143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680" name="Line 9">
            <a:extLst>
              <a:ext uri="{FF2B5EF4-FFF2-40B4-BE49-F238E27FC236}">
                <a16:creationId xmlns:a16="http://schemas.microsoft.com/office/drawing/2014/main" id="{6F2E3D58-D796-4DEF-B821-28BFB933AE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14875" y="4581525"/>
            <a:ext cx="0" cy="5032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681" name="Line 10">
            <a:extLst>
              <a:ext uri="{FF2B5EF4-FFF2-40B4-BE49-F238E27FC236}">
                <a16:creationId xmlns:a16="http://schemas.microsoft.com/office/drawing/2014/main" id="{BD1680AE-FC82-40A2-BB39-18967AB95AD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7900" y="1196975"/>
            <a:ext cx="0" cy="4318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8682" name="Group 40">
            <a:extLst>
              <a:ext uri="{FF2B5EF4-FFF2-40B4-BE49-F238E27FC236}">
                <a16:creationId xmlns:a16="http://schemas.microsoft.com/office/drawing/2014/main" id="{C8A7685D-C8AC-42D9-87F4-4ACF32D71393}"/>
              </a:ext>
            </a:extLst>
          </p:cNvPr>
          <p:cNvGrpSpPr>
            <a:grpSpLocks/>
          </p:cNvGrpSpPr>
          <p:nvPr/>
        </p:nvGrpSpPr>
        <p:grpSpPr bwMode="auto">
          <a:xfrm>
            <a:off x="4067175" y="3789363"/>
            <a:ext cx="1385888" cy="1525587"/>
            <a:chOff x="609" y="572"/>
            <a:chExt cx="1440" cy="2404"/>
          </a:xfrm>
        </p:grpSpPr>
        <p:pic>
          <p:nvPicPr>
            <p:cNvPr id="28723" name="Picture 41" descr="claude1">
              <a:extLst>
                <a:ext uri="{FF2B5EF4-FFF2-40B4-BE49-F238E27FC236}">
                  <a16:creationId xmlns:a16="http://schemas.microsoft.com/office/drawing/2014/main" id="{CA8323B0-C3C9-4644-9C86-0FBD47DEFA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06" t="47971" r="26060" b="18849"/>
            <a:stretch>
              <a:fillRect/>
            </a:stretch>
          </p:blipFill>
          <p:spPr bwMode="auto">
            <a:xfrm>
              <a:off x="888" y="1888"/>
              <a:ext cx="908" cy="893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724" name="Freeform 42">
              <a:extLst>
                <a:ext uri="{FF2B5EF4-FFF2-40B4-BE49-F238E27FC236}">
                  <a16:creationId xmlns:a16="http://schemas.microsoft.com/office/drawing/2014/main" id="{D1162DB2-8FB2-43DE-AC5C-3E9869640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" y="572"/>
              <a:ext cx="530" cy="2208"/>
            </a:xfrm>
            <a:custGeom>
              <a:avLst/>
              <a:gdLst>
                <a:gd name="T0" fmla="*/ 412 w 512"/>
                <a:gd name="T1" fmla="*/ 0 h 2248"/>
                <a:gd name="T2" fmla="*/ 257 w 512"/>
                <a:gd name="T3" fmla="*/ 463 h 2248"/>
                <a:gd name="T4" fmla="*/ 257 w 512"/>
                <a:gd name="T5" fmla="*/ 1158 h 2248"/>
                <a:gd name="T6" fmla="*/ 514 w 512"/>
                <a:gd name="T7" fmla="*/ 1899 h 2248"/>
                <a:gd name="T8" fmla="*/ 463 w 512"/>
                <a:gd name="T9" fmla="*/ 2130 h 2248"/>
                <a:gd name="T10" fmla="*/ 0 w 512"/>
                <a:gd name="T11" fmla="*/ 2130 h 22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2" h="2248">
                  <a:moveTo>
                    <a:pt x="384" y="0"/>
                  </a:moveTo>
                  <a:cubicBezTo>
                    <a:pt x="324" y="140"/>
                    <a:pt x="264" y="280"/>
                    <a:pt x="240" y="480"/>
                  </a:cubicBezTo>
                  <a:cubicBezTo>
                    <a:pt x="216" y="680"/>
                    <a:pt x="200" y="952"/>
                    <a:pt x="240" y="1200"/>
                  </a:cubicBezTo>
                  <a:cubicBezTo>
                    <a:pt x="280" y="1448"/>
                    <a:pt x="448" y="1800"/>
                    <a:pt x="480" y="1968"/>
                  </a:cubicBezTo>
                  <a:cubicBezTo>
                    <a:pt x="512" y="2136"/>
                    <a:pt x="512" y="2168"/>
                    <a:pt x="432" y="2208"/>
                  </a:cubicBezTo>
                  <a:cubicBezTo>
                    <a:pt x="352" y="2248"/>
                    <a:pt x="176" y="2228"/>
                    <a:pt x="0" y="2208"/>
                  </a:cubicBezTo>
                </a:path>
              </a:pathLst>
            </a:custGeom>
            <a:noFill/>
            <a:ln w="19050" cmpd="sng">
              <a:solidFill>
                <a:srgbClr val="FF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25" name="Freeform 43">
              <a:extLst>
                <a:ext uri="{FF2B5EF4-FFF2-40B4-BE49-F238E27FC236}">
                  <a16:creationId xmlns:a16="http://schemas.microsoft.com/office/drawing/2014/main" id="{5ED6775C-8C56-4E8D-89D2-7DADFDECA94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19" y="572"/>
              <a:ext cx="530" cy="2208"/>
            </a:xfrm>
            <a:custGeom>
              <a:avLst/>
              <a:gdLst>
                <a:gd name="T0" fmla="*/ 412 w 512"/>
                <a:gd name="T1" fmla="*/ 0 h 2248"/>
                <a:gd name="T2" fmla="*/ 257 w 512"/>
                <a:gd name="T3" fmla="*/ 463 h 2248"/>
                <a:gd name="T4" fmla="*/ 257 w 512"/>
                <a:gd name="T5" fmla="*/ 1158 h 2248"/>
                <a:gd name="T6" fmla="*/ 514 w 512"/>
                <a:gd name="T7" fmla="*/ 1899 h 2248"/>
                <a:gd name="T8" fmla="*/ 463 w 512"/>
                <a:gd name="T9" fmla="*/ 2130 h 2248"/>
                <a:gd name="T10" fmla="*/ 0 w 512"/>
                <a:gd name="T11" fmla="*/ 2130 h 22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2" h="2248">
                  <a:moveTo>
                    <a:pt x="384" y="0"/>
                  </a:moveTo>
                  <a:cubicBezTo>
                    <a:pt x="324" y="140"/>
                    <a:pt x="264" y="280"/>
                    <a:pt x="240" y="480"/>
                  </a:cubicBezTo>
                  <a:cubicBezTo>
                    <a:pt x="216" y="680"/>
                    <a:pt x="200" y="952"/>
                    <a:pt x="240" y="1200"/>
                  </a:cubicBezTo>
                  <a:cubicBezTo>
                    <a:pt x="280" y="1448"/>
                    <a:pt x="448" y="1800"/>
                    <a:pt x="480" y="1968"/>
                  </a:cubicBezTo>
                  <a:cubicBezTo>
                    <a:pt x="512" y="2136"/>
                    <a:pt x="512" y="2168"/>
                    <a:pt x="432" y="2208"/>
                  </a:cubicBezTo>
                  <a:cubicBezTo>
                    <a:pt x="352" y="2248"/>
                    <a:pt x="176" y="2228"/>
                    <a:pt x="0" y="2208"/>
                  </a:cubicBezTo>
                </a:path>
              </a:pathLst>
            </a:custGeom>
            <a:noFill/>
            <a:ln w="19050" cmpd="sng">
              <a:solidFill>
                <a:srgbClr val="FF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26" name="Oval 44">
              <a:extLst>
                <a:ext uri="{FF2B5EF4-FFF2-40B4-BE49-F238E27FC236}">
                  <a16:creationId xmlns:a16="http://schemas.microsoft.com/office/drawing/2014/main" id="{7FD1222A-D29C-4C20-88A0-5EC322FCC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" y="2704"/>
              <a:ext cx="454" cy="272"/>
            </a:xfrm>
            <a:prstGeom prst="ellipse">
              <a:avLst/>
            </a:prstGeom>
            <a:solidFill>
              <a:schemeClr val="tx1"/>
            </a:solidFill>
            <a:ln w="190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</p:grpSp>
      <p:grpSp>
        <p:nvGrpSpPr>
          <p:cNvPr id="28683" name="Group 45">
            <a:extLst>
              <a:ext uri="{FF2B5EF4-FFF2-40B4-BE49-F238E27FC236}">
                <a16:creationId xmlns:a16="http://schemas.microsoft.com/office/drawing/2014/main" id="{2153AF26-9ADD-4492-B644-B191E864EFA2}"/>
              </a:ext>
            </a:extLst>
          </p:cNvPr>
          <p:cNvGrpSpPr>
            <a:grpSpLocks/>
          </p:cNvGrpSpPr>
          <p:nvPr/>
        </p:nvGrpSpPr>
        <p:grpSpPr bwMode="auto">
          <a:xfrm>
            <a:off x="4111625" y="4624388"/>
            <a:ext cx="1298575" cy="563562"/>
            <a:chOff x="657" y="1888"/>
            <a:chExt cx="1351" cy="888"/>
          </a:xfrm>
        </p:grpSpPr>
        <p:sp>
          <p:nvSpPr>
            <p:cNvPr id="28721" name="Freeform 46">
              <a:extLst>
                <a:ext uri="{FF2B5EF4-FFF2-40B4-BE49-F238E27FC236}">
                  <a16:creationId xmlns:a16="http://schemas.microsoft.com/office/drawing/2014/main" id="{396D8068-D588-4951-802B-E80FD83CF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8" y="1888"/>
              <a:ext cx="460" cy="888"/>
            </a:xfrm>
            <a:custGeom>
              <a:avLst/>
              <a:gdLst>
                <a:gd name="T0" fmla="*/ 243 w 460"/>
                <a:gd name="T1" fmla="*/ 0 h 888"/>
                <a:gd name="T2" fmla="*/ 198 w 460"/>
                <a:gd name="T3" fmla="*/ 181 h 888"/>
                <a:gd name="T4" fmla="*/ 62 w 460"/>
                <a:gd name="T5" fmla="*/ 499 h 888"/>
                <a:gd name="T6" fmla="*/ 17 w 460"/>
                <a:gd name="T7" fmla="*/ 771 h 888"/>
                <a:gd name="T8" fmla="*/ 167 w 460"/>
                <a:gd name="T9" fmla="*/ 850 h 888"/>
                <a:gd name="T10" fmla="*/ 432 w 460"/>
                <a:gd name="T11" fmla="*/ 746 h 888"/>
                <a:gd name="T12" fmla="*/ 334 w 460"/>
                <a:gd name="T13" fmla="*/ 0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0" h="888">
                  <a:moveTo>
                    <a:pt x="243" y="0"/>
                  </a:moveTo>
                  <a:cubicBezTo>
                    <a:pt x="235" y="49"/>
                    <a:pt x="228" y="98"/>
                    <a:pt x="198" y="181"/>
                  </a:cubicBezTo>
                  <a:cubicBezTo>
                    <a:pt x="168" y="264"/>
                    <a:pt x="92" y="401"/>
                    <a:pt x="62" y="499"/>
                  </a:cubicBezTo>
                  <a:cubicBezTo>
                    <a:pt x="32" y="597"/>
                    <a:pt x="0" y="712"/>
                    <a:pt x="17" y="771"/>
                  </a:cubicBezTo>
                  <a:cubicBezTo>
                    <a:pt x="34" y="830"/>
                    <a:pt x="98" y="854"/>
                    <a:pt x="167" y="850"/>
                  </a:cubicBezTo>
                  <a:cubicBezTo>
                    <a:pt x="236" y="846"/>
                    <a:pt x="404" y="888"/>
                    <a:pt x="432" y="746"/>
                  </a:cubicBezTo>
                  <a:cubicBezTo>
                    <a:pt x="460" y="604"/>
                    <a:pt x="354" y="155"/>
                    <a:pt x="334" y="0"/>
                  </a:cubicBezTo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22" name="Freeform 47">
              <a:extLst>
                <a:ext uri="{FF2B5EF4-FFF2-40B4-BE49-F238E27FC236}">
                  <a16:creationId xmlns:a16="http://schemas.microsoft.com/office/drawing/2014/main" id="{20E5B382-CAD7-4523-AEDD-F2CC3404955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57" y="1888"/>
              <a:ext cx="460" cy="888"/>
            </a:xfrm>
            <a:custGeom>
              <a:avLst/>
              <a:gdLst>
                <a:gd name="T0" fmla="*/ 243 w 460"/>
                <a:gd name="T1" fmla="*/ 0 h 888"/>
                <a:gd name="T2" fmla="*/ 198 w 460"/>
                <a:gd name="T3" fmla="*/ 181 h 888"/>
                <a:gd name="T4" fmla="*/ 62 w 460"/>
                <a:gd name="T5" fmla="*/ 499 h 888"/>
                <a:gd name="T6" fmla="*/ 17 w 460"/>
                <a:gd name="T7" fmla="*/ 771 h 888"/>
                <a:gd name="T8" fmla="*/ 167 w 460"/>
                <a:gd name="T9" fmla="*/ 850 h 888"/>
                <a:gd name="T10" fmla="*/ 432 w 460"/>
                <a:gd name="T11" fmla="*/ 746 h 888"/>
                <a:gd name="T12" fmla="*/ 334 w 460"/>
                <a:gd name="T13" fmla="*/ 0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0" h="888">
                  <a:moveTo>
                    <a:pt x="243" y="0"/>
                  </a:moveTo>
                  <a:cubicBezTo>
                    <a:pt x="235" y="49"/>
                    <a:pt x="228" y="98"/>
                    <a:pt x="198" y="181"/>
                  </a:cubicBezTo>
                  <a:cubicBezTo>
                    <a:pt x="168" y="264"/>
                    <a:pt x="92" y="401"/>
                    <a:pt x="62" y="499"/>
                  </a:cubicBezTo>
                  <a:cubicBezTo>
                    <a:pt x="32" y="597"/>
                    <a:pt x="0" y="712"/>
                    <a:pt x="17" y="771"/>
                  </a:cubicBezTo>
                  <a:cubicBezTo>
                    <a:pt x="34" y="830"/>
                    <a:pt x="98" y="854"/>
                    <a:pt x="167" y="850"/>
                  </a:cubicBezTo>
                  <a:cubicBezTo>
                    <a:pt x="236" y="846"/>
                    <a:pt x="404" y="888"/>
                    <a:pt x="432" y="746"/>
                  </a:cubicBezTo>
                  <a:cubicBezTo>
                    <a:pt x="460" y="604"/>
                    <a:pt x="354" y="155"/>
                    <a:pt x="334" y="0"/>
                  </a:cubicBezTo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45466" name="Text Box 58">
            <a:extLst>
              <a:ext uri="{FF2B5EF4-FFF2-40B4-BE49-F238E27FC236}">
                <a16:creationId xmlns:a16="http://schemas.microsoft.com/office/drawing/2014/main" id="{91226512-9393-4C9E-8F05-495AAB939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800" y="4097338"/>
            <a:ext cx="2520950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>
                <a:solidFill>
                  <a:schemeClr val="bg1"/>
                </a:solidFill>
              </a:rPr>
              <a:t>After the bowel evacuation</a:t>
            </a:r>
          </a:p>
        </p:txBody>
      </p:sp>
      <p:sp>
        <p:nvSpPr>
          <p:cNvPr id="28685" name="Line 62">
            <a:extLst>
              <a:ext uri="{FF2B5EF4-FFF2-40B4-BE49-F238E27FC236}">
                <a16:creationId xmlns:a16="http://schemas.microsoft.com/office/drawing/2014/main" id="{5E5D7825-DFB4-4D06-B74C-372611604A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80063" y="3573463"/>
            <a:ext cx="1584325" cy="7143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28686" name="Picture 64" descr="dyn006_original_500_517_pjpeg_12527_012d46747403b6a2e5df03b623f8adb6">
            <a:extLst>
              <a:ext uri="{FF2B5EF4-FFF2-40B4-BE49-F238E27FC236}">
                <a16:creationId xmlns:a16="http://schemas.microsoft.com/office/drawing/2014/main" id="{4E9157A4-A4DE-4337-8E2A-E7CAA1F11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565400"/>
            <a:ext cx="10445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67" name="Text Box 59">
            <a:extLst>
              <a:ext uri="{FF2B5EF4-FFF2-40B4-BE49-F238E27FC236}">
                <a16:creationId xmlns:a16="http://schemas.microsoft.com/office/drawing/2014/main" id="{3687AD96-5C71-401D-B435-9C0A40AAD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513" y="3795713"/>
            <a:ext cx="3054350" cy="20621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>
                <a:solidFill>
                  <a:srgbClr val="FF0000"/>
                </a:solidFill>
              </a:rPr>
              <a:t>RINSE +++</a:t>
            </a:r>
            <a:r>
              <a:rPr lang="fr-FR" altLang="fr-FR">
                <a:solidFill>
                  <a:srgbClr val="FF3300"/>
                </a:solidFill>
              </a:rPr>
              <a:t>	 </a:t>
            </a:r>
            <a:r>
              <a:rPr lang="fr-FR" altLang="fr-FR">
                <a:solidFill>
                  <a:schemeClr val="bg1"/>
                </a:solidFill>
              </a:rPr>
              <a:t>Ouside and particularly inside ano-rectal</a:t>
            </a:r>
          </a:p>
        </p:txBody>
      </p:sp>
      <p:sp>
        <p:nvSpPr>
          <p:cNvPr id="28688" name="Oval 12" descr="Gouttelettes">
            <a:extLst>
              <a:ext uri="{FF2B5EF4-FFF2-40B4-BE49-F238E27FC236}">
                <a16:creationId xmlns:a16="http://schemas.microsoft.com/office/drawing/2014/main" id="{ED2FAEF7-4FC3-4731-8E30-F1155692D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3716338"/>
            <a:ext cx="8856662" cy="2303462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5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fr-FR" altLang="fr-FR" sz="240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fr-FR" altLang="fr-FR" sz="24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8689" name="Group 85">
            <a:extLst>
              <a:ext uri="{FF2B5EF4-FFF2-40B4-BE49-F238E27FC236}">
                <a16:creationId xmlns:a16="http://schemas.microsoft.com/office/drawing/2014/main" id="{D869A1C2-E3FB-459B-B351-3862A00A27EA}"/>
              </a:ext>
            </a:extLst>
          </p:cNvPr>
          <p:cNvGrpSpPr>
            <a:grpSpLocks/>
          </p:cNvGrpSpPr>
          <p:nvPr/>
        </p:nvGrpSpPr>
        <p:grpSpPr bwMode="auto">
          <a:xfrm>
            <a:off x="358775" y="1817688"/>
            <a:ext cx="1150938" cy="1584325"/>
            <a:chOff x="204" y="1389"/>
            <a:chExt cx="408" cy="725"/>
          </a:xfrm>
        </p:grpSpPr>
        <p:grpSp>
          <p:nvGrpSpPr>
            <p:cNvPr id="28713" name="Group 86">
              <a:extLst>
                <a:ext uri="{FF2B5EF4-FFF2-40B4-BE49-F238E27FC236}">
                  <a16:creationId xmlns:a16="http://schemas.microsoft.com/office/drawing/2014/main" id="{B38C46AB-9C29-4061-88E5-6D7C41F370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" y="1389"/>
              <a:ext cx="408" cy="725"/>
              <a:chOff x="609" y="572"/>
              <a:chExt cx="1440" cy="2404"/>
            </a:xfrm>
          </p:grpSpPr>
          <p:pic>
            <p:nvPicPr>
              <p:cNvPr id="28717" name="Picture 87" descr="claude1">
                <a:extLst>
                  <a:ext uri="{FF2B5EF4-FFF2-40B4-BE49-F238E27FC236}">
                    <a16:creationId xmlns:a16="http://schemas.microsoft.com/office/drawing/2014/main" id="{1EA1F637-0F12-4014-870C-1D5E234D65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06" t="47971" r="26060" b="18849"/>
              <a:stretch>
                <a:fillRect/>
              </a:stretch>
            </p:blipFill>
            <p:spPr bwMode="auto">
              <a:xfrm>
                <a:off x="888" y="1888"/>
                <a:ext cx="908" cy="893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718" name="Freeform 88">
                <a:extLst>
                  <a:ext uri="{FF2B5EF4-FFF2-40B4-BE49-F238E27FC236}">
                    <a16:creationId xmlns:a16="http://schemas.microsoft.com/office/drawing/2014/main" id="{D805ECB2-CAC5-4C4E-B92A-4A225E4B27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" y="572"/>
                <a:ext cx="530" cy="2208"/>
              </a:xfrm>
              <a:custGeom>
                <a:avLst/>
                <a:gdLst>
                  <a:gd name="T0" fmla="*/ 412 w 512"/>
                  <a:gd name="T1" fmla="*/ 0 h 2248"/>
                  <a:gd name="T2" fmla="*/ 257 w 512"/>
                  <a:gd name="T3" fmla="*/ 463 h 2248"/>
                  <a:gd name="T4" fmla="*/ 257 w 512"/>
                  <a:gd name="T5" fmla="*/ 1158 h 2248"/>
                  <a:gd name="T6" fmla="*/ 514 w 512"/>
                  <a:gd name="T7" fmla="*/ 1899 h 2248"/>
                  <a:gd name="T8" fmla="*/ 463 w 512"/>
                  <a:gd name="T9" fmla="*/ 2130 h 2248"/>
                  <a:gd name="T10" fmla="*/ 0 w 512"/>
                  <a:gd name="T11" fmla="*/ 2130 h 22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2" h="2248">
                    <a:moveTo>
                      <a:pt x="384" y="0"/>
                    </a:moveTo>
                    <a:cubicBezTo>
                      <a:pt x="324" y="140"/>
                      <a:pt x="264" y="280"/>
                      <a:pt x="240" y="480"/>
                    </a:cubicBezTo>
                    <a:cubicBezTo>
                      <a:pt x="216" y="680"/>
                      <a:pt x="200" y="952"/>
                      <a:pt x="240" y="1200"/>
                    </a:cubicBezTo>
                    <a:cubicBezTo>
                      <a:pt x="280" y="1448"/>
                      <a:pt x="448" y="1800"/>
                      <a:pt x="480" y="1968"/>
                    </a:cubicBezTo>
                    <a:cubicBezTo>
                      <a:pt x="512" y="2136"/>
                      <a:pt x="512" y="2168"/>
                      <a:pt x="432" y="2208"/>
                    </a:cubicBezTo>
                    <a:cubicBezTo>
                      <a:pt x="352" y="2248"/>
                      <a:pt x="176" y="2228"/>
                      <a:pt x="0" y="2208"/>
                    </a:cubicBezTo>
                  </a:path>
                </a:pathLst>
              </a:custGeom>
              <a:noFill/>
              <a:ln w="19050" cmpd="sng">
                <a:solidFill>
                  <a:srgbClr val="FF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719" name="Freeform 89">
                <a:extLst>
                  <a:ext uri="{FF2B5EF4-FFF2-40B4-BE49-F238E27FC236}">
                    <a16:creationId xmlns:a16="http://schemas.microsoft.com/office/drawing/2014/main" id="{31860559-8995-4366-BA4A-50C203DF188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519" y="572"/>
                <a:ext cx="530" cy="2208"/>
              </a:xfrm>
              <a:custGeom>
                <a:avLst/>
                <a:gdLst>
                  <a:gd name="T0" fmla="*/ 412 w 512"/>
                  <a:gd name="T1" fmla="*/ 0 h 2248"/>
                  <a:gd name="T2" fmla="*/ 257 w 512"/>
                  <a:gd name="T3" fmla="*/ 463 h 2248"/>
                  <a:gd name="T4" fmla="*/ 257 w 512"/>
                  <a:gd name="T5" fmla="*/ 1158 h 2248"/>
                  <a:gd name="T6" fmla="*/ 514 w 512"/>
                  <a:gd name="T7" fmla="*/ 1899 h 2248"/>
                  <a:gd name="T8" fmla="*/ 463 w 512"/>
                  <a:gd name="T9" fmla="*/ 2130 h 2248"/>
                  <a:gd name="T10" fmla="*/ 0 w 512"/>
                  <a:gd name="T11" fmla="*/ 2130 h 22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2" h="2248">
                    <a:moveTo>
                      <a:pt x="384" y="0"/>
                    </a:moveTo>
                    <a:cubicBezTo>
                      <a:pt x="324" y="140"/>
                      <a:pt x="264" y="280"/>
                      <a:pt x="240" y="480"/>
                    </a:cubicBezTo>
                    <a:cubicBezTo>
                      <a:pt x="216" y="680"/>
                      <a:pt x="200" y="952"/>
                      <a:pt x="240" y="1200"/>
                    </a:cubicBezTo>
                    <a:cubicBezTo>
                      <a:pt x="280" y="1448"/>
                      <a:pt x="448" y="1800"/>
                      <a:pt x="480" y="1968"/>
                    </a:cubicBezTo>
                    <a:cubicBezTo>
                      <a:pt x="512" y="2136"/>
                      <a:pt x="512" y="2168"/>
                      <a:pt x="432" y="2208"/>
                    </a:cubicBezTo>
                    <a:cubicBezTo>
                      <a:pt x="352" y="2248"/>
                      <a:pt x="176" y="2228"/>
                      <a:pt x="0" y="2208"/>
                    </a:cubicBezTo>
                  </a:path>
                </a:pathLst>
              </a:custGeom>
              <a:noFill/>
              <a:ln w="19050" cmpd="sng">
                <a:solidFill>
                  <a:srgbClr val="FF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720" name="Oval 90">
                <a:extLst>
                  <a:ext uri="{FF2B5EF4-FFF2-40B4-BE49-F238E27FC236}">
                    <a16:creationId xmlns:a16="http://schemas.microsoft.com/office/drawing/2014/main" id="{A9E3D124-6946-43DE-AB3B-CDE76BD388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1" y="2704"/>
                <a:ext cx="454" cy="272"/>
              </a:xfrm>
              <a:prstGeom prst="ellipse">
                <a:avLst/>
              </a:prstGeom>
              <a:solidFill>
                <a:schemeClr val="tx1"/>
              </a:solidFill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  <p:grpSp>
          <p:nvGrpSpPr>
            <p:cNvPr id="28714" name="Group 91">
              <a:extLst>
                <a:ext uri="{FF2B5EF4-FFF2-40B4-BE49-F238E27FC236}">
                  <a16:creationId xmlns:a16="http://schemas.microsoft.com/office/drawing/2014/main" id="{7725421E-A20E-49F2-892A-63982C16BB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7" y="1786"/>
              <a:ext cx="383" cy="268"/>
              <a:chOff x="657" y="1888"/>
              <a:chExt cx="1351" cy="888"/>
            </a:xfrm>
          </p:grpSpPr>
          <p:sp>
            <p:nvSpPr>
              <p:cNvPr id="28715" name="Freeform 92">
                <a:extLst>
                  <a:ext uri="{FF2B5EF4-FFF2-40B4-BE49-F238E27FC236}">
                    <a16:creationId xmlns:a16="http://schemas.microsoft.com/office/drawing/2014/main" id="{1BD9D307-71D7-4974-8549-F4CF8B3570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8" y="1888"/>
                <a:ext cx="460" cy="888"/>
              </a:xfrm>
              <a:custGeom>
                <a:avLst/>
                <a:gdLst>
                  <a:gd name="T0" fmla="*/ 243 w 460"/>
                  <a:gd name="T1" fmla="*/ 0 h 888"/>
                  <a:gd name="T2" fmla="*/ 198 w 460"/>
                  <a:gd name="T3" fmla="*/ 181 h 888"/>
                  <a:gd name="T4" fmla="*/ 62 w 460"/>
                  <a:gd name="T5" fmla="*/ 499 h 888"/>
                  <a:gd name="T6" fmla="*/ 17 w 460"/>
                  <a:gd name="T7" fmla="*/ 771 h 888"/>
                  <a:gd name="T8" fmla="*/ 167 w 460"/>
                  <a:gd name="T9" fmla="*/ 850 h 888"/>
                  <a:gd name="T10" fmla="*/ 432 w 460"/>
                  <a:gd name="T11" fmla="*/ 746 h 888"/>
                  <a:gd name="T12" fmla="*/ 334 w 460"/>
                  <a:gd name="T13" fmla="*/ 0 h 8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0" h="888">
                    <a:moveTo>
                      <a:pt x="243" y="0"/>
                    </a:moveTo>
                    <a:cubicBezTo>
                      <a:pt x="235" y="49"/>
                      <a:pt x="228" y="98"/>
                      <a:pt x="198" y="181"/>
                    </a:cubicBezTo>
                    <a:cubicBezTo>
                      <a:pt x="168" y="264"/>
                      <a:pt x="92" y="401"/>
                      <a:pt x="62" y="499"/>
                    </a:cubicBezTo>
                    <a:cubicBezTo>
                      <a:pt x="32" y="597"/>
                      <a:pt x="0" y="712"/>
                      <a:pt x="17" y="771"/>
                    </a:cubicBezTo>
                    <a:cubicBezTo>
                      <a:pt x="34" y="830"/>
                      <a:pt x="98" y="854"/>
                      <a:pt x="167" y="850"/>
                    </a:cubicBezTo>
                    <a:cubicBezTo>
                      <a:pt x="236" y="846"/>
                      <a:pt x="404" y="888"/>
                      <a:pt x="432" y="746"/>
                    </a:cubicBezTo>
                    <a:cubicBezTo>
                      <a:pt x="460" y="604"/>
                      <a:pt x="354" y="155"/>
                      <a:pt x="334" y="0"/>
                    </a:cubicBezTo>
                  </a:path>
                </a:pathLst>
              </a:custGeom>
              <a:solidFill>
                <a:schemeClr val="tx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716" name="Freeform 93">
                <a:extLst>
                  <a:ext uri="{FF2B5EF4-FFF2-40B4-BE49-F238E27FC236}">
                    <a16:creationId xmlns:a16="http://schemas.microsoft.com/office/drawing/2014/main" id="{B2D112CD-D918-48D1-9513-0C16C23FE7E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57" y="1888"/>
                <a:ext cx="460" cy="888"/>
              </a:xfrm>
              <a:custGeom>
                <a:avLst/>
                <a:gdLst>
                  <a:gd name="T0" fmla="*/ 243 w 460"/>
                  <a:gd name="T1" fmla="*/ 0 h 888"/>
                  <a:gd name="T2" fmla="*/ 198 w 460"/>
                  <a:gd name="T3" fmla="*/ 181 h 888"/>
                  <a:gd name="T4" fmla="*/ 62 w 460"/>
                  <a:gd name="T5" fmla="*/ 499 h 888"/>
                  <a:gd name="T6" fmla="*/ 17 w 460"/>
                  <a:gd name="T7" fmla="*/ 771 h 888"/>
                  <a:gd name="T8" fmla="*/ 167 w 460"/>
                  <a:gd name="T9" fmla="*/ 850 h 888"/>
                  <a:gd name="T10" fmla="*/ 432 w 460"/>
                  <a:gd name="T11" fmla="*/ 746 h 888"/>
                  <a:gd name="T12" fmla="*/ 334 w 460"/>
                  <a:gd name="T13" fmla="*/ 0 h 8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0" h="888">
                    <a:moveTo>
                      <a:pt x="243" y="0"/>
                    </a:moveTo>
                    <a:cubicBezTo>
                      <a:pt x="235" y="49"/>
                      <a:pt x="228" y="98"/>
                      <a:pt x="198" y="181"/>
                    </a:cubicBezTo>
                    <a:cubicBezTo>
                      <a:pt x="168" y="264"/>
                      <a:pt x="92" y="401"/>
                      <a:pt x="62" y="499"/>
                    </a:cubicBezTo>
                    <a:cubicBezTo>
                      <a:pt x="32" y="597"/>
                      <a:pt x="0" y="712"/>
                      <a:pt x="17" y="771"/>
                    </a:cubicBezTo>
                    <a:cubicBezTo>
                      <a:pt x="34" y="830"/>
                      <a:pt x="98" y="854"/>
                      <a:pt x="167" y="850"/>
                    </a:cubicBezTo>
                    <a:cubicBezTo>
                      <a:pt x="236" y="846"/>
                      <a:pt x="404" y="888"/>
                      <a:pt x="432" y="746"/>
                    </a:cubicBezTo>
                    <a:cubicBezTo>
                      <a:pt x="460" y="604"/>
                      <a:pt x="354" y="155"/>
                      <a:pt x="334" y="0"/>
                    </a:cubicBezTo>
                  </a:path>
                </a:pathLst>
              </a:custGeom>
              <a:solidFill>
                <a:schemeClr val="tx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28690" name="Oval 95">
            <a:extLst>
              <a:ext uri="{FF2B5EF4-FFF2-40B4-BE49-F238E27FC236}">
                <a16:creationId xmlns:a16="http://schemas.microsoft.com/office/drawing/2014/main" id="{9CA28E72-205A-4AEE-AD9E-B0B443A57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260350"/>
            <a:ext cx="3311525" cy="93503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3600">
                <a:solidFill>
                  <a:schemeClr val="accent2"/>
                </a:solidFill>
                <a:latin typeface="Comic Sans MS" panose="030F0702030302020204" pitchFamily="66" charset="0"/>
              </a:rPr>
              <a:t>Cleanless</a:t>
            </a:r>
            <a:endParaRPr lang="fr-FR" altLang="fr-FR" sz="360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145504" name="Text Box 96">
            <a:extLst>
              <a:ext uri="{FF2B5EF4-FFF2-40B4-BE49-F238E27FC236}">
                <a16:creationId xmlns:a16="http://schemas.microsoft.com/office/drawing/2014/main" id="{3FFCEE61-BCF2-4802-A970-58CAEE13D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2413" y="6035675"/>
            <a:ext cx="9504363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4400">
                <a:solidFill>
                  <a:schemeClr val="bg1"/>
                </a:solidFill>
                <a:latin typeface="Comic Sans MS" panose="030F0702030302020204" pitchFamily="66" charset="0"/>
              </a:rPr>
              <a:t>Eliminate </a:t>
            </a:r>
            <a:r>
              <a:rPr lang="fr-FR" altLang="fr-FR" sz="4400">
                <a:solidFill>
                  <a:srgbClr val="FFCCFF"/>
                </a:solidFill>
                <a:latin typeface="Comic Sans MS" panose="030F0702030302020204" pitchFamily="66" charset="0"/>
              </a:rPr>
              <a:t>macro and micro residues</a:t>
            </a:r>
            <a:endParaRPr lang="fr-FR" altLang="fr-FR" sz="6000">
              <a:solidFill>
                <a:srgbClr val="FFCC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5505" name="Picture 97" descr="Afficher l'image en taille réelle">
            <a:extLst>
              <a:ext uri="{FF2B5EF4-FFF2-40B4-BE49-F238E27FC236}">
                <a16:creationId xmlns:a16="http://schemas.microsoft.com/office/drawing/2014/main" id="{CE25E663-047B-4EE1-AE80-C612BBDA4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997200"/>
            <a:ext cx="64135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5475" name="Group 67">
            <a:extLst>
              <a:ext uri="{FF2B5EF4-FFF2-40B4-BE49-F238E27FC236}">
                <a16:creationId xmlns:a16="http://schemas.microsoft.com/office/drawing/2014/main" id="{12A46B71-FA42-4EF4-8CA0-B87563A6BEE8}"/>
              </a:ext>
            </a:extLst>
          </p:cNvPr>
          <p:cNvGrpSpPr>
            <a:grpSpLocks/>
          </p:cNvGrpSpPr>
          <p:nvPr/>
        </p:nvGrpSpPr>
        <p:grpSpPr bwMode="auto">
          <a:xfrm>
            <a:off x="4211638" y="2997200"/>
            <a:ext cx="504825" cy="647700"/>
            <a:chOff x="3288" y="1570"/>
            <a:chExt cx="817" cy="681"/>
          </a:xfrm>
        </p:grpSpPr>
        <p:sp>
          <p:nvSpPr>
            <p:cNvPr id="28711" name="Line 65">
              <a:extLst>
                <a:ext uri="{FF2B5EF4-FFF2-40B4-BE49-F238E27FC236}">
                  <a16:creationId xmlns:a16="http://schemas.microsoft.com/office/drawing/2014/main" id="{20B4230A-5813-42F6-8F1A-CADDD1F2BB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88" y="1570"/>
              <a:ext cx="771" cy="68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12" name="Line 66">
              <a:extLst>
                <a:ext uri="{FF2B5EF4-FFF2-40B4-BE49-F238E27FC236}">
                  <a16:creationId xmlns:a16="http://schemas.microsoft.com/office/drawing/2014/main" id="{BFA98DD6-F6EB-4A53-B35F-F62A4E6294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8" y="1661"/>
              <a:ext cx="817" cy="499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45509" name="Group 101">
            <a:extLst>
              <a:ext uri="{FF2B5EF4-FFF2-40B4-BE49-F238E27FC236}">
                <a16:creationId xmlns:a16="http://schemas.microsoft.com/office/drawing/2014/main" id="{CF181A34-5220-4C79-8D98-EAC2727ABAEF}"/>
              </a:ext>
            </a:extLst>
          </p:cNvPr>
          <p:cNvGrpSpPr>
            <a:grpSpLocks/>
          </p:cNvGrpSpPr>
          <p:nvPr/>
        </p:nvGrpSpPr>
        <p:grpSpPr bwMode="auto">
          <a:xfrm>
            <a:off x="4500563" y="4581525"/>
            <a:ext cx="504825" cy="566738"/>
            <a:chOff x="1565" y="1752"/>
            <a:chExt cx="499" cy="402"/>
          </a:xfrm>
        </p:grpSpPr>
        <p:sp>
          <p:nvSpPr>
            <p:cNvPr id="28703" name="Oval 102">
              <a:extLst>
                <a:ext uri="{FF2B5EF4-FFF2-40B4-BE49-F238E27FC236}">
                  <a16:creationId xmlns:a16="http://schemas.microsoft.com/office/drawing/2014/main" id="{B1F761B8-BC24-47E2-9FD4-056C365A6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1798"/>
              <a:ext cx="48" cy="129"/>
            </a:xfrm>
            <a:prstGeom prst="ellipse">
              <a:avLst/>
            </a:prstGeom>
            <a:solidFill>
              <a:schemeClr val="accent1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28704" name="Oval 103">
              <a:extLst>
                <a:ext uri="{FF2B5EF4-FFF2-40B4-BE49-F238E27FC236}">
                  <a16:creationId xmlns:a16="http://schemas.microsoft.com/office/drawing/2014/main" id="{6D3E9B5E-BB38-4169-B5E7-7C5206678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024"/>
              <a:ext cx="48" cy="129"/>
            </a:xfrm>
            <a:prstGeom prst="ellipse">
              <a:avLst/>
            </a:prstGeom>
            <a:solidFill>
              <a:schemeClr val="accent1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28705" name="Oval 104">
              <a:extLst>
                <a:ext uri="{FF2B5EF4-FFF2-40B4-BE49-F238E27FC236}">
                  <a16:creationId xmlns:a16="http://schemas.microsoft.com/office/drawing/2014/main" id="{14A61DB9-6E3D-4C52-88EA-2E30FE5B40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" y="2024"/>
              <a:ext cx="47" cy="130"/>
            </a:xfrm>
            <a:prstGeom prst="ellipse">
              <a:avLst/>
            </a:prstGeom>
            <a:solidFill>
              <a:srgbClr val="FF33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28706" name="Oval 105">
              <a:extLst>
                <a:ext uri="{FF2B5EF4-FFF2-40B4-BE49-F238E27FC236}">
                  <a16:creationId xmlns:a16="http://schemas.microsoft.com/office/drawing/2014/main" id="{5437AA4D-EC53-4F32-BF76-9B23798854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1843"/>
              <a:ext cx="48" cy="129"/>
            </a:xfrm>
            <a:prstGeom prst="ellipse">
              <a:avLst/>
            </a:prstGeom>
            <a:solidFill>
              <a:srgbClr val="FF33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28707" name="Oval 106">
              <a:extLst>
                <a:ext uri="{FF2B5EF4-FFF2-40B4-BE49-F238E27FC236}">
                  <a16:creationId xmlns:a16="http://schemas.microsoft.com/office/drawing/2014/main" id="{AA0D553D-53E8-467D-BA14-12353EC1F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1798"/>
              <a:ext cx="47" cy="129"/>
            </a:xfrm>
            <a:prstGeom prst="ellipse">
              <a:avLst/>
            </a:prstGeom>
            <a:solidFill>
              <a:srgbClr val="FF33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28708" name="Oval 107">
              <a:extLst>
                <a:ext uri="{FF2B5EF4-FFF2-40B4-BE49-F238E27FC236}">
                  <a16:creationId xmlns:a16="http://schemas.microsoft.com/office/drawing/2014/main" id="{1CAD08F1-4AB0-4843-AA18-22E63A4BA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6" y="1934"/>
              <a:ext cx="48" cy="129"/>
            </a:xfrm>
            <a:prstGeom prst="ellipse">
              <a:avLst/>
            </a:prstGeom>
            <a:solidFill>
              <a:srgbClr val="FF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28709" name="Oval 108">
              <a:extLst>
                <a:ext uri="{FF2B5EF4-FFF2-40B4-BE49-F238E27FC236}">
                  <a16:creationId xmlns:a16="http://schemas.microsoft.com/office/drawing/2014/main" id="{2E7E0085-7947-4F89-B658-AA429C333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" y="1934"/>
              <a:ext cx="47" cy="130"/>
            </a:xfrm>
            <a:prstGeom prst="ellipse">
              <a:avLst/>
            </a:prstGeom>
            <a:solidFill>
              <a:srgbClr val="FF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28710" name="Oval 109">
              <a:extLst>
                <a:ext uri="{FF2B5EF4-FFF2-40B4-BE49-F238E27FC236}">
                  <a16:creationId xmlns:a16="http://schemas.microsoft.com/office/drawing/2014/main" id="{90DF623B-292F-432E-9987-4AD01AA55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" y="1752"/>
              <a:ext cx="45" cy="149"/>
            </a:xfrm>
            <a:prstGeom prst="ellipse">
              <a:avLst/>
            </a:prstGeom>
            <a:solidFill>
              <a:srgbClr val="FF33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</p:grpSp>
      <p:grpSp>
        <p:nvGrpSpPr>
          <p:cNvPr id="145456" name="Group 48">
            <a:extLst>
              <a:ext uri="{FF2B5EF4-FFF2-40B4-BE49-F238E27FC236}">
                <a16:creationId xmlns:a16="http://schemas.microsoft.com/office/drawing/2014/main" id="{C36EDCFA-61CC-4C88-8707-843F195C8087}"/>
              </a:ext>
            </a:extLst>
          </p:cNvPr>
          <p:cNvGrpSpPr>
            <a:grpSpLocks/>
          </p:cNvGrpSpPr>
          <p:nvPr/>
        </p:nvGrpSpPr>
        <p:grpSpPr bwMode="auto">
          <a:xfrm>
            <a:off x="4356100" y="4437063"/>
            <a:ext cx="3054350" cy="1495425"/>
            <a:chOff x="884" y="1616"/>
            <a:chExt cx="3175" cy="2358"/>
          </a:xfrm>
        </p:grpSpPr>
        <p:sp>
          <p:nvSpPr>
            <p:cNvPr id="28696" name="Freeform 49">
              <a:extLst>
                <a:ext uri="{FF2B5EF4-FFF2-40B4-BE49-F238E27FC236}">
                  <a16:creationId xmlns:a16="http://schemas.microsoft.com/office/drawing/2014/main" id="{84597D90-2FFB-4DD3-83C9-E4CC224BE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" y="2296"/>
              <a:ext cx="3175" cy="1678"/>
            </a:xfrm>
            <a:custGeom>
              <a:avLst/>
              <a:gdLst>
                <a:gd name="T0" fmla="*/ 0 w 4194"/>
                <a:gd name="T1" fmla="*/ 935 h 2688"/>
                <a:gd name="T2" fmla="*/ 0 w 4194"/>
                <a:gd name="T3" fmla="*/ 1048 h 2688"/>
                <a:gd name="T4" fmla="*/ 1051 w 4194"/>
                <a:gd name="T5" fmla="*/ 1048 h 2688"/>
                <a:gd name="T6" fmla="*/ 2404 w 4194"/>
                <a:gd name="T7" fmla="*/ 54 h 2688"/>
                <a:gd name="T8" fmla="*/ 2283 w 4194"/>
                <a:gd name="T9" fmla="*/ 0 h 2688"/>
                <a:gd name="T10" fmla="*/ 1024 w 4194"/>
                <a:gd name="T11" fmla="*/ 933 h 2688"/>
                <a:gd name="T12" fmla="*/ 0 w 4194"/>
                <a:gd name="T13" fmla="*/ 935 h 26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94" h="2688">
                  <a:moveTo>
                    <a:pt x="0" y="2400"/>
                  </a:moveTo>
                  <a:lnTo>
                    <a:pt x="0" y="2688"/>
                  </a:lnTo>
                  <a:lnTo>
                    <a:pt x="1833" y="2688"/>
                  </a:lnTo>
                  <a:lnTo>
                    <a:pt x="4194" y="138"/>
                  </a:lnTo>
                  <a:lnTo>
                    <a:pt x="3984" y="0"/>
                  </a:lnTo>
                  <a:lnTo>
                    <a:pt x="1786" y="2395"/>
                  </a:lnTo>
                  <a:lnTo>
                    <a:pt x="0" y="240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28697" name="Group 50">
              <a:extLst>
                <a:ext uri="{FF2B5EF4-FFF2-40B4-BE49-F238E27FC236}">
                  <a16:creationId xmlns:a16="http://schemas.microsoft.com/office/drawing/2014/main" id="{E285DAC5-2331-4D83-B0B0-5C8B225FFF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8" y="1616"/>
              <a:ext cx="543" cy="2169"/>
              <a:chOff x="1078" y="1616"/>
              <a:chExt cx="543" cy="2169"/>
            </a:xfrm>
          </p:grpSpPr>
          <p:sp>
            <p:nvSpPr>
              <p:cNvPr id="28701" name="Freeform 51">
                <a:extLst>
                  <a:ext uri="{FF2B5EF4-FFF2-40B4-BE49-F238E27FC236}">
                    <a16:creationId xmlns:a16="http://schemas.microsoft.com/office/drawing/2014/main" id="{922273E5-75A5-42F8-AC06-816ADFDE2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6" y="2898"/>
                <a:ext cx="363" cy="887"/>
              </a:xfrm>
              <a:custGeom>
                <a:avLst/>
                <a:gdLst>
                  <a:gd name="T0" fmla="*/ 363 w 363"/>
                  <a:gd name="T1" fmla="*/ 887 h 887"/>
                  <a:gd name="T2" fmla="*/ 0 w 363"/>
                  <a:gd name="T3" fmla="*/ 887 h 887"/>
                  <a:gd name="T4" fmla="*/ 138 w 363"/>
                  <a:gd name="T5" fmla="*/ 0 h 887"/>
                  <a:gd name="T6" fmla="*/ 203 w 363"/>
                  <a:gd name="T7" fmla="*/ 1 h 887"/>
                  <a:gd name="T8" fmla="*/ 363 w 363"/>
                  <a:gd name="T9" fmla="*/ 887 h 8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3" h="887">
                    <a:moveTo>
                      <a:pt x="363" y="887"/>
                    </a:moveTo>
                    <a:lnTo>
                      <a:pt x="0" y="887"/>
                    </a:lnTo>
                    <a:lnTo>
                      <a:pt x="138" y="0"/>
                    </a:lnTo>
                    <a:lnTo>
                      <a:pt x="203" y="1"/>
                    </a:lnTo>
                    <a:lnTo>
                      <a:pt x="363" y="887"/>
                    </a:lnTo>
                    <a:close/>
                  </a:path>
                </a:pathLst>
              </a:custGeom>
              <a:solidFill>
                <a:srgbClr val="CCFFFF">
                  <a:alpha val="41176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702" name="Freeform 52">
                <a:extLst>
                  <a:ext uri="{FF2B5EF4-FFF2-40B4-BE49-F238E27FC236}">
                    <a16:creationId xmlns:a16="http://schemas.microsoft.com/office/drawing/2014/main" id="{CC1E7D25-526B-4AA8-BB71-A4BDB8B02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8" y="1616"/>
                <a:ext cx="543" cy="1282"/>
              </a:xfrm>
              <a:custGeom>
                <a:avLst/>
                <a:gdLst>
                  <a:gd name="T0" fmla="*/ 812 w 363"/>
                  <a:gd name="T1" fmla="*/ 0 h 965"/>
                  <a:gd name="T2" fmla="*/ 0 w 363"/>
                  <a:gd name="T3" fmla="*/ 0 h 965"/>
                  <a:gd name="T4" fmla="*/ 325 w 363"/>
                  <a:gd name="T5" fmla="*/ 1703 h 965"/>
                  <a:gd name="T6" fmla="*/ 425 w 363"/>
                  <a:gd name="T7" fmla="*/ 1703 h 965"/>
                  <a:gd name="T8" fmla="*/ 812 w 363"/>
                  <a:gd name="T9" fmla="*/ 0 h 9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3" h="965">
                    <a:moveTo>
                      <a:pt x="363" y="0"/>
                    </a:moveTo>
                    <a:lnTo>
                      <a:pt x="0" y="0"/>
                    </a:lnTo>
                    <a:lnTo>
                      <a:pt x="145" y="965"/>
                    </a:lnTo>
                    <a:lnTo>
                      <a:pt x="190" y="965"/>
                    </a:lnTo>
                    <a:lnTo>
                      <a:pt x="363" y="0"/>
                    </a:lnTo>
                    <a:close/>
                  </a:path>
                </a:pathLst>
              </a:custGeom>
              <a:solidFill>
                <a:srgbClr val="CCFFFF">
                  <a:alpha val="41176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8698" name="Line 53">
              <a:extLst>
                <a:ext uri="{FF2B5EF4-FFF2-40B4-BE49-F238E27FC236}">
                  <a16:creationId xmlns:a16="http://schemas.microsoft.com/office/drawing/2014/main" id="{CBD7E296-569C-433F-BADC-DF1813F2E9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38" y="1661"/>
              <a:ext cx="0" cy="21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699" name="Line 54">
              <a:extLst>
                <a:ext uri="{FF2B5EF4-FFF2-40B4-BE49-F238E27FC236}">
                  <a16:creationId xmlns:a16="http://schemas.microsoft.com/office/drawing/2014/main" id="{E95F4FD8-6339-474E-A3D6-3DD124A257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56" y="1661"/>
              <a:ext cx="318" cy="213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00" name="Line 55">
              <a:extLst>
                <a:ext uri="{FF2B5EF4-FFF2-40B4-BE49-F238E27FC236}">
                  <a16:creationId xmlns:a16="http://schemas.microsoft.com/office/drawing/2014/main" id="{FBEAAE92-3EC5-4BF2-8A3B-68D1230483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2" y="1706"/>
              <a:ext cx="317" cy="208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88889E-6 -1.11111E-6 L -3.88889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55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55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55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454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454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454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454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454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454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5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5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5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145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145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145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145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9" dur="2000"/>
                                        <p:tgtEl>
                                          <p:spTgt spid="145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66" grpId="0"/>
      <p:bldP spid="145467" grpId="0" animBg="1"/>
      <p:bldP spid="14550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2">
            <a:extLst>
              <a:ext uri="{FF2B5EF4-FFF2-40B4-BE49-F238E27FC236}">
                <a16:creationId xmlns:a16="http://schemas.microsoft.com/office/drawing/2014/main" id="{4A153B4C-A1EF-4878-B214-28B9C38E6E8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4875" y="1196975"/>
            <a:ext cx="0" cy="3603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723" name="Line 3">
            <a:extLst>
              <a:ext uri="{FF2B5EF4-FFF2-40B4-BE49-F238E27FC236}">
                <a16:creationId xmlns:a16="http://schemas.microsoft.com/office/drawing/2014/main" id="{6011C9E5-BC59-49C9-9862-537E4CDC90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38388" y="2492375"/>
            <a:ext cx="647700" cy="431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724" name="Line 4">
            <a:extLst>
              <a:ext uri="{FF2B5EF4-FFF2-40B4-BE49-F238E27FC236}">
                <a16:creationId xmlns:a16="http://schemas.microsoft.com/office/drawing/2014/main" id="{002FA117-7F18-4C3B-BD9A-D97887831A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14875" y="2349500"/>
            <a:ext cx="0" cy="5746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3365" name="Oval 5">
            <a:extLst>
              <a:ext uri="{FF2B5EF4-FFF2-40B4-BE49-F238E27FC236}">
                <a16:creationId xmlns:a16="http://schemas.microsoft.com/office/drawing/2014/main" id="{DE76F2B0-E460-4CE5-BC3B-80E82D355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1628775"/>
            <a:ext cx="5905500" cy="93503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>
                <a:solidFill>
                  <a:srgbClr val="FF3300"/>
                </a:solidFill>
                <a:latin typeface="Comic Sans MS" panose="030F0702030302020204" pitchFamily="66" charset="0"/>
              </a:rPr>
              <a:t>CAUSE N°2</a:t>
            </a:r>
          </a:p>
        </p:txBody>
      </p:sp>
      <p:sp>
        <p:nvSpPr>
          <p:cNvPr id="30726" name="Line 9">
            <a:extLst>
              <a:ext uri="{FF2B5EF4-FFF2-40B4-BE49-F238E27FC236}">
                <a16:creationId xmlns:a16="http://schemas.microsoft.com/office/drawing/2014/main" id="{5C547D07-32B3-4C08-BEE1-A88A0701AE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14875" y="4581525"/>
            <a:ext cx="0" cy="5032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727" name="Line 10">
            <a:extLst>
              <a:ext uri="{FF2B5EF4-FFF2-40B4-BE49-F238E27FC236}">
                <a16:creationId xmlns:a16="http://schemas.microsoft.com/office/drawing/2014/main" id="{31938FFA-48AA-4161-BA25-214A7C2A6EF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7900" y="1196975"/>
            <a:ext cx="0" cy="4318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728" name="Oval 12" descr="Gouttelettes">
            <a:extLst>
              <a:ext uri="{FF2B5EF4-FFF2-40B4-BE49-F238E27FC236}">
                <a16:creationId xmlns:a16="http://schemas.microsoft.com/office/drawing/2014/main" id="{E8EB1006-75EC-4B7C-AF3E-61CAB297E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3716338"/>
            <a:ext cx="8856662" cy="2303462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fr-FR" altLang="fr-FR" sz="240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fr-FR" altLang="fr-FR" sz="24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0729" name="Group 14">
            <a:extLst>
              <a:ext uri="{FF2B5EF4-FFF2-40B4-BE49-F238E27FC236}">
                <a16:creationId xmlns:a16="http://schemas.microsoft.com/office/drawing/2014/main" id="{C53FB7C7-5B01-4D29-BD47-69331D5D74A3}"/>
              </a:ext>
            </a:extLst>
          </p:cNvPr>
          <p:cNvGrpSpPr>
            <a:grpSpLocks/>
          </p:cNvGrpSpPr>
          <p:nvPr/>
        </p:nvGrpSpPr>
        <p:grpSpPr bwMode="auto">
          <a:xfrm>
            <a:off x="3995738" y="3789363"/>
            <a:ext cx="1439862" cy="1700212"/>
            <a:chOff x="204" y="1389"/>
            <a:chExt cx="408" cy="725"/>
          </a:xfrm>
        </p:grpSpPr>
        <p:grpSp>
          <p:nvGrpSpPr>
            <p:cNvPr id="30758" name="Group 15">
              <a:extLst>
                <a:ext uri="{FF2B5EF4-FFF2-40B4-BE49-F238E27FC236}">
                  <a16:creationId xmlns:a16="http://schemas.microsoft.com/office/drawing/2014/main" id="{B63A9879-8031-4039-92E8-78863322E2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" y="1389"/>
              <a:ext cx="408" cy="725"/>
              <a:chOff x="609" y="572"/>
              <a:chExt cx="1440" cy="2404"/>
            </a:xfrm>
          </p:grpSpPr>
          <p:pic>
            <p:nvPicPr>
              <p:cNvPr id="30762" name="Picture 16" descr="claude1">
                <a:extLst>
                  <a:ext uri="{FF2B5EF4-FFF2-40B4-BE49-F238E27FC236}">
                    <a16:creationId xmlns:a16="http://schemas.microsoft.com/office/drawing/2014/main" id="{63E4E172-69EA-4032-8837-AC1D24A3CD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06" t="47971" r="26060" b="18849"/>
              <a:stretch>
                <a:fillRect/>
              </a:stretch>
            </p:blipFill>
            <p:spPr bwMode="auto">
              <a:xfrm>
                <a:off x="888" y="1888"/>
                <a:ext cx="908" cy="893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763" name="Freeform 17">
                <a:extLst>
                  <a:ext uri="{FF2B5EF4-FFF2-40B4-BE49-F238E27FC236}">
                    <a16:creationId xmlns:a16="http://schemas.microsoft.com/office/drawing/2014/main" id="{3F457C80-274C-4759-87D2-7B381FF20B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" y="572"/>
                <a:ext cx="530" cy="2208"/>
              </a:xfrm>
              <a:custGeom>
                <a:avLst/>
                <a:gdLst>
                  <a:gd name="T0" fmla="*/ 412 w 512"/>
                  <a:gd name="T1" fmla="*/ 0 h 2248"/>
                  <a:gd name="T2" fmla="*/ 257 w 512"/>
                  <a:gd name="T3" fmla="*/ 463 h 2248"/>
                  <a:gd name="T4" fmla="*/ 257 w 512"/>
                  <a:gd name="T5" fmla="*/ 1158 h 2248"/>
                  <a:gd name="T6" fmla="*/ 514 w 512"/>
                  <a:gd name="T7" fmla="*/ 1899 h 2248"/>
                  <a:gd name="T8" fmla="*/ 463 w 512"/>
                  <a:gd name="T9" fmla="*/ 2130 h 2248"/>
                  <a:gd name="T10" fmla="*/ 0 w 512"/>
                  <a:gd name="T11" fmla="*/ 2130 h 22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2" h="2248">
                    <a:moveTo>
                      <a:pt x="384" y="0"/>
                    </a:moveTo>
                    <a:cubicBezTo>
                      <a:pt x="324" y="140"/>
                      <a:pt x="264" y="280"/>
                      <a:pt x="240" y="480"/>
                    </a:cubicBezTo>
                    <a:cubicBezTo>
                      <a:pt x="216" y="680"/>
                      <a:pt x="200" y="952"/>
                      <a:pt x="240" y="1200"/>
                    </a:cubicBezTo>
                    <a:cubicBezTo>
                      <a:pt x="280" y="1448"/>
                      <a:pt x="448" y="1800"/>
                      <a:pt x="480" y="1968"/>
                    </a:cubicBezTo>
                    <a:cubicBezTo>
                      <a:pt x="512" y="2136"/>
                      <a:pt x="512" y="2168"/>
                      <a:pt x="432" y="2208"/>
                    </a:cubicBezTo>
                    <a:cubicBezTo>
                      <a:pt x="352" y="2248"/>
                      <a:pt x="176" y="2228"/>
                      <a:pt x="0" y="2208"/>
                    </a:cubicBezTo>
                  </a:path>
                </a:pathLst>
              </a:custGeom>
              <a:noFill/>
              <a:ln w="19050" cmpd="sng">
                <a:solidFill>
                  <a:srgbClr val="FF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764" name="Freeform 18">
                <a:extLst>
                  <a:ext uri="{FF2B5EF4-FFF2-40B4-BE49-F238E27FC236}">
                    <a16:creationId xmlns:a16="http://schemas.microsoft.com/office/drawing/2014/main" id="{EFD3A6B5-DFB9-437A-8F9A-476AC1FDB26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519" y="572"/>
                <a:ext cx="530" cy="2208"/>
              </a:xfrm>
              <a:custGeom>
                <a:avLst/>
                <a:gdLst>
                  <a:gd name="T0" fmla="*/ 412 w 512"/>
                  <a:gd name="T1" fmla="*/ 0 h 2248"/>
                  <a:gd name="T2" fmla="*/ 257 w 512"/>
                  <a:gd name="T3" fmla="*/ 463 h 2248"/>
                  <a:gd name="T4" fmla="*/ 257 w 512"/>
                  <a:gd name="T5" fmla="*/ 1158 h 2248"/>
                  <a:gd name="T6" fmla="*/ 514 w 512"/>
                  <a:gd name="T7" fmla="*/ 1899 h 2248"/>
                  <a:gd name="T8" fmla="*/ 463 w 512"/>
                  <a:gd name="T9" fmla="*/ 2130 h 2248"/>
                  <a:gd name="T10" fmla="*/ 0 w 512"/>
                  <a:gd name="T11" fmla="*/ 2130 h 22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2" h="2248">
                    <a:moveTo>
                      <a:pt x="384" y="0"/>
                    </a:moveTo>
                    <a:cubicBezTo>
                      <a:pt x="324" y="140"/>
                      <a:pt x="264" y="280"/>
                      <a:pt x="240" y="480"/>
                    </a:cubicBezTo>
                    <a:cubicBezTo>
                      <a:pt x="216" y="680"/>
                      <a:pt x="200" y="952"/>
                      <a:pt x="240" y="1200"/>
                    </a:cubicBezTo>
                    <a:cubicBezTo>
                      <a:pt x="280" y="1448"/>
                      <a:pt x="448" y="1800"/>
                      <a:pt x="480" y="1968"/>
                    </a:cubicBezTo>
                    <a:cubicBezTo>
                      <a:pt x="512" y="2136"/>
                      <a:pt x="512" y="2168"/>
                      <a:pt x="432" y="2208"/>
                    </a:cubicBezTo>
                    <a:cubicBezTo>
                      <a:pt x="352" y="2248"/>
                      <a:pt x="176" y="2228"/>
                      <a:pt x="0" y="2208"/>
                    </a:cubicBezTo>
                  </a:path>
                </a:pathLst>
              </a:custGeom>
              <a:noFill/>
              <a:ln w="19050" cmpd="sng">
                <a:solidFill>
                  <a:srgbClr val="FF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765" name="Oval 19">
                <a:extLst>
                  <a:ext uri="{FF2B5EF4-FFF2-40B4-BE49-F238E27FC236}">
                    <a16:creationId xmlns:a16="http://schemas.microsoft.com/office/drawing/2014/main" id="{67FBBF92-20CB-4136-82CD-CB49FC77A1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1" y="2704"/>
                <a:ext cx="454" cy="272"/>
              </a:xfrm>
              <a:prstGeom prst="ellipse">
                <a:avLst/>
              </a:prstGeom>
              <a:solidFill>
                <a:schemeClr val="tx1"/>
              </a:solidFill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  <p:grpSp>
          <p:nvGrpSpPr>
            <p:cNvPr id="30759" name="Group 20">
              <a:extLst>
                <a:ext uri="{FF2B5EF4-FFF2-40B4-BE49-F238E27FC236}">
                  <a16:creationId xmlns:a16="http://schemas.microsoft.com/office/drawing/2014/main" id="{4F6AC118-1F91-4811-9E22-B56A092444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7" y="1786"/>
              <a:ext cx="383" cy="268"/>
              <a:chOff x="657" y="1888"/>
              <a:chExt cx="1351" cy="888"/>
            </a:xfrm>
          </p:grpSpPr>
          <p:sp>
            <p:nvSpPr>
              <p:cNvPr id="30760" name="Freeform 21">
                <a:extLst>
                  <a:ext uri="{FF2B5EF4-FFF2-40B4-BE49-F238E27FC236}">
                    <a16:creationId xmlns:a16="http://schemas.microsoft.com/office/drawing/2014/main" id="{245137F8-D036-415F-A3A7-95461F1A9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8" y="1888"/>
                <a:ext cx="460" cy="888"/>
              </a:xfrm>
              <a:custGeom>
                <a:avLst/>
                <a:gdLst>
                  <a:gd name="T0" fmla="*/ 243 w 460"/>
                  <a:gd name="T1" fmla="*/ 0 h 888"/>
                  <a:gd name="T2" fmla="*/ 198 w 460"/>
                  <a:gd name="T3" fmla="*/ 181 h 888"/>
                  <a:gd name="T4" fmla="*/ 62 w 460"/>
                  <a:gd name="T5" fmla="*/ 499 h 888"/>
                  <a:gd name="T6" fmla="*/ 17 w 460"/>
                  <a:gd name="T7" fmla="*/ 771 h 888"/>
                  <a:gd name="T8" fmla="*/ 167 w 460"/>
                  <a:gd name="T9" fmla="*/ 850 h 888"/>
                  <a:gd name="T10" fmla="*/ 432 w 460"/>
                  <a:gd name="T11" fmla="*/ 746 h 888"/>
                  <a:gd name="T12" fmla="*/ 334 w 460"/>
                  <a:gd name="T13" fmla="*/ 0 h 8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0" h="888">
                    <a:moveTo>
                      <a:pt x="243" y="0"/>
                    </a:moveTo>
                    <a:cubicBezTo>
                      <a:pt x="235" y="49"/>
                      <a:pt x="228" y="98"/>
                      <a:pt x="198" y="181"/>
                    </a:cubicBezTo>
                    <a:cubicBezTo>
                      <a:pt x="168" y="264"/>
                      <a:pt x="92" y="401"/>
                      <a:pt x="62" y="499"/>
                    </a:cubicBezTo>
                    <a:cubicBezTo>
                      <a:pt x="32" y="597"/>
                      <a:pt x="0" y="712"/>
                      <a:pt x="17" y="771"/>
                    </a:cubicBezTo>
                    <a:cubicBezTo>
                      <a:pt x="34" y="830"/>
                      <a:pt x="98" y="854"/>
                      <a:pt x="167" y="850"/>
                    </a:cubicBezTo>
                    <a:cubicBezTo>
                      <a:pt x="236" y="846"/>
                      <a:pt x="404" y="888"/>
                      <a:pt x="432" y="746"/>
                    </a:cubicBezTo>
                    <a:cubicBezTo>
                      <a:pt x="460" y="604"/>
                      <a:pt x="354" y="155"/>
                      <a:pt x="334" y="0"/>
                    </a:cubicBezTo>
                  </a:path>
                </a:pathLst>
              </a:custGeom>
              <a:solidFill>
                <a:schemeClr val="tx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761" name="Freeform 22">
                <a:extLst>
                  <a:ext uri="{FF2B5EF4-FFF2-40B4-BE49-F238E27FC236}">
                    <a16:creationId xmlns:a16="http://schemas.microsoft.com/office/drawing/2014/main" id="{0381944A-2079-49C1-BE68-993CDBB2ABA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57" y="1888"/>
                <a:ext cx="460" cy="888"/>
              </a:xfrm>
              <a:custGeom>
                <a:avLst/>
                <a:gdLst>
                  <a:gd name="T0" fmla="*/ 243 w 460"/>
                  <a:gd name="T1" fmla="*/ 0 h 888"/>
                  <a:gd name="T2" fmla="*/ 198 w 460"/>
                  <a:gd name="T3" fmla="*/ 181 h 888"/>
                  <a:gd name="T4" fmla="*/ 62 w 460"/>
                  <a:gd name="T5" fmla="*/ 499 h 888"/>
                  <a:gd name="T6" fmla="*/ 17 w 460"/>
                  <a:gd name="T7" fmla="*/ 771 h 888"/>
                  <a:gd name="T8" fmla="*/ 167 w 460"/>
                  <a:gd name="T9" fmla="*/ 850 h 888"/>
                  <a:gd name="T10" fmla="*/ 432 w 460"/>
                  <a:gd name="T11" fmla="*/ 746 h 888"/>
                  <a:gd name="T12" fmla="*/ 334 w 460"/>
                  <a:gd name="T13" fmla="*/ 0 h 8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0" h="888">
                    <a:moveTo>
                      <a:pt x="243" y="0"/>
                    </a:moveTo>
                    <a:cubicBezTo>
                      <a:pt x="235" y="49"/>
                      <a:pt x="228" y="98"/>
                      <a:pt x="198" y="181"/>
                    </a:cubicBezTo>
                    <a:cubicBezTo>
                      <a:pt x="168" y="264"/>
                      <a:pt x="92" y="401"/>
                      <a:pt x="62" y="499"/>
                    </a:cubicBezTo>
                    <a:cubicBezTo>
                      <a:pt x="32" y="597"/>
                      <a:pt x="0" y="712"/>
                      <a:pt x="17" y="771"/>
                    </a:cubicBezTo>
                    <a:cubicBezTo>
                      <a:pt x="34" y="830"/>
                      <a:pt x="98" y="854"/>
                      <a:pt x="167" y="850"/>
                    </a:cubicBezTo>
                    <a:cubicBezTo>
                      <a:pt x="236" y="846"/>
                      <a:pt x="404" y="888"/>
                      <a:pt x="432" y="746"/>
                    </a:cubicBezTo>
                    <a:cubicBezTo>
                      <a:pt x="460" y="604"/>
                      <a:pt x="354" y="155"/>
                      <a:pt x="334" y="0"/>
                    </a:cubicBezTo>
                  </a:path>
                </a:pathLst>
              </a:custGeom>
              <a:solidFill>
                <a:schemeClr val="tx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143433" name="Group 73">
            <a:extLst>
              <a:ext uri="{FF2B5EF4-FFF2-40B4-BE49-F238E27FC236}">
                <a16:creationId xmlns:a16="http://schemas.microsoft.com/office/drawing/2014/main" id="{A0335B2C-B4DB-4140-9F79-DE3F5DAEFA63}"/>
              </a:ext>
            </a:extLst>
          </p:cNvPr>
          <p:cNvGrpSpPr>
            <a:grpSpLocks/>
          </p:cNvGrpSpPr>
          <p:nvPr/>
        </p:nvGrpSpPr>
        <p:grpSpPr bwMode="auto">
          <a:xfrm>
            <a:off x="4140200" y="3789363"/>
            <a:ext cx="1079500" cy="1584325"/>
            <a:chOff x="2608" y="2387"/>
            <a:chExt cx="680" cy="998"/>
          </a:xfrm>
        </p:grpSpPr>
        <p:sp>
          <p:nvSpPr>
            <p:cNvPr id="30755" name="AutoShape 25">
              <a:extLst>
                <a:ext uri="{FF2B5EF4-FFF2-40B4-BE49-F238E27FC236}">
                  <a16:creationId xmlns:a16="http://schemas.microsoft.com/office/drawing/2014/main" id="{F580C820-A21D-4466-AEE3-BEE6D4F8F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2387"/>
              <a:ext cx="363" cy="363"/>
            </a:xfrm>
            <a:prstGeom prst="irregularSeal1">
              <a:avLst/>
            </a:prstGeom>
            <a:solidFill>
              <a:schemeClr val="tx2"/>
            </a:solidFill>
            <a:ln w="28575" algn="ctr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30756" name="AutoShape 38">
              <a:extLst>
                <a:ext uri="{FF2B5EF4-FFF2-40B4-BE49-F238E27FC236}">
                  <a16:creationId xmlns:a16="http://schemas.microsoft.com/office/drawing/2014/main" id="{49D4BB23-DABB-4C81-B65A-F6AE5978D6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9" y="3022"/>
              <a:ext cx="363" cy="363"/>
            </a:xfrm>
            <a:prstGeom prst="irregularSeal1">
              <a:avLst/>
            </a:prstGeom>
            <a:solidFill>
              <a:schemeClr val="tx2"/>
            </a:solidFill>
            <a:ln w="28575" algn="ctr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30757" name="AutoShape 39">
              <a:extLst>
                <a:ext uri="{FF2B5EF4-FFF2-40B4-BE49-F238E27FC236}">
                  <a16:creationId xmlns:a16="http://schemas.microsoft.com/office/drawing/2014/main" id="{E4366356-77F2-452B-B89A-DA19C2D63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2614"/>
              <a:ext cx="363" cy="363"/>
            </a:xfrm>
            <a:prstGeom prst="irregularSeal1">
              <a:avLst/>
            </a:prstGeom>
            <a:solidFill>
              <a:schemeClr val="tx2"/>
            </a:solidFill>
            <a:ln w="28575" algn="ctr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</p:grpSp>
      <p:sp>
        <p:nvSpPr>
          <p:cNvPr id="143401" name="Text Box 41">
            <a:extLst>
              <a:ext uri="{FF2B5EF4-FFF2-40B4-BE49-F238E27FC236}">
                <a16:creationId xmlns:a16="http://schemas.microsoft.com/office/drawing/2014/main" id="{7ACD7704-9482-42EA-AF7A-6A749D2DC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4005263"/>
            <a:ext cx="29527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chemeClr val="bg1"/>
                </a:solidFill>
              </a:rPr>
              <a:t>Ano-rectal mucosa Traumatized by  Hard bowels</a:t>
            </a:r>
          </a:p>
        </p:txBody>
      </p:sp>
      <p:sp>
        <p:nvSpPr>
          <p:cNvPr id="143402" name="Text Box 42">
            <a:extLst>
              <a:ext uri="{FF2B5EF4-FFF2-40B4-BE49-F238E27FC236}">
                <a16:creationId xmlns:a16="http://schemas.microsoft.com/office/drawing/2014/main" id="{49921EED-C736-4E84-B9D6-1799A2E0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4076700"/>
            <a:ext cx="25558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>
                <a:solidFill>
                  <a:schemeClr val="bg1"/>
                </a:solidFill>
              </a:rPr>
              <a:t>Constipation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>
                <a:solidFill>
                  <a:schemeClr val="bg1"/>
                </a:solidFill>
              </a:rPr>
              <a:t> </a:t>
            </a:r>
            <a:endParaRPr lang="fr-FR" altLang="fr-FR"/>
          </a:p>
        </p:txBody>
      </p:sp>
      <p:pic>
        <p:nvPicPr>
          <p:cNvPr id="30733" name="Picture 48" descr="dyn006_original_500_517_pjpeg_12527_012d46747403b6a2e5df03b623f8adb6">
            <a:extLst>
              <a:ext uri="{FF2B5EF4-FFF2-40B4-BE49-F238E27FC236}">
                <a16:creationId xmlns:a16="http://schemas.microsoft.com/office/drawing/2014/main" id="{2398AD15-6915-44FF-85B2-23FAD8129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565400"/>
            <a:ext cx="10445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6" name="Text Box 56">
            <a:extLst>
              <a:ext uri="{FF2B5EF4-FFF2-40B4-BE49-F238E27FC236}">
                <a16:creationId xmlns:a16="http://schemas.microsoft.com/office/drawing/2014/main" id="{B280C1A6-AED2-4AB5-AA7D-418405042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6092825"/>
            <a:ext cx="91090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800">
                <a:solidFill>
                  <a:schemeClr val="bg1"/>
                </a:solidFill>
                <a:latin typeface="Comic Sans MS" panose="030F0702030302020204" pitchFamily="66" charset="0"/>
              </a:rPr>
              <a:t>Traumatic hard stools evacuation</a:t>
            </a:r>
          </a:p>
        </p:txBody>
      </p:sp>
      <p:grpSp>
        <p:nvGrpSpPr>
          <p:cNvPr id="30735" name="Group 58">
            <a:extLst>
              <a:ext uri="{FF2B5EF4-FFF2-40B4-BE49-F238E27FC236}">
                <a16:creationId xmlns:a16="http://schemas.microsoft.com/office/drawing/2014/main" id="{F3555DA5-D245-47B9-BB59-63B1BAB92D21}"/>
              </a:ext>
            </a:extLst>
          </p:cNvPr>
          <p:cNvGrpSpPr>
            <a:grpSpLocks/>
          </p:cNvGrpSpPr>
          <p:nvPr/>
        </p:nvGrpSpPr>
        <p:grpSpPr bwMode="auto">
          <a:xfrm>
            <a:off x="358775" y="1817688"/>
            <a:ext cx="1150938" cy="1584325"/>
            <a:chOff x="204" y="1389"/>
            <a:chExt cx="408" cy="725"/>
          </a:xfrm>
        </p:grpSpPr>
        <p:grpSp>
          <p:nvGrpSpPr>
            <p:cNvPr id="30747" name="Group 59">
              <a:extLst>
                <a:ext uri="{FF2B5EF4-FFF2-40B4-BE49-F238E27FC236}">
                  <a16:creationId xmlns:a16="http://schemas.microsoft.com/office/drawing/2014/main" id="{6AEF3BFE-5F70-4471-911F-824762C59C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" y="1389"/>
              <a:ext cx="408" cy="725"/>
              <a:chOff x="609" y="572"/>
              <a:chExt cx="1440" cy="2404"/>
            </a:xfrm>
          </p:grpSpPr>
          <p:pic>
            <p:nvPicPr>
              <p:cNvPr id="30751" name="Picture 60" descr="claude1">
                <a:extLst>
                  <a:ext uri="{FF2B5EF4-FFF2-40B4-BE49-F238E27FC236}">
                    <a16:creationId xmlns:a16="http://schemas.microsoft.com/office/drawing/2014/main" id="{2A1A2186-94F8-4A32-BF7B-3396098E39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06" t="47971" r="26060" b="18849"/>
              <a:stretch>
                <a:fillRect/>
              </a:stretch>
            </p:blipFill>
            <p:spPr bwMode="auto">
              <a:xfrm>
                <a:off x="888" y="1888"/>
                <a:ext cx="908" cy="893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752" name="Freeform 61">
                <a:extLst>
                  <a:ext uri="{FF2B5EF4-FFF2-40B4-BE49-F238E27FC236}">
                    <a16:creationId xmlns:a16="http://schemas.microsoft.com/office/drawing/2014/main" id="{34BAEE20-4B13-46C1-8D90-3E99EFA00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" y="572"/>
                <a:ext cx="530" cy="2208"/>
              </a:xfrm>
              <a:custGeom>
                <a:avLst/>
                <a:gdLst>
                  <a:gd name="T0" fmla="*/ 412 w 512"/>
                  <a:gd name="T1" fmla="*/ 0 h 2248"/>
                  <a:gd name="T2" fmla="*/ 257 w 512"/>
                  <a:gd name="T3" fmla="*/ 463 h 2248"/>
                  <a:gd name="T4" fmla="*/ 257 w 512"/>
                  <a:gd name="T5" fmla="*/ 1158 h 2248"/>
                  <a:gd name="T6" fmla="*/ 514 w 512"/>
                  <a:gd name="T7" fmla="*/ 1899 h 2248"/>
                  <a:gd name="T8" fmla="*/ 463 w 512"/>
                  <a:gd name="T9" fmla="*/ 2130 h 2248"/>
                  <a:gd name="T10" fmla="*/ 0 w 512"/>
                  <a:gd name="T11" fmla="*/ 2130 h 22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2" h="2248">
                    <a:moveTo>
                      <a:pt x="384" y="0"/>
                    </a:moveTo>
                    <a:cubicBezTo>
                      <a:pt x="324" y="140"/>
                      <a:pt x="264" y="280"/>
                      <a:pt x="240" y="480"/>
                    </a:cubicBezTo>
                    <a:cubicBezTo>
                      <a:pt x="216" y="680"/>
                      <a:pt x="200" y="952"/>
                      <a:pt x="240" y="1200"/>
                    </a:cubicBezTo>
                    <a:cubicBezTo>
                      <a:pt x="280" y="1448"/>
                      <a:pt x="448" y="1800"/>
                      <a:pt x="480" y="1968"/>
                    </a:cubicBezTo>
                    <a:cubicBezTo>
                      <a:pt x="512" y="2136"/>
                      <a:pt x="512" y="2168"/>
                      <a:pt x="432" y="2208"/>
                    </a:cubicBezTo>
                    <a:cubicBezTo>
                      <a:pt x="352" y="2248"/>
                      <a:pt x="176" y="2228"/>
                      <a:pt x="0" y="2208"/>
                    </a:cubicBezTo>
                  </a:path>
                </a:pathLst>
              </a:custGeom>
              <a:noFill/>
              <a:ln w="19050" cmpd="sng">
                <a:solidFill>
                  <a:srgbClr val="FF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753" name="Freeform 62">
                <a:extLst>
                  <a:ext uri="{FF2B5EF4-FFF2-40B4-BE49-F238E27FC236}">
                    <a16:creationId xmlns:a16="http://schemas.microsoft.com/office/drawing/2014/main" id="{E9381B8F-D2A6-4C10-A26E-595ADD78E9B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519" y="572"/>
                <a:ext cx="530" cy="2208"/>
              </a:xfrm>
              <a:custGeom>
                <a:avLst/>
                <a:gdLst>
                  <a:gd name="T0" fmla="*/ 412 w 512"/>
                  <a:gd name="T1" fmla="*/ 0 h 2248"/>
                  <a:gd name="T2" fmla="*/ 257 w 512"/>
                  <a:gd name="T3" fmla="*/ 463 h 2248"/>
                  <a:gd name="T4" fmla="*/ 257 w 512"/>
                  <a:gd name="T5" fmla="*/ 1158 h 2248"/>
                  <a:gd name="T6" fmla="*/ 514 w 512"/>
                  <a:gd name="T7" fmla="*/ 1899 h 2248"/>
                  <a:gd name="T8" fmla="*/ 463 w 512"/>
                  <a:gd name="T9" fmla="*/ 2130 h 2248"/>
                  <a:gd name="T10" fmla="*/ 0 w 512"/>
                  <a:gd name="T11" fmla="*/ 2130 h 22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2" h="2248">
                    <a:moveTo>
                      <a:pt x="384" y="0"/>
                    </a:moveTo>
                    <a:cubicBezTo>
                      <a:pt x="324" y="140"/>
                      <a:pt x="264" y="280"/>
                      <a:pt x="240" y="480"/>
                    </a:cubicBezTo>
                    <a:cubicBezTo>
                      <a:pt x="216" y="680"/>
                      <a:pt x="200" y="952"/>
                      <a:pt x="240" y="1200"/>
                    </a:cubicBezTo>
                    <a:cubicBezTo>
                      <a:pt x="280" y="1448"/>
                      <a:pt x="448" y="1800"/>
                      <a:pt x="480" y="1968"/>
                    </a:cubicBezTo>
                    <a:cubicBezTo>
                      <a:pt x="512" y="2136"/>
                      <a:pt x="512" y="2168"/>
                      <a:pt x="432" y="2208"/>
                    </a:cubicBezTo>
                    <a:cubicBezTo>
                      <a:pt x="352" y="2248"/>
                      <a:pt x="176" y="2228"/>
                      <a:pt x="0" y="2208"/>
                    </a:cubicBezTo>
                  </a:path>
                </a:pathLst>
              </a:custGeom>
              <a:noFill/>
              <a:ln w="19050" cmpd="sng">
                <a:solidFill>
                  <a:srgbClr val="FF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754" name="Oval 63">
                <a:extLst>
                  <a:ext uri="{FF2B5EF4-FFF2-40B4-BE49-F238E27FC236}">
                    <a16:creationId xmlns:a16="http://schemas.microsoft.com/office/drawing/2014/main" id="{6FA555DB-E0AB-468E-8AB2-5FFCC621F3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1" y="2704"/>
                <a:ext cx="454" cy="272"/>
              </a:xfrm>
              <a:prstGeom prst="ellipse">
                <a:avLst/>
              </a:prstGeom>
              <a:solidFill>
                <a:schemeClr val="tx1"/>
              </a:solidFill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  <p:grpSp>
          <p:nvGrpSpPr>
            <p:cNvPr id="30748" name="Group 64">
              <a:extLst>
                <a:ext uri="{FF2B5EF4-FFF2-40B4-BE49-F238E27FC236}">
                  <a16:creationId xmlns:a16="http://schemas.microsoft.com/office/drawing/2014/main" id="{9CC9D23F-3AB4-415A-B26C-353BC60F75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7" y="1786"/>
              <a:ext cx="383" cy="268"/>
              <a:chOff x="657" y="1888"/>
              <a:chExt cx="1351" cy="888"/>
            </a:xfrm>
          </p:grpSpPr>
          <p:sp>
            <p:nvSpPr>
              <p:cNvPr id="30749" name="Freeform 65">
                <a:extLst>
                  <a:ext uri="{FF2B5EF4-FFF2-40B4-BE49-F238E27FC236}">
                    <a16:creationId xmlns:a16="http://schemas.microsoft.com/office/drawing/2014/main" id="{E3FE51AD-3B51-4A8E-9435-E0D9A255B1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8" y="1888"/>
                <a:ext cx="460" cy="888"/>
              </a:xfrm>
              <a:custGeom>
                <a:avLst/>
                <a:gdLst>
                  <a:gd name="T0" fmla="*/ 243 w 460"/>
                  <a:gd name="T1" fmla="*/ 0 h 888"/>
                  <a:gd name="T2" fmla="*/ 198 w 460"/>
                  <a:gd name="T3" fmla="*/ 181 h 888"/>
                  <a:gd name="T4" fmla="*/ 62 w 460"/>
                  <a:gd name="T5" fmla="*/ 499 h 888"/>
                  <a:gd name="T6" fmla="*/ 17 w 460"/>
                  <a:gd name="T7" fmla="*/ 771 h 888"/>
                  <a:gd name="T8" fmla="*/ 167 w 460"/>
                  <a:gd name="T9" fmla="*/ 850 h 888"/>
                  <a:gd name="T10" fmla="*/ 432 w 460"/>
                  <a:gd name="T11" fmla="*/ 746 h 888"/>
                  <a:gd name="T12" fmla="*/ 334 w 460"/>
                  <a:gd name="T13" fmla="*/ 0 h 8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0" h="888">
                    <a:moveTo>
                      <a:pt x="243" y="0"/>
                    </a:moveTo>
                    <a:cubicBezTo>
                      <a:pt x="235" y="49"/>
                      <a:pt x="228" y="98"/>
                      <a:pt x="198" y="181"/>
                    </a:cubicBezTo>
                    <a:cubicBezTo>
                      <a:pt x="168" y="264"/>
                      <a:pt x="92" y="401"/>
                      <a:pt x="62" y="499"/>
                    </a:cubicBezTo>
                    <a:cubicBezTo>
                      <a:pt x="32" y="597"/>
                      <a:pt x="0" y="712"/>
                      <a:pt x="17" y="771"/>
                    </a:cubicBezTo>
                    <a:cubicBezTo>
                      <a:pt x="34" y="830"/>
                      <a:pt x="98" y="854"/>
                      <a:pt x="167" y="850"/>
                    </a:cubicBezTo>
                    <a:cubicBezTo>
                      <a:pt x="236" y="846"/>
                      <a:pt x="404" y="888"/>
                      <a:pt x="432" y="746"/>
                    </a:cubicBezTo>
                    <a:cubicBezTo>
                      <a:pt x="460" y="604"/>
                      <a:pt x="354" y="155"/>
                      <a:pt x="334" y="0"/>
                    </a:cubicBezTo>
                  </a:path>
                </a:pathLst>
              </a:custGeom>
              <a:solidFill>
                <a:schemeClr val="tx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750" name="Freeform 66">
                <a:extLst>
                  <a:ext uri="{FF2B5EF4-FFF2-40B4-BE49-F238E27FC236}">
                    <a16:creationId xmlns:a16="http://schemas.microsoft.com/office/drawing/2014/main" id="{18ADD13B-F57C-4BDE-BA52-15D2DEFE370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57" y="1888"/>
                <a:ext cx="460" cy="888"/>
              </a:xfrm>
              <a:custGeom>
                <a:avLst/>
                <a:gdLst>
                  <a:gd name="T0" fmla="*/ 243 w 460"/>
                  <a:gd name="T1" fmla="*/ 0 h 888"/>
                  <a:gd name="T2" fmla="*/ 198 w 460"/>
                  <a:gd name="T3" fmla="*/ 181 h 888"/>
                  <a:gd name="T4" fmla="*/ 62 w 460"/>
                  <a:gd name="T5" fmla="*/ 499 h 888"/>
                  <a:gd name="T6" fmla="*/ 17 w 460"/>
                  <a:gd name="T7" fmla="*/ 771 h 888"/>
                  <a:gd name="T8" fmla="*/ 167 w 460"/>
                  <a:gd name="T9" fmla="*/ 850 h 888"/>
                  <a:gd name="T10" fmla="*/ 432 w 460"/>
                  <a:gd name="T11" fmla="*/ 746 h 888"/>
                  <a:gd name="T12" fmla="*/ 334 w 460"/>
                  <a:gd name="T13" fmla="*/ 0 h 8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0" h="888">
                    <a:moveTo>
                      <a:pt x="243" y="0"/>
                    </a:moveTo>
                    <a:cubicBezTo>
                      <a:pt x="235" y="49"/>
                      <a:pt x="228" y="98"/>
                      <a:pt x="198" y="181"/>
                    </a:cubicBezTo>
                    <a:cubicBezTo>
                      <a:pt x="168" y="264"/>
                      <a:pt x="92" y="401"/>
                      <a:pt x="62" y="499"/>
                    </a:cubicBezTo>
                    <a:cubicBezTo>
                      <a:pt x="32" y="597"/>
                      <a:pt x="0" y="712"/>
                      <a:pt x="17" y="771"/>
                    </a:cubicBezTo>
                    <a:cubicBezTo>
                      <a:pt x="34" y="830"/>
                      <a:pt x="98" y="854"/>
                      <a:pt x="167" y="850"/>
                    </a:cubicBezTo>
                    <a:cubicBezTo>
                      <a:pt x="236" y="846"/>
                      <a:pt x="404" y="888"/>
                      <a:pt x="432" y="746"/>
                    </a:cubicBezTo>
                    <a:cubicBezTo>
                      <a:pt x="460" y="604"/>
                      <a:pt x="354" y="155"/>
                      <a:pt x="334" y="0"/>
                    </a:cubicBezTo>
                  </a:path>
                </a:pathLst>
              </a:custGeom>
              <a:solidFill>
                <a:schemeClr val="tx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30736" name="Oval 68">
            <a:extLst>
              <a:ext uri="{FF2B5EF4-FFF2-40B4-BE49-F238E27FC236}">
                <a16:creationId xmlns:a16="http://schemas.microsoft.com/office/drawing/2014/main" id="{26BC2EA8-342F-4D8F-AE69-4F8679203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268288"/>
            <a:ext cx="3311525" cy="93503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3600">
                <a:solidFill>
                  <a:schemeClr val="accent2"/>
                </a:solidFill>
                <a:latin typeface="Comic Sans MS" panose="030F0702030302020204" pitchFamily="66" charset="0"/>
              </a:rPr>
              <a:t>Cleanless</a:t>
            </a:r>
            <a:endParaRPr lang="fr-FR" altLang="fr-FR" sz="360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37" name="Picture 69" descr="Afficher l'image en taille réelle">
            <a:extLst>
              <a:ext uri="{FF2B5EF4-FFF2-40B4-BE49-F238E27FC236}">
                <a16:creationId xmlns:a16="http://schemas.microsoft.com/office/drawing/2014/main" id="{BFC8F861-8A2C-4145-A0EB-D97711C48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997200"/>
            <a:ext cx="64135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40" name="Group 80">
            <a:extLst>
              <a:ext uri="{FF2B5EF4-FFF2-40B4-BE49-F238E27FC236}">
                <a16:creationId xmlns:a16="http://schemas.microsoft.com/office/drawing/2014/main" id="{FB26AEEE-1BF0-43B0-A9E5-001A1444AC46}"/>
              </a:ext>
            </a:extLst>
          </p:cNvPr>
          <p:cNvGrpSpPr>
            <a:grpSpLocks/>
          </p:cNvGrpSpPr>
          <p:nvPr/>
        </p:nvGrpSpPr>
        <p:grpSpPr bwMode="auto">
          <a:xfrm>
            <a:off x="4211638" y="4365625"/>
            <a:ext cx="1079500" cy="1584325"/>
            <a:chOff x="4876" y="1434"/>
            <a:chExt cx="680" cy="998"/>
          </a:xfrm>
        </p:grpSpPr>
        <p:grpSp>
          <p:nvGrpSpPr>
            <p:cNvPr id="30739" name="Group 79">
              <a:extLst>
                <a:ext uri="{FF2B5EF4-FFF2-40B4-BE49-F238E27FC236}">
                  <a16:creationId xmlns:a16="http://schemas.microsoft.com/office/drawing/2014/main" id="{06267CCC-7AAA-4B71-8647-BCD9E1FFC5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76" y="1434"/>
              <a:ext cx="680" cy="998"/>
              <a:chOff x="4876" y="1434"/>
              <a:chExt cx="680" cy="998"/>
            </a:xfrm>
          </p:grpSpPr>
          <p:sp>
            <p:nvSpPr>
              <p:cNvPr id="30744" name="AutoShape 75">
                <a:extLst>
                  <a:ext uri="{FF2B5EF4-FFF2-40B4-BE49-F238E27FC236}">
                    <a16:creationId xmlns:a16="http://schemas.microsoft.com/office/drawing/2014/main" id="{B4EFB6CB-1866-4CCD-B665-16E69A1E7B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6" y="1434"/>
                <a:ext cx="363" cy="363"/>
              </a:xfrm>
              <a:prstGeom prst="irregularSeal1">
                <a:avLst/>
              </a:prstGeom>
              <a:solidFill>
                <a:schemeClr val="tx2"/>
              </a:solidFill>
              <a:ln w="28575" algn="ctr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30745" name="AutoShape 76">
                <a:extLst>
                  <a:ext uri="{FF2B5EF4-FFF2-40B4-BE49-F238E27FC236}">
                    <a16:creationId xmlns:a16="http://schemas.microsoft.com/office/drawing/2014/main" id="{FCFB0C60-B4A4-4D23-83D3-FA94EEA551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7" y="2069"/>
                <a:ext cx="363" cy="363"/>
              </a:xfrm>
              <a:prstGeom prst="irregularSeal1">
                <a:avLst/>
              </a:prstGeom>
              <a:solidFill>
                <a:schemeClr val="tx2"/>
              </a:solidFill>
              <a:ln w="28575" algn="ctr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30746" name="AutoShape 77">
                <a:extLst>
                  <a:ext uri="{FF2B5EF4-FFF2-40B4-BE49-F238E27FC236}">
                    <a16:creationId xmlns:a16="http://schemas.microsoft.com/office/drawing/2014/main" id="{9E279325-E1B1-451A-8C9E-7BEC9DF786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661"/>
                <a:ext cx="363" cy="363"/>
              </a:xfrm>
              <a:prstGeom prst="irregularSeal1">
                <a:avLst/>
              </a:prstGeom>
              <a:solidFill>
                <a:schemeClr val="tx2"/>
              </a:solidFill>
              <a:ln w="28575" algn="ctr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  <p:grpSp>
          <p:nvGrpSpPr>
            <p:cNvPr id="30740" name="Group 78">
              <a:extLst>
                <a:ext uri="{FF2B5EF4-FFF2-40B4-BE49-F238E27FC236}">
                  <a16:creationId xmlns:a16="http://schemas.microsoft.com/office/drawing/2014/main" id="{FBD99476-5D62-4059-9872-032D8CB0B0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67" y="1570"/>
              <a:ext cx="497" cy="771"/>
              <a:chOff x="2699" y="2523"/>
              <a:chExt cx="497" cy="771"/>
            </a:xfrm>
          </p:grpSpPr>
          <p:pic>
            <p:nvPicPr>
              <p:cNvPr id="30741" name="Picture 44" descr="Afficher l'image en taille réelle">
                <a:extLst>
                  <a:ext uri="{FF2B5EF4-FFF2-40B4-BE49-F238E27FC236}">
                    <a16:creationId xmlns:a16="http://schemas.microsoft.com/office/drawing/2014/main" id="{17818B95-432D-4B46-B6A0-213538185E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9" y="2523"/>
                <a:ext cx="13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42" name="Picture 45" descr="Afficher l'image en taille réelle">
                <a:extLst>
                  <a:ext uri="{FF2B5EF4-FFF2-40B4-BE49-F238E27FC236}">
                    <a16:creationId xmlns:a16="http://schemas.microsoft.com/office/drawing/2014/main" id="{15DD4896-E3EA-4528-93C4-F4B26FB3DD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61" y="2704"/>
                <a:ext cx="13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43" name="Picture 46" descr="Afficher l'image en taille réelle">
                <a:extLst>
                  <a:ext uri="{FF2B5EF4-FFF2-40B4-BE49-F238E27FC236}">
                    <a16:creationId xmlns:a16="http://schemas.microsoft.com/office/drawing/2014/main" id="{B3E3385E-E49D-4918-8ABC-BA994426E0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5" y="3158"/>
                <a:ext cx="13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7778E-7 -3.7037E-7 L 2.77778E-7 -0.07222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3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3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3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434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434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434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3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434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434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434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43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3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3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5" grpId="0" animBg="1"/>
      <p:bldP spid="143401" grpId="0"/>
      <p:bldP spid="143402" grpId="0"/>
      <p:bldP spid="1434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Line 2">
            <a:extLst>
              <a:ext uri="{FF2B5EF4-FFF2-40B4-BE49-F238E27FC236}">
                <a16:creationId xmlns:a16="http://schemas.microsoft.com/office/drawing/2014/main" id="{8D6C6790-6941-49DD-8977-11AD5397CFA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4875" y="1196975"/>
            <a:ext cx="0" cy="3603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771" name="Line 3">
            <a:extLst>
              <a:ext uri="{FF2B5EF4-FFF2-40B4-BE49-F238E27FC236}">
                <a16:creationId xmlns:a16="http://schemas.microsoft.com/office/drawing/2014/main" id="{EDD25712-D884-4188-9455-8536D7524F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38388" y="2492375"/>
            <a:ext cx="647700" cy="431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772" name="Line 4">
            <a:extLst>
              <a:ext uri="{FF2B5EF4-FFF2-40B4-BE49-F238E27FC236}">
                <a16:creationId xmlns:a16="http://schemas.microsoft.com/office/drawing/2014/main" id="{8BC4E35D-48A4-4369-8D80-841EC14E32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14875" y="2349500"/>
            <a:ext cx="0" cy="5746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773" name="Oval 5">
            <a:extLst>
              <a:ext uri="{FF2B5EF4-FFF2-40B4-BE49-F238E27FC236}">
                <a16:creationId xmlns:a16="http://schemas.microsoft.com/office/drawing/2014/main" id="{A0997AA2-8AEF-462B-9091-2E96065D1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1628775"/>
            <a:ext cx="5905500" cy="93503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>
                <a:solidFill>
                  <a:srgbClr val="FF3300"/>
                </a:solidFill>
                <a:latin typeface="Comic Sans MS" panose="030F0702030302020204" pitchFamily="66" charset="0"/>
              </a:rPr>
              <a:t>SOLUTION N°2 </a:t>
            </a:r>
          </a:p>
        </p:txBody>
      </p:sp>
      <p:sp>
        <p:nvSpPr>
          <p:cNvPr id="32774" name="Line 6">
            <a:extLst>
              <a:ext uri="{FF2B5EF4-FFF2-40B4-BE49-F238E27FC236}">
                <a16:creationId xmlns:a16="http://schemas.microsoft.com/office/drawing/2014/main" id="{8C0953AE-0ED0-48F1-87D7-7F701361674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4025" y="2492375"/>
            <a:ext cx="647700" cy="431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775" name="Line 7">
            <a:extLst>
              <a:ext uri="{FF2B5EF4-FFF2-40B4-BE49-F238E27FC236}">
                <a16:creationId xmlns:a16="http://schemas.microsoft.com/office/drawing/2014/main" id="{421D79AC-6B97-4969-B95A-FD55B5F3A2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80063" y="3716338"/>
            <a:ext cx="1584325" cy="7143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776" name="Line 9">
            <a:extLst>
              <a:ext uri="{FF2B5EF4-FFF2-40B4-BE49-F238E27FC236}">
                <a16:creationId xmlns:a16="http://schemas.microsoft.com/office/drawing/2014/main" id="{A83579B1-B4C5-4CD1-8DB9-7BC3BBD337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14875" y="4581525"/>
            <a:ext cx="0" cy="5032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777" name="Line 10">
            <a:extLst>
              <a:ext uri="{FF2B5EF4-FFF2-40B4-BE49-F238E27FC236}">
                <a16:creationId xmlns:a16="http://schemas.microsoft.com/office/drawing/2014/main" id="{A51CAE90-16FF-4097-B0CC-A4383AE10B4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7900" y="1196975"/>
            <a:ext cx="0" cy="4318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9307" name="Text Box 43">
            <a:extLst>
              <a:ext uri="{FF2B5EF4-FFF2-40B4-BE49-F238E27FC236}">
                <a16:creationId xmlns:a16="http://schemas.microsoft.com/office/drawing/2014/main" id="{7F0F6AE7-5EE9-4B78-8F79-AC942B789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8" y="4219575"/>
            <a:ext cx="3167062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>
                <a:solidFill>
                  <a:schemeClr val="bg1"/>
                </a:solidFill>
              </a:rPr>
              <a:t>Before to push for  evacuate</a:t>
            </a:r>
          </a:p>
        </p:txBody>
      </p:sp>
      <p:sp>
        <p:nvSpPr>
          <p:cNvPr id="32779" name="Line 46">
            <a:extLst>
              <a:ext uri="{FF2B5EF4-FFF2-40B4-BE49-F238E27FC236}">
                <a16:creationId xmlns:a16="http://schemas.microsoft.com/office/drawing/2014/main" id="{A4370C15-86FE-480F-AE70-17454C6E84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80063" y="3716338"/>
            <a:ext cx="1584325" cy="7143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780" name="Oval 47" descr="Gouttelettes">
            <a:extLst>
              <a:ext uri="{FF2B5EF4-FFF2-40B4-BE49-F238E27FC236}">
                <a16:creationId xmlns:a16="http://schemas.microsoft.com/office/drawing/2014/main" id="{40973B77-3460-4424-9F60-879425489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3716338"/>
            <a:ext cx="8856662" cy="2303462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fr-FR" altLang="fr-FR" sz="24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2781" name="Line 60">
            <a:extLst>
              <a:ext uri="{FF2B5EF4-FFF2-40B4-BE49-F238E27FC236}">
                <a16:creationId xmlns:a16="http://schemas.microsoft.com/office/drawing/2014/main" id="{9DB57F0B-8CD3-4D12-BB2A-3C6EF668AB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87975" y="3716338"/>
            <a:ext cx="2255838" cy="7143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782" name="Freeform 78">
            <a:extLst>
              <a:ext uri="{FF2B5EF4-FFF2-40B4-BE49-F238E27FC236}">
                <a16:creationId xmlns:a16="http://schemas.microsoft.com/office/drawing/2014/main" id="{7E5713B6-F16F-4229-813B-1DAA8CD943CB}"/>
              </a:ext>
            </a:extLst>
          </p:cNvPr>
          <p:cNvSpPr>
            <a:spLocks/>
          </p:cNvSpPr>
          <p:nvPr/>
        </p:nvSpPr>
        <p:spPr bwMode="auto">
          <a:xfrm>
            <a:off x="7645400" y="681038"/>
            <a:ext cx="1041400" cy="684212"/>
          </a:xfrm>
          <a:custGeom>
            <a:avLst/>
            <a:gdLst>
              <a:gd name="T0" fmla="*/ 35282188 w 656"/>
              <a:gd name="T1" fmla="*/ 819049389 h 431"/>
              <a:gd name="T2" fmla="*/ 35282188 w 656"/>
              <a:gd name="T3" fmla="*/ 705643234 h 431"/>
              <a:gd name="T4" fmla="*/ 151209375 w 656"/>
              <a:gd name="T5" fmla="*/ 360381287 h 431"/>
              <a:gd name="T6" fmla="*/ 380544388 w 656"/>
              <a:gd name="T7" fmla="*/ 476308389 h 431"/>
              <a:gd name="T8" fmla="*/ 493950625 w 656"/>
              <a:gd name="T9" fmla="*/ 589716132 h 431"/>
              <a:gd name="T10" fmla="*/ 380544388 w 656"/>
              <a:gd name="T11" fmla="*/ 246975132 h 431"/>
              <a:gd name="T12" fmla="*/ 607358450 w 656"/>
              <a:gd name="T13" fmla="*/ 246975132 h 431"/>
              <a:gd name="T14" fmla="*/ 950099700 w 656"/>
              <a:gd name="T15" fmla="*/ 17640287 h 431"/>
              <a:gd name="T16" fmla="*/ 1408768138 w 656"/>
              <a:gd name="T17" fmla="*/ 133567390 h 431"/>
              <a:gd name="T18" fmla="*/ 1635582200 w 656"/>
              <a:gd name="T19" fmla="*/ 476308389 h 431"/>
              <a:gd name="T20" fmla="*/ 1522174375 w 656"/>
              <a:gd name="T21" fmla="*/ 705643234 h 431"/>
              <a:gd name="T22" fmla="*/ 950099700 w 656"/>
              <a:gd name="T23" fmla="*/ 932457131 h 431"/>
              <a:gd name="T24" fmla="*/ 151209375 w 656"/>
              <a:gd name="T25" fmla="*/ 1048384234 h 431"/>
              <a:gd name="T26" fmla="*/ 35282188 w 656"/>
              <a:gd name="T27" fmla="*/ 705643234 h 431"/>
              <a:gd name="T28" fmla="*/ 151209375 w 656"/>
              <a:gd name="T29" fmla="*/ 705643234 h 43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56" h="431">
                <a:moveTo>
                  <a:pt x="14" y="325"/>
                </a:moveTo>
                <a:cubicBezTo>
                  <a:pt x="10" y="317"/>
                  <a:pt x="6" y="310"/>
                  <a:pt x="14" y="280"/>
                </a:cubicBezTo>
                <a:cubicBezTo>
                  <a:pt x="22" y="250"/>
                  <a:pt x="37" y="158"/>
                  <a:pt x="60" y="143"/>
                </a:cubicBezTo>
                <a:cubicBezTo>
                  <a:pt x="83" y="128"/>
                  <a:pt x="128" y="174"/>
                  <a:pt x="151" y="189"/>
                </a:cubicBezTo>
                <a:cubicBezTo>
                  <a:pt x="174" y="204"/>
                  <a:pt x="196" y="249"/>
                  <a:pt x="196" y="234"/>
                </a:cubicBezTo>
                <a:cubicBezTo>
                  <a:pt x="196" y="219"/>
                  <a:pt x="144" y="121"/>
                  <a:pt x="151" y="98"/>
                </a:cubicBezTo>
                <a:cubicBezTo>
                  <a:pt x="158" y="75"/>
                  <a:pt x="203" y="113"/>
                  <a:pt x="241" y="98"/>
                </a:cubicBezTo>
                <a:cubicBezTo>
                  <a:pt x="279" y="83"/>
                  <a:pt x="324" y="14"/>
                  <a:pt x="377" y="7"/>
                </a:cubicBezTo>
                <a:cubicBezTo>
                  <a:pt x="430" y="0"/>
                  <a:pt x="514" y="23"/>
                  <a:pt x="559" y="53"/>
                </a:cubicBezTo>
                <a:cubicBezTo>
                  <a:pt x="604" y="83"/>
                  <a:pt x="642" y="151"/>
                  <a:pt x="649" y="189"/>
                </a:cubicBezTo>
                <a:cubicBezTo>
                  <a:pt x="656" y="227"/>
                  <a:pt x="649" y="250"/>
                  <a:pt x="604" y="280"/>
                </a:cubicBezTo>
                <a:cubicBezTo>
                  <a:pt x="559" y="310"/>
                  <a:pt x="468" y="347"/>
                  <a:pt x="377" y="370"/>
                </a:cubicBezTo>
                <a:cubicBezTo>
                  <a:pt x="286" y="393"/>
                  <a:pt x="120" y="431"/>
                  <a:pt x="60" y="416"/>
                </a:cubicBezTo>
                <a:cubicBezTo>
                  <a:pt x="0" y="401"/>
                  <a:pt x="14" y="303"/>
                  <a:pt x="14" y="280"/>
                </a:cubicBezTo>
                <a:cubicBezTo>
                  <a:pt x="14" y="257"/>
                  <a:pt x="37" y="268"/>
                  <a:pt x="60" y="280"/>
                </a:cubicBezTo>
              </a:path>
            </a:pathLst>
          </a:custGeom>
          <a:solidFill>
            <a:schemeClr val="tx1"/>
          </a:solidFill>
          <a:ln w="762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9343" name="Text Box 79">
            <a:extLst>
              <a:ext uri="{FF2B5EF4-FFF2-40B4-BE49-F238E27FC236}">
                <a16:creationId xmlns:a16="http://schemas.microsoft.com/office/drawing/2014/main" id="{2D7D5D8D-A9EF-4A21-90A1-1F9190830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775" y="4281488"/>
            <a:ext cx="3392488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>
                <a:solidFill>
                  <a:srgbClr val="FF3300"/>
                </a:solidFill>
              </a:rPr>
              <a:t>MELTS </a:t>
            </a:r>
            <a:r>
              <a:rPr lang="fr-FR" altLang="fr-FR">
                <a:solidFill>
                  <a:schemeClr val="bg1"/>
                </a:solidFill>
              </a:rPr>
              <a:t>the bowels</a:t>
            </a:r>
          </a:p>
        </p:txBody>
      </p:sp>
      <p:sp>
        <p:nvSpPr>
          <p:cNvPr id="139344" name="Text Box 80">
            <a:extLst>
              <a:ext uri="{FF2B5EF4-FFF2-40B4-BE49-F238E27FC236}">
                <a16:creationId xmlns:a16="http://schemas.microsoft.com/office/drawing/2014/main" id="{14A0D754-E2D9-43B2-BD34-CEFFB479C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035675"/>
            <a:ext cx="8064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4000">
                <a:solidFill>
                  <a:srgbClr val="FFCCFF"/>
                </a:solidFill>
                <a:latin typeface="Comic Sans MS" panose="030F0702030302020204" pitchFamily="66" charset="0"/>
              </a:rPr>
              <a:t>Smooting and e lubrification</a:t>
            </a:r>
          </a:p>
        </p:txBody>
      </p:sp>
      <p:pic>
        <p:nvPicPr>
          <p:cNvPr id="32785" name="Picture 84" descr="dyn006_original_500_517_pjpeg_12527_012d46747403b6a2e5df03b623f8adb6">
            <a:extLst>
              <a:ext uri="{FF2B5EF4-FFF2-40B4-BE49-F238E27FC236}">
                <a16:creationId xmlns:a16="http://schemas.microsoft.com/office/drawing/2014/main" id="{F56E4D2D-1646-430A-84E3-B3E0180AB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565400"/>
            <a:ext cx="10445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86" name="Group 105">
            <a:extLst>
              <a:ext uri="{FF2B5EF4-FFF2-40B4-BE49-F238E27FC236}">
                <a16:creationId xmlns:a16="http://schemas.microsoft.com/office/drawing/2014/main" id="{8C32AB81-1AA9-47EF-AB11-85037DD0C6BA}"/>
              </a:ext>
            </a:extLst>
          </p:cNvPr>
          <p:cNvGrpSpPr>
            <a:grpSpLocks/>
          </p:cNvGrpSpPr>
          <p:nvPr/>
        </p:nvGrpSpPr>
        <p:grpSpPr bwMode="auto">
          <a:xfrm>
            <a:off x="430213" y="1817688"/>
            <a:ext cx="1150937" cy="1584325"/>
            <a:chOff x="204" y="1389"/>
            <a:chExt cx="408" cy="725"/>
          </a:xfrm>
        </p:grpSpPr>
        <p:grpSp>
          <p:nvGrpSpPr>
            <p:cNvPr id="32816" name="Group 106">
              <a:extLst>
                <a:ext uri="{FF2B5EF4-FFF2-40B4-BE49-F238E27FC236}">
                  <a16:creationId xmlns:a16="http://schemas.microsoft.com/office/drawing/2014/main" id="{CB9FD2EB-2450-4E36-AD5C-735ACBE176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" y="1389"/>
              <a:ext cx="408" cy="725"/>
              <a:chOff x="609" y="572"/>
              <a:chExt cx="1440" cy="2404"/>
            </a:xfrm>
          </p:grpSpPr>
          <p:pic>
            <p:nvPicPr>
              <p:cNvPr id="32820" name="Picture 107" descr="claude1">
                <a:extLst>
                  <a:ext uri="{FF2B5EF4-FFF2-40B4-BE49-F238E27FC236}">
                    <a16:creationId xmlns:a16="http://schemas.microsoft.com/office/drawing/2014/main" id="{46E79409-F0BD-4BA3-ADB3-77B30AE1DB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06" t="47971" r="26060" b="18849"/>
              <a:stretch>
                <a:fillRect/>
              </a:stretch>
            </p:blipFill>
            <p:spPr bwMode="auto">
              <a:xfrm>
                <a:off x="888" y="1888"/>
                <a:ext cx="908" cy="893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821" name="Freeform 108">
                <a:extLst>
                  <a:ext uri="{FF2B5EF4-FFF2-40B4-BE49-F238E27FC236}">
                    <a16:creationId xmlns:a16="http://schemas.microsoft.com/office/drawing/2014/main" id="{94E790D3-C67F-4B42-A27B-982090CEA9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" y="572"/>
                <a:ext cx="530" cy="2208"/>
              </a:xfrm>
              <a:custGeom>
                <a:avLst/>
                <a:gdLst>
                  <a:gd name="T0" fmla="*/ 412 w 512"/>
                  <a:gd name="T1" fmla="*/ 0 h 2248"/>
                  <a:gd name="T2" fmla="*/ 257 w 512"/>
                  <a:gd name="T3" fmla="*/ 463 h 2248"/>
                  <a:gd name="T4" fmla="*/ 257 w 512"/>
                  <a:gd name="T5" fmla="*/ 1158 h 2248"/>
                  <a:gd name="T6" fmla="*/ 514 w 512"/>
                  <a:gd name="T7" fmla="*/ 1899 h 2248"/>
                  <a:gd name="T8" fmla="*/ 463 w 512"/>
                  <a:gd name="T9" fmla="*/ 2130 h 2248"/>
                  <a:gd name="T10" fmla="*/ 0 w 512"/>
                  <a:gd name="T11" fmla="*/ 2130 h 22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2" h="2248">
                    <a:moveTo>
                      <a:pt x="384" y="0"/>
                    </a:moveTo>
                    <a:cubicBezTo>
                      <a:pt x="324" y="140"/>
                      <a:pt x="264" y="280"/>
                      <a:pt x="240" y="480"/>
                    </a:cubicBezTo>
                    <a:cubicBezTo>
                      <a:pt x="216" y="680"/>
                      <a:pt x="200" y="952"/>
                      <a:pt x="240" y="1200"/>
                    </a:cubicBezTo>
                    <a:cubicBezTo>
                      <a:pt x="280" y="1448"/>
                      <a:pt x="448" y="1800"/>
                      <a:pt x="480" y="1968"/>
                    </a:cubicBezTo>
                    <a:cubicBezTo>
                      <a:pt x="512" y="2136"/>
                      <a:pt x="512" y="2168"/>
                      <a:pt x="432" y="2208"/>
                    </a:cubicBezTo>
                    <a:cubicBezTo>
                      <a:pt x="352" y="2248"/>
                      <a:pt x="176" y="2228"/>
                      <a:pt x="0" y="2208"/>
                    </a:cubicBezTo>
                  </a:path>
                </a:pathLst>
              </a:custGeom>
              <a:noFill/>
              <a:ln w="19050" cmpd="sng">
                <a:solidFill>
                  <a:srgbClr val="FF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822" name="Freeform 109">
                <a:extLst>
                  <a:ext uri="{FF2B5EF4-FFF2-40B4-BE49-F238E27FC236}">
                    <a16:creationId xmlns:a16="http://schemas.microsoft.com/office/drawing/2014/main" id="{07D72BF6-16F9-4951-B791-5005ED85731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519" y="572"/>
                <a:ext cx="530" cy="2208"/>
              </a:xfrm>
              <a:custGeom>
                <a:avLst/>
                <a:gdLst>
                  <a:gd name="T0" fmla="*/ 412 w 512"/>
                  <a:gd name="T1" fmla="*/ 0 h 2248"/>
                  <a:gd name="T2" fmla="*/ 257 w 512"/>
                  <a:gd name="T3" fmla="*/ 463 h 2248"/>
                  <a:gd name="T4" fmla="*/ 257 w 512"/>
                  <a:gd name="T5" fmla="*/ 1158 h 2248"/>
                  <a:gd name="T6" fmla="*/ 514 w 512"/>
                  <a:gd name="T7" fmla="*/ 1899 h 2248"/>
                  <a:gd name="T8" fmla="*/ 463 w 512"/>
                  <a:gd name="T9" fmla="*/ 2130 h 2248"/>
                  <a:gd name="T10" fmla="*/ 0 w 512"/>
                  <a:gd name="T11" fmla="*/ 2130 h 22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2" h="2248">
                    <a:moveTo>
                      <a:pt x="384" y="0"/>
                    </a:moveTo>
                    <a:cubicBezTo>
                      <a:pt x="324" y="140"/>
                      <a:pt x="264" y="280"/>
                      <a:pt x="240" y="480"/>
                    </a:cubicBezTo>
                    <a:cubicBezTo>
                      <a:pt x="216" y="680"/>
                      <a:pt x="200" y="952"/>
                      <a:pt x="240" y="1200"/>
                    </a:cubicBezTo>
                    <a:cubicBezTo>
                      <a:pt x="280" y="1448"/>
                      <a:pt x="448" y="1800"/>
                      <a:pt x="480" y="1968"/>
                    </a:cubicBezTo>
                    <a:cubicBezTo>
                      <a:pt x="512" y="2136"/>
                      <a:pt x="512" y="2168"/>
                      <a:pt x="432" y="2208"/>
                    </a:cubicBezTo>
                    <a:cubicBezTo>
                      <a:pt x="352" y="2248"/>
                      <a:pt x="176" y="2228"/>
                      <a:pt x="0" y="2208"/>
                    </a:cubicBezTo>
                  </a:path>
                </a:pathLst>
              </a:custGeom>
              <a:noFill/>
              <a:ln w="19050" cmpd="sng">
                <a:solidFill>
                  <a:srgbClr val="FF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823" name="Oval 110">
                <a:extLst>
                  <a:ext uri="{FF2B5EF4-FFF2-40B4-BE49-F238E27FC236}">
                    <a16:creationId xmlns:a16="http://schemas.microsoft.com/office/drawing/2014/main" id="{949D8B9F-9481-4DBD-BD0A-EF76BF026A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1" y="2704"/>
                <a:ext cx="454" cy="272"/>
              </a:xfrm>
              <a:prstGeom prst="ellipse">
                <a:avLst/>
              </a:prstGeom>
              <a:solidFill>
                <a:schemeClr val="tx1"/>
              </a:solidFill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  <p:grpSp>
          <p:nvGrpSpPr>
            <p:cNvPr id="32817" name="Group 111">
              <a:extLst>
                <a:ext uri="{FF2B5EF4-FFF2-40B4-BE49-F238E27FC236}">
                  <a16:creationId xmlns:a16="http://schemas.microsoft.com/office/drawing/2014/main" id="{5008C0E5-3211-4008-A23B-ADA8649A87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7" y="1786"/>
              <a:ext cx="383" cy="268"/>
              <a:chOff x="657" y="1888"/>
              <a:chExt cx="1351" cy="888"/>
            </a:xfrm>
          </p:grpSpPr>
          <p:sp>
            <p:nvSpPr>
              <p:cNvPr id="32818" name="Freeform 112">
                <a:extLst>
                  <a:ext uri="{FF2B5EF4-FFF2-40B4-BE49-F238E27FC236}">
                    <a16:creationId xmlns:a16="http://schemas.microsoft.com/office/drawing/2014/main" id="{611A99CB-0951-4356-9813-C417BD36E4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8" y="1888"/>
                <a:ext cx="460" cy="888"/>
              </a:xfrm>
              <a:custGeom>
                <a:avLst/>
                <a:gdLst>
                  <a:gd name="T0" fmla="*/ 243 w 460"/>
                  <a:gd name="T1" fmla="*/ 0 h 888"/>
                  <a:gd name="T2" fmla="*/ 198 w 460"/>
                  <a:gd name="T3" fmla="*/ 181 h 888"/>
                  <a:gd name="T4" fmla="*/ 62 w 460"/>
                  <a:gd name="T5" fmla="*/ 499 h 888"/>
                  <a:gd name="T6" fmla="*/ 17 w 460"/>
                  <a:gd name="T7" fmla="*/ 771 h 888"/>
                  <a:gd name="T8" fmla="*/ 167 w 460"/>
                  <a:gd name="T9" fmla="*/ 850 h 888"/>
                  <a:gd name="T10" fmla="*/ 432 w 460"/>
                  <a:gd name="T11" fmla="*/ 746 h 888"/>
                  <a:gd name="T12" fmla="*/ 334 w 460"/>
                  <a:gd name="T13" fmla="*/ 0 h 8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0" h="888">
                    <a:moveTo>
                      <a:pt x="243" y="0"/>
                    </a:moveTo>
                    <a:cubicBezTo>
                      <a:pt x="235" y="49"/>
                      <a:pt x="228" y="98"/>
                      <a:pt x="198" y="181"/>
                    </a:cubicBezTo>
                    <a:cubicBezTo>
                      <a:pt x="168" y="264"/>
                      <a:pt x="92" y="401"/>
                      <a:pt x="62" y="499"/>
                    </a:cubicBezTo>
                    <a:cubicBezTo>
                      <a:pt x="32" y="597"/>
                      <a:pt x="0" y="712"/>
                      <a:pt x="17" y="771"/>
                    </a:cubicBezTo>
                    <a:cubicBezTo>
                      <a:pt x="34" y="830"/>
                      <a:pt x="98" y="854"/>
                      <a:pt x="167" y="850"/>
                    </a:cubicBezTo>
                    <a:cubicBezTo>
                      <a:pt x="236" y="846"/>
                      <a:pt x="404" y="888"/>
                      <a:pt x="432" y="746"/>
                    </a:cubicBezTo>
                    <a:cubicBezTo>
                      <a:pt x="460" y="604"/>
                      <a:pt x="354" y="155"/>
                      <a:pt x="334" y="0"/>
                    </a:cubicBezTo>
                  </a:path>
                </a:pathLst>
              </a:custGeom>
              <a:solidFill>
                <a:schemeClr val="tx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819" name="Freeform 113">
                <a:extLst>
                  <a:ext uri="{FF2B5EF4-FFF2-40B4-BE49-F238E27FC236}">
                    <a16:creationId xmlns:a16="http://schemas.microsoft.com/office/drawing/2014/main" id="{E98221CB-37D3-437E-8897-FC27B39968F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57" y="1888"/>
                <a:ext cx="460" cy="888"/>
              </a:xfrm>
              <a:custGeom>
                <a:avLst/>
                <a:gdLst>
                  <a:gd name="T0" fmla="*/ 243 w 460"/>
                  <a:gd name="T1" fmla="*/ 0 h 888"/>
                  <a:gd name="T2" fmla="*/ 198 w 460"/>
                  <a:gd name="T3" fmla="*/ 181 h 888"/>
                  <a:gd name="T4" fmla="*/ 62 w 460"/>
                  <a:gd name="T5" fmla="*/ 499 h 888"/>
                  <a:gd name="T6" fmla="*/ 17 w 460"/>
                  <a:gd name="T7" fmla="*/ 771 h 888"/>
                  <a:gd name="T8" fmla="*/ 167 w 460"/>
                  <a:gd name="T9" fmla="*/ 850 h 888"/>
                  <a:gd name="T10" fmla="*/ 432 w 460"/>
                  <a:gd name="T11" fmla="*/ 746 h 888"/>
                  <a:gd name="T12" fmla="*/ 334 w 460"/>
                  <a:gd name="T13" fmla="*/ 0 h 8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0" h="888">
                    <a:moveTo>
                      <a:pt x="243" y="0"/>
                    </a:moveTo>
                    <a:cubicBezTo>
                      <a:pt x="235" y="49"/>
                      <a:pt x="228" y="98"/>
                      <a:pt x="198" y="181"/>
                    </a:cubicBezTo>
                    <a:cubicBezTo>
                      <a:pt x="168" y="264"/>
                      <a:pt x="92" y="401"/>
                      <a:pt x="62" y="499"/>
                    </a:cubicBezTo>
                    <a:cubicBezTo>
                      <a:pt x="32" y="597"/>
                      <a:pt x="0" y="712"/>
                      <a:pt x="17" y="771"/>
                    </a:cubicBezTo>
                    <a:cubicBezTo>
                      <a:pt x="34" y="830"/>
                      <a:pt x="98" y="854"/>
                      <a:pt x="167" y="850"/>
                    </a:cubicBezTo>
                    <a:cubicBezTo>
                      <a:pt x="236" y="846"/>
                      <a:pt x="404" y="888"/>
                      <a:pt x="432" y="746"/>
                    </a:cubicBezTo>
                    <a:cubicBezTo>
                      <a:pt x="460" y="604"/>
                      <a:pt x="354" y="155"/>
                      <a:pt x="334" y="0"/>
                    </a:cubicBezTo>
                  </a:path>
                </a:pathLst>
              </a:custGeom>
              <a:solidFill>
                <a:schemeClr val="tx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32787" name="Oval 115">
            <a:extLst>
              <a:ext uri="{FF2B5EF4-FFF2-40B4-BE49-F238E27FC236}">
                <a16:creationId xmlns:a16="http://schemas.microsoft.com/office/drawing/2014/main" id="{37C63AFF-9E08-451E-9E81-E6592E346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314325"/>
            <a:ext cx="3311525" cy="93503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3600">
                <a:solidFill>
                  <a:schemeClr val="accent2"/>
                </a:solidFill>
                <a:latin typeface="Comic Sans MS" panose="030F0702030302020204" pitchFamily="66" charset="0"/>
              </a:rPr>
              <a:t>Cleanless</a:t>
            </a:r>
            <a:endParaRPr lang="fr-FR" altLang="fr-FR" sz="360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2788" name="Group 62">
            <a:extLst>
              <a:ext uri="{FF2B5EF4-FFF2-40B4-BE49-F238E27FC236}">
                <a16:creationId xmlns:a16="http://schemas.microsoft.com/office/drawing/2014/main" id="{D12E402B-757A-43E4-A777-358E6C9BE15F}"/>
              </a:ext>
            </a:extLst>
          </p:cNvPr>
          <p:cNvGrpSpPr>
            <a:grpSpLocks/>
          </p:cNvGrpSpPr>
          <p:nvPr/>
        </p:nvGrpSpPr>
        <p:grpSpPr bwMode="auto">
          <a:xfrm>
            <a:off x="3851275" y="3789363"/>
            <a:ext cx="1414463" cy="1525587"/>
            <a:chOff x="609" y="572"/>
            <a:chExt cx="1440" cy="2404"/>
          </a:xfrm>
        </p:grpSpPr>
        <p:pic>
          <p:nvPicPr>
            <p:cNvPr id="32812" name="Picture 63" descr="claude1">
              <a:extLst>
                <a:ext uri="{FF2B5EF4-FFF2-40B4-BE49-F238E27FC236}">
                  <a16:creationId xmlns:a16="http://schemas.microsoft.com/office/drawing/2014/main" id="{760B5FE0-5915-4283-B90E-804F6459EB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06" t="47971" r="26060" b="18849"/>
            <a:stretch>
              <a:fillRect/>
            </a:stretch>
          </p:blipFill>
          <p:spPr bwMode="auto">
            <a:xfrm>
              <a:off x="888" y="1888"/>
              <a:ext cx="908" cy="893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3" name="Freeform 64">
              <a:extLst>
                <a:ext uri="{FF2B5EF4-FFF2-40B4-BE49-F238E27FC236}">
                  <a16:creationId xmlns:a16="http://schemas.microsoft.com/office/drawing/2014/main" id="{EF65E6F9-0352-4C31-810A-428A28A2D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" y="572"/>
              <a:ext cx="530" cy="2208"/>
            </a:xfrm>
            <a:custGeom>
              <a:avLst/>
              <a:gdLst>
                <a:gd name="T0" fmla="*/ 412 w 512"/>
                <a:gd name="T1" fmla="*/ 0 h 2248"/>
                <a:gd name="T2" fmla="*/ 257 w 512"/>
                <a:gd name="T3" fmla="*/ 463 h 2248"/>
                <a:gd name="T4" fmla="*/ 257 w 512"/>
                <a:gd name="T5" fmla="*/ 1158 h 2248"/>
                <a:gd name="T6" fmla="*/ 514 w 512"/>
                <a:gd name="T7" fmla="*/ 1899 h 2248"/>
                <a:gd name="T8" fmla="*/ 463 w 512"/>
                <a:gd name="T9" fmla="*/ 2130 h 2248"/>
                <a:gd name="T10" fmla="*/ 0 w 512"/>
                <a:gd name="T11" fmla="*/ 2130 h 22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2" h="2248">
                  <a:moveTo>
                    <a:pt x="384" y="0"/>
                  </a:moveTo>
                  <a:cubicBezTo>
                    <a:pt x="324" y="140"/>
                    <a:pt x="264" y="280"/>
                    <a:pt x="240" y="480"/>
                  </a:cubicBezTo>
                  <a:cubicBezTo>
                    <a:pt x="216" y="680"/>
                    <a:pt x="200" y="952"/>
                    <a:pt x="240" y="1200"/>
                  </a:cubicBezTo>
                  <a:cubicBezTo>
                    <a:pt x="280" y="1448"/>
                    <a:pt x="448" y="1800"/>
                    <a:pt x="480" y="1968"/>
                  </a:cubicBezTo>
                  <a:cubicBezTo>
                    <a:pt x="512" y="2136"/>
                    <a:pt x="512" y="2168"/>
                    <a:pt x="432" y="2208"/>
                  </a:cubicBezTo>
                  <a:cubicBezTo>
                    <a:pt x="352" y="2248"/>
                    <a:pt x="176" y="2228"/>
                    <a:pt x="0" y="2208"/>
                  </a:cubicBezTo>
                </a:path>
              </a:pathLst>
            </a:custGeom>
            <a:noFill/>
            <a:ln w="19050" cmpd="sng">
              <a:solidFill>
                <a:srgbClr val="FF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814" name="Freeform 65">
              <a:extLst>
                <a:ext uri="{FF2B5EF4-FFF2-40B4-BE49-F238E27FC236}">
                  <a16:creationId xmlns:a16="http://schemas.microsoft.com/office/drawing/2014/main" id="{1CFA84AC-2E34-4CA5-8419-9806705FCBD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19" y="572"/>
              <a:ext cx="530" cy="2208"/>
            </a:xfrm>
            <a:custGeom>
              <a:avLst/>
              <a:gdLst>
                <a:gd name="T0" fmla="*/ 412 w 512"/>
                <a:gd name="T1" fmla="*/ 0 h 2248"/>
                <a:gd name="T2" fmla="*/ 257 w 512"/>
                <a:gd name="T3" fmla="*/ 463 h 2248"/>
                <a:gd name="T4" fmla="*/ 257 w 512"/>
                <a:gd name="T5" fmla="*/ 1158 h 2248"/>
                <a:gd name="T6" fmla="*/ 514 w 512"/>
                <a:gd name="T7" fmla="*/ 1899 h 2248"/>
                <a:gd name="T8" fmla="*/ 463 w 512"/>
                <a:gd name="T9" fmla="*/ 2130 h 2248"/>
                <a:gd name="T10" fmla="*/ 0 w 512"/>
                <a:gd name="T11" fmla="*/ 2130 h 22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2" h="2248">
                  <a:moveTo>
                    <a:pt x="384" y="0"/>
                  </a:moveTo>
                  <a:cubicBezTo>
                    <a:pt x="324" y="140"/>
                    <a:pt x="264" y="280"/>
                    <a:pt x="240" y="480"/>
                  </a:cubicBezTo>
                  <a:cubicBezTo>
                    <a:pt x="216" y="680"/>
                    <a:pt x="200" y="952"/>
                    <a:pt x="240" y="1200"/>
                  </a:cubicBezTo>
                  <a:cubicBezTo>
                    <a:pt x="280" y="1448"/>
                    <a:pt x="448" y="1800"/>
                    <a:pt x="480" y="1968"/>
                  </a:cubicBezTo>
                  <a:cubicBezTo>
                    <a:pt x="512" y="2136"/>
                    <a:pt x="512" y="2168"/>
                    <a:pt x="432" y="2208"/>
                  </a:cubicBezTo>
                  <a:cubicBezTo>
                    <a:pt x="352" y="2248"/>
                    <a:pt x="176" y="2228"/>
                    <a:pt x="0" y="2208"/>
                  </a:cubicBezTo>
                </a:path>
              </a:pathLst>
            </a:custGeom>
            <a:noFill/>
            <a:ln w="19050" cmpd="sng">
              <a:solidFill>
                <a:srgbClr val="FF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815" name="Oval 66">
              <a:extLst>
                <a:ext uri="{FF2B5EF4-FFF2-40B4-BE49-F238E27FC236}">
                  <a16:creationId xmlns:a16="http://schemas.microsoft.com/office/drawing/2014/main" id="{A7653BF9-76A1-4396-9DA9-F2C41ABA2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" y="2704"/>
              <a:ext cx="454" cy="272"/>
            </a:xfrm>
            <a:prstGeom prst="ellipse">
              <a:avLst/>
            </a:prstGeom>
            <a:solidFill>
              <a:schemeClr val="tx1"/>
            </a:solidFill>
            <a:ln w="190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</p:grpSp>
      <p:grpSp>
        <p:nvGrpSpPr>
          <p:cNvPr id="32789" name="Group 67">
            <a:extLst>
              <a:ext uri="{FF2B5EF4-FFF2-40B4-BE49-F238E27FC236}">
                <a16:creationId xmlns:a16="http://schemas.microsoft.com/office/drawing/2014/main" id="{3B212CBB-DF16-4643-A1B7-E4C09B665E28}"/>
              </a:ext>
            </a:extLst>
          </p:cNvPr>
          <p:cNvGrpSpPr>
            <a:grpSpLocks/>
          </p:cNvGrpSpPr>
          <p:nvPr/>
        </p:nvGrpSpPr>
        <p:grpSpPr bwMode="auto">
          <a:xfrm>
            <a:off x="3897313" y="4624388"/>
            <a:ext cx="1327150" cy="563562"/>
            <a:chOff x="657" y="1888"/>
            <a:chExt cx="1351" cy="888"/>
          </a:xfrm>
        </p:grpSpPr>
        <p:sp>
          <p:nvSpPr>
            <p:cNvPr id="32810" name="Freeform 68">
              <a:extLst>
                <a:ext uri="{FF2B5EF4-FFF2-40B4-BE49-F238E27FC236}">
                  <a16:creationId xmlns:a16="http://schemas.microsoft.com/office/drawing/2014/main" id="{CC1D3368-0A2B-4651-A86F-FEFAB9CD1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8" y="1888"/>
              <a:ext cx="460" cy="888"/>
            </a:xfrm>
            <a:custGeom>
              <a:avLst/>
              <a:gdLst>
                <a:gd name="T0" fmla="*/ 243 w 460"/>
                <a:gd name="T1" fmla="*/ 0 h 888"/>
                <a:gd name="T2" fmla="*/ 198 w 460"/>
                <a:gd name="T3" fmla="*/ 181 h 888"/>
                <a:gd name="T4" fmla="*/ 62 w 460"/>
                <a:gd name="T5" fmla="*/ 499 h 888"/>
                <a:gd name="T6" fmla="*/ 17 w 460"/>
                <a:gd name="T7" fmla="*/ 771 h 888"/>
                <a:gd name="T8" fmla="*/ 167 w 460"/>
                <a:gd name="T9" fmla="*/ 850 h 888"/>
                <a:gd name="T10" fmla="*/ 432 w 460"/>
                <a:gd name="T11" fmla="*/ 746 h 888"/>
                <a:gd name="T12" fmla="*/ 334 w 460"/>
                <a:gd name="T13" fmla="*/ 0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0" h="888">
                  <a:moveTo>
                    <a:pt x="243" y="0"/>
                  </a:moveTo>
                  <a:cubicBezTo>
                    <a:pt x="235" y="49"/>
                    <a:pt x="228" y="98"/>
                    <a:pt x="198" y="181"/>
                  </a:cubicBezTo>
                  <a:cubicBezTo>
                    <a:pt x="168" y="264"/>
                    <a:pt x="92" y="401"/>
                    <a:pt x="62" y="499"/>
                  </a:cubicBezTo>
                  <a:cubicBezTo>
                    <a:pt x="32" y="597"/>
                    <a:pt x="0" y="712"/>
                    <a:pt x="17" y="771"/>
                  </a:cubicBezTo>
                  <a:cubicBezTo>
                    <a:pt x="34" y="830"/>
                    <a:pt x="98" y="854"/>
                    <a:pt x="167" y="850"/>
                  </a:cubicBezTo>
                  <a:cubicBezTo>
                    <a:pt x="236" y="846"/>
                    <a:pt x="404" y="888"/>
                    <a:pt x="432" y="746"/>
                  </a:cubicBezTo>
                  <a:cubicBezTo>
                    <a:pt x="460" y="604"/>
                    <a:pt x="354" y="155"/>
                    <a:pt x="334" y="0"/>
                  </a:cubicBezTo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811" name="Freeform 69">
              <a:extLst>
                <a:ext uri="{FF2B5EF4-FFF2-40B4-BE49-F238E27FC236}">
                  <a16:creationId xmlns:a16="http://schemas.microsoft.com/office/drawing/2014/main" id="{A2E92E14-EDB8-4D88-B7EE-C0A98CFBD4D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57" y="1888"/>
              <a:ext cx="460" cy="888"/>
            </a:xfrm>
            <a:custGeom>
              <a:avLst/>
              <a:gdLst>
                <a:gd name="T0" fmla="*/ 243 w 460"/>
                <a:gd name="T1" fmla="*/ 0 h 888"/>
                <a:gd name="T2" fmla="*/ 198 w 460"/>
                <a:gd name="T3" fmla="*/ 181 h 888"/>
                <a:gd name="T4" fmla="*/ 62 w 460"/>
                <a:gd name="T5" fmla="*/ 499 h 888"/>
                <a:gd name="T6" fmla="*/ 17 w 460"/>
                <a:gd name="T7" fmla="*/ 771 h 888"/>
                <a:gd name="T8" fmla="*/ 167 w 460"/>
                <a:gd name="T9" fmla="*/ 850 h 888"/>
                <a:gd name="T10" fmla="*/ 432 w 460"/>
                <a:gd name="T11" fmla="*/ 746 h 888"/>
                <a:gd name="T12" fmla="*/ 334 w 460"/>
                <a:gd name="T13" fmla="*/ 0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0" h="888">
                  <a:moveTo>
                    <a:pt x="243" y="0"/>
                  </a:moveTo>
                  <a:cubicBezTo>
                    <a:pt x="235" y="49"/>
                    <a:pt x="228" y="98"/>
                    <a:pt x="198" y="181"/>
                  </a:cubicBezTo>
                  <a:cubicBezTo>
                    <a:pt x="168" y="264"/>
                    <a:pt x="92" y="401"/>
                    <a:pt x="62" y="499"/>
                  </a:cubicBezTo>
                  <a:cubicBezTo>
                    <a:pt x="32" y="597"/>
                    <a:pt x="0" y="712"/>
                    <a:pt x="17" y="771"/>
                  </a:cubicBezTo>
                  <a:cubicBezTo>
                    <a:pt x="34" y="830"/>
                    <a:pt x="98" y="854"/>
                    <a:pt x="167" y="850"/>
                  </a:cubicBezTo>
                  <a:cubicBezTo>
                    <a:pt x="236" y="846"/>
                    <a:pt x="404" y="888"/>
                    <a:pt x="432" y="746"/>
                  </a:cubicBezTo>
                  <a:cubicBezTo>
                    <a:pt x="460" y="604"/>
                    <a:pt x="354" y="155"/>
                    <a:pt x="334" y="0"/>
                  </a:cubicBezTo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39384" name="Group 120">
            <a:extLst>
              <a:ext uri="{FF2B5EF4-FFF2-40B4-BE49-F238E27FC236}">
                <a16:creationId xmlns:a16="http://schemas.microsoft.com/office/drawing/2014/main" id="{CD46BAF2-0F4E-411D-B7EF-0CF73F012CBC}"/>
              </a:ext>
            </a:extLst>
          </p:cNvPr>
          <p:cNvGrpSpPr>
            <a:grpSpLocks/>
          </p:cNvGrpSpPr>
          <p:nvPr/>
        </p:nvGrpSpPr>
        <p:grpSpPr bwMode="auto">
          <a:xfrm>
            <a:off x="4140200" y="3789363"/>
            <a:ext cx="863600" cy="1295400"/>
            <a:chOff x="2608" y="2387"/>
            <a:chExt cx="680" cy="998"/>
          </a:xfrm>
        </p:grpSpPr>
        <p:sp>
          <p:nvSpPr>
            <p:cNvPr id="32807" name="AutoShape 121">
              <a:extLst>
                <a:ext uri="{FF2B5EF4-FFF2-40B4-BE49-F238E27FC236}">
                  <a16:creationId xmlns:a16="http://schemas.microsoft.com/office/drawing/2014/main" id="{04ECE0E7-6FB1-4967-9B5A-14F2F81EA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2387"/>
              <a:ext cx="363" cy="363"/>
            </a:xfrm>
            <a:prstGeom prst="irregularSeal1">
              <a:avLst/>
            </a:prstGeom>
            <a:solidFill>
              <a:schemeClr val="tx2"/>
            </a:solidFill>
            <a:ln w="28575" algn="ctr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32808" name="AutoShape 122">
              <a:extLst>
                <a:ext uri="{FF2B5EF4-FFF2-40B4-BE49-F238E27FC236}">
                  <a16:creationId xmlns:a16="http://schemas.microsoft.com/office/drawing/2014/main" id="{3C4D73A9-234A-40A0-BB51-14469BEAA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9" y="3022"/>
              <a:ext cx="363" cy="363"/>
            </a:xfrm>
            <a:prstGeom prst="irregularSeal1">
              <a:avLst/>
            </a:prstGeom>
            <a:solidFill>
              <a:schemeClr val="tx2"/>
            </a:solidFill>
            <a:ln w="28575" algn="ctr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32809" name="AutoShape 123">
              <a:extLst>
                <a:ext uri="{FF2B5EF4-FFF2-40B4-BE49-F238E27FC236}">
                  <a16:creationId xmlns:a16="http://schemas.microsoft.com/office/drawing/2014/main" id="{27EC8EB8-8047-4D8D-BD45-A239C90993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2614"/>
              <a:ext cx="363" cy="363"/>
            </a:xfrm>
            <a:prstGeom prst="irregularSeal1">
              <a:avLst/>
            </a:prstGeom>
            <a:solidFill>
              <a:schemeClr val="tx2"/>
            </a:solidFill>
            <a:ln w="28575" algn="ctr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</p:grpSp>
      <p:grpSp>
        <p:nvGrpSpPr>
          <p:cNvPr id="139334" name="Group 70">
            <a:extLst>
              <a:ext uri="{FF2B5EF4-FFF2-40B4-BE49-F238E27FC236}">
                <a16:creationId xmlns:a16="http://schemas.microsoft.com/office/drawing/2014/main" id="{41085FCE-97BE-49B9-8C2D-C66ED12F9576}"/>
              </a:ext>
            </a:extLst>
          </p:cNvPr>
          <p:cNvGrpSpPr>
            <a:grpSpLocks/>
          </p:cNvGrpSpPr>
          <p:nvPr/>
        </p:nvGrpSpPr>
        <p:grpSpPr bwMode="auto">
          <a:xfrm>
            <a:off x="4140200" y="4437063"/>
            <a:ext cx="3121025" cy="1495425"/>
            <a:chOff x="884" y="1616"/>
            <a:chExt cx="3175" cy="2358"/>
          </a:xfrm>
        </p:grpSpPr>
        <p:sp>
          <p:nvSpPr>
            <p:cNvPr id="32800" name="Freeform 71">
              <a:extLst>
                <a:ext uri="{FF2B5EF4-FFF2-40B4-BE49-F238E27FC236}">
                  <a16:creationId xmlns:a16="http://schemas.microsoft.com/office/drawing/2014/main" id="{C2669DD9-F66D-4851-8F55-51A5906DB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" y="2296"/>
              <a:ext cx="3175" cy="1678"/>
            </a:xfrm>
            <a:custGeom>
              <a:avLst/>
              <a:gdLst>
                <a:gd name="T0" fmla="*/ 0 w 4194"/>
                <a:gd name="T1" fmla="*/ 935 h 2688"/>
                <a:gd name="T2" fmla="*/ 0 w 4194"/>
                <a:gd name="T3" fmla="*/ 1048 h 2688"/>
                <a:gd name="T4" fmla="*/ 1051 w 4194"/>
                <a:gd name="T5" fmla="*/ 1048 h 2688"/>
                <a:gd name="T6" fmla="*/ 2404 w 4194"/>
                <a:gd name="T7" fmla="*/ 54 h 2688"/>
                <a:gd name="T8" fmla="*/ 2283 w 4194"/>
                <a:gd name="T9" fmla="*/ 0 h 2688"/>
                <a:gd name="T10" fmla="*/ 1024 w 4194"/>
                <a:gd name="T11" fmla="*/ 933 h 2688"/>
                <a:gd name="T12" fmla="*/ 0 w 4194"/>
                <a:gd name="T13" fmla="*/ 935 h 26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94" h="2688">
                  <a:moveTo>
                    <a:pt x="0" y="2400"/>
                  </a:moveTo>
                  <a:lnTo>
                    <a:pt x="0" y="2688"/>
                  </a:lnTo>
                  <a:lnTo>
                    <a:pt x="1833" y="2688"/>
                  </a:lnTo>
                  <a:lnTo>
                    <a:pt x="4194" y="138"/>
                  </a:lnTo>
                  <a:lnTo>
                    <a:pt x="3984" y="0"/>
                  </a:lnTo>
                  <a:lnTo>
                    <a:pt x="1786" y="2395"/>
                  </a:lnTo>
                  <a:lnTo>
                    <a:pt x="0" y="240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2801" name="Group 72">
              <a:extLst>
                <a:ext uri="{FF2B5EF4-FFF2-40B4-BE49-F238E27FC236}">
                  <a16:creationId xmlns:a16="http://schemas.microsoft.com/office/drawing/2014/main" id="{5897A993-4148-42C7-BC83-6F3B33856D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8" y="1616"/>
              <a:ext cx="543" cy="2169"/>
              <a:chOff x="1078" y="1616"/>
              <a:chExt cx="543" cy="2169"/>
            </a:xfrm>
          </p:grpSpPr>
          <p:sp>
            <p:nvSpPr>
              <p:cNvPr id="32805" name="Freeform 73">
                <a:extLst>
                  <a:ext uri="{FF2B5EF4-FFF2-40B4-BE49-F238E27FC236}">
                    <a16:creationId xmlns:a16="http://schemas.microsoft.com/office/drawing/2014/main" id="{D3355EA8-F30E-4B5F-82D4-713A211AF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6" y="2898"/>
                <a:ext cx="363" cy="887"/>
              </a:xfrm>
              <a:custGeom>
                <a:avLst/>
                <a:gdLst>
                  <a:gd name="T0" fmla="*/ 363 w 363"/>
                  <a:gd name="T1" fmla="*/ 887 h 887"/>
                  <a:gd name="T2" fmla="*/ 0 w 363"/>
                  <a:gd name="T3" fmla="*/ 887 h 887"/>
                  <a:gd name="T4" fmla="*/ 138 w 363"/>
                  <a:gd name="T5" fmla="*/ 0 h 887"/>
                  <a:gd name="T6" fmla="*/ 203 w 363"/>
                  <a:gd name="T7" fmla="*/ 1 h 887"/>
                  <a:gd name="T8" fmla="*/ 363 w 363"/>
                  <a:gd name="T9" fmla="*/ 887 h 8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3" h="887">
                    <a:moveTo>
                      <a:pt x="363" y="887"/>
                    </a:moveTo>
                    <a:lnTo>
                      <a:pt x="0" y="887"/>
                    </a:lnTo>
                    <a:lnTo>
                      <a:pt x="138" y="0"/>
                    </a:lnTo>
                    <a:lnTo>
                      <a:pt x="203" y="1"/>
                    </a:lnTo>
                    <a:lnTo>
                      <a:pt x="363" y="887"/>
                    </a:lnTo>
                    <a:close/>
                  </a:path>
                </a:pathLst>
              </a:custGeom>
              <a:solidFill>
                <a:srgbClr val="CCFFFF">
                  <a:alpha val="41176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806" name="Freeform 74">
                <a:extLst>
                  <a:ext uri="{FF2B5EF4-FFF2-40B4-BE49-F238E27FC236}">
                    <a16:creationId xmlns:a16="http://schemas.microsoft.com/office/drawing/2014/main" id="{D2160A1D-0DA7-488A-813C-FAFBE6FBB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8" y="1616"/>
                <a:ext cx="543" cy="1282"/>
              </a:xfrm>
              <a:custGeom>
                <a:avLst/>
                <a:gdLst>
                  <a:gd name="T0" fmla="*/ 812 w 363"/>
                  <a:gd name="T1" fmla="*/ 0 h 965"/>
                  <a:gd name="T2" fmla="*/ 0 w 363"/>
                  <a:gd name="T3" fmla="*/ 0 h 965"/>
                  <a:gd name="T4" fmla="*/ 325 w 363"/>
                  <a:gd name="T5" fmla="*/ 1703 h 965"/>
                  <a:gd name="T6" fmla="*/ 425 w 363"/>
                  <a:gd name="T7" fmla="*/ 1703 h 965"/>
                  <a:gd name="T8" fmla="*/ 812 w 363"/>
                  <a:gd name="T9" fmla="*/ 0 h 9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3" h="965">
                    <a:moveTo>
                      <a:pt x="363" y="0"/>
                    </a:moveTo>
                    <a:lnTo>
                      <a:pt x="0" y="0"/>
                    </a:lnTo>
                    <a:lnTo>
                      <a:pt x="145" y="965"/>
                    </a:lnTo>
                    <a:lnTo>
                      <a:pt x="190" y="965"/>
                    </a:lnTo>
                    <a:lnTo>
                      <a:pt x="363" y="0"/>
                    </a:lnTo>
                    <a:close/>
                  </a:path>
                </a:pathLst>
              </a:custGeom>
              <a:solidFill>
                <a:srgbClr val="CCFFFF">
                  <a:alpha val="41176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2802" name="Line 75">
              <a:extLst>
                <a:ext uri="{FF2B5EF4-FFF2-40B4-BE49-F238E27FC236}">
                  <a16:creationId xmlns:a16="http://schemas.microsoft.com/office/drawing/2014/main" id="{F4E1B1EF-B120-430C-80BA-79F52F73BF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38" y="1661"/>
              <a:ext cx="0" cy="21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803" name="Line 76">
              <a:extLst>
                <a:ext uri="{FF2B5EF4-FFF2-40B4-BE49-F238E27FC236}">
                  <a16:creationId xmlns:a16="http://schemas.microsoft.com/office/drawing/2014/main" id="{A531069C-2BB5-40AA-A894-EB1F71729B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56" y="1661"/>
              <a:ext cx="318" cy="213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804" name="Line 77">
              <a:extLst>
                <a:ext uri="{FF2B5EF4-FFF2-40B4-BE49-F238E27FC236}">
                  <a16:creationId xmlns:a16="http://schemas.microsoft.com/office/drawing/2014/main" id="{C095D4D0-258F-493F-84F1-57BFC768D7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2" y="1706"/>
              <a:ext cx="317" cy="208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39407" name="Group 143">
            <a:extLst>
              <a:ext uri="{FF2B5EF4-FFF2-40B4-BE49-F238E27FC236}">
                <a16:creationId xmlns:a16="http://schemas.microsoft.com/office/drawing/2014/main" id="{ED3B0FAA-EA41-4371-A516-89402D9D93EA}"/>
              </a:ext>
            </a:extLst>
          </p:cNvPr>
          <p:cNvGrpSpPr>
            <a:grpSpLocks/>
          </p:cNvGrpSpPr>
          <p:nvPr/>
        </p:nvGrpSpPr>
        <p:grpSpPr bwMode="auto">
          <a:xfrm>
            <a:off x="4211638" y="3860800"/>
            <a:ext cx="755650" cy="1223963"/>
            <a:chOff x="5669" y="1389"/>
            <a:chExt cx="476" cy="771"/>
          </a:xfrm>
        </p:grpSpPr>
        <p:sp>
          <p:nvSpPr>
            <p:cNvPr id="32793" name="Oval 132">
              <a:extLst>
                <a:ext uri="{FF2B5EF4-FFF2-40B4-BE49-F238E27FC236}">
                  <a16:creationId xmlns:a16="http://schemas.microsoft.com/office/drawing/2014/main" id="{CB50267E-1BA0-4BB7-B79D-11C365EAEA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9" y="1389"/>
              <a:ext cx="181" cy="227"/>
            </a:xfrm>
            <a:prstGeom prst="ellipse">
              <a:avLst/>
            </a:prstGeom>
            <a:solidFill>
              <a:srgbClr val="CC9900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32794" name="Oval 137">
              <a:extLst>
                <a:ext uri="{FF2B5EF4-FFF2-40B4-BE49-F238E27FC236}">
                  <a16:creationId xmlns:a16="http://schemas.microsoft.com/office/drawing/2014/main" id="{8C11CDF8-4273-44F0-B633-F8D0C541B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9" y="1570"/>
              <a:ext cx="181" cy="227"/>
            </a:xfrm>
            <a:prstGeom prst="ellipse">
              <a:avLst/>
            </a:prstGeom>
            <a:solidFill>
              <a:srgbClr val="CC9900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32795" name="Oval 138">
              <a:extLst>
                <a:ext uri="{FF2B5EF4-FFF2-40B4-BE49-F238E27FC236}">
                  <a16:creationId xmlns:a16="http://schemas.microsoft.com/office/drawing/2014/main" id="{8FD80649-4282-4968-A5BE-589B46B7F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0" y="1752"/>
              <a:ext cx="181" cy="227"/>
            </a:xfrm>
            <a:prstGeom prst="ellipse">
              <a:avLst/>
            </a:prstGeom>
            <a:solidFill>
              <a:srgbClr val="CC9900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32796" name="Oval 139">
              <a:extLst>
                <a:ext uri="{FF2B5EF4-FFF2-40B4-BE49-F238E27FC236}">
                  <a16:creationId xmlns:a16="http://schemas.microsoft.com/office/drawing/2014/main" id="{501E455F-E448-47F6-96BB-04711A548B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0" y="1933"/>
              <a:ext cx="181" cy="227"/>
            </a:xfrm>
            <a:prstGeom prst="ellipse">
              <a:avLst/>
            </a:prstGeom>
            <a:solidFill>
              <a:srgbClr val="CC9900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32797" name="Oval 140">
              <a:extLst>
                <a:ext uri="{FF2B5EF4-FFF2-40B4-BE49-F238E27FC236}">
                  <a16:creationId xmlns:a16="http://schemas.microsoft.com/office/drawing/2014/main" id="{DB368056-B229-42D1-8417-0FE7EA289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4" y="1616"/>
              <a:ext cx="181" cy="227"/>
            </a:xfrm>
            <a:prstGeom prst="ellipse">
              <a:avLst/>
            </a:prstGeom>
            <a:solidFill>
              <a:srgbClr val="CC9900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32798" name="Oval 141">
              <a:extLst>
                <a:ext uri="{FF2B5EF4-FFF2-40B4-BE49-F238E27FC236}">
                  <a16:creationId xmlns:a16="http://schemas.microsoft.com/office/drawing/2014/main" id="{811C8A09-F6FE-46AA-901F-47E7EFFC8A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0" y="1389"/>
              <a:ext cx="181" cy="227"/>
            </a:xfrm>
            <a:prstGeom prst="ellipse">
              <a:avLst/>
            </a:prstGeom>
            <a:solidFill>
              <a:srgbClr val="CC9900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32799" name="Oval 142">
              <a:extLst>
                <a:ext uri="{FF2B5EF4-FFF2-40B4-BE49-F238E27FC236}">
                  <a16:creationId xmlns:a16="http://schemas.microsoft.com/office/drawing/2014/main" id="{060C4DE9-9894-4371-99A3-CB35CD986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4" y="1434"/>
              <a:ext cx="181" cy="227"/>
            </a:xfrm>
            <a:prstGeom prst="ellipse">
              <a:avLst/>
            </a:prstGeom>
            <a:solidFill>
              <a:srgbClr val="CC9900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93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9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9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9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9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9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9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9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139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13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139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139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393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39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39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307" grpId="0"/>
      <p:bldP spid="139343" grpId="0"/>
      <p:bldP spid="1393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>
            <a:extLst>
              <a:ext uri="{FF2B5EF4-FFF2-40B4-BE49-F238E27FC236}">
                <a16:creationId xmlns:a16="http://schemas.microsoft.com/office/drawing/2014/main" id="{DCF3A99B-21E4-408E-8810-0B8FDDABB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1916113"/>
            <a:ext cx="18716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800"/>
              <a:t>Sepp</a:t>
            </a:r>
          </a:p>
        </p:txBody>
      </p:sp>
      <p:sp>
        <p:nvSpPr>
          <p:cNvPr id="34819" name="Text Box 5">
            <a:extLst>
              <a:ext uri="{FF2B5EF4-FFF2-40B4-BE49-F238E27FC236}">
                <a16:creationId xmlns:a16="http://schemas.microsoft.com/office/drawing/2014/main" id="{50B65F20-112A-44D7-98C7-48483DFF5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1341438"/>
            <a:ext cx="1871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800"/>
              <a:t>Sepp</a:t>
            </a:r>
          </a:p>
        </p:txBody>
      </p:sp>
      <p:pic>
        <p:nvPicPr>
          <p:cNvPr id="34820" name="Image 2">
            <a:extLst>
              <a:ext uri="{FF2B5EF4-FFF2-40B4-BE49-F238E27FC236}">
                <a16:creationId xmlns:a16="http://schemas.microsoft.com/office/drawing/2014/main" id="{F4E5AAC6-2FA0-4759-885C-083A214EB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44450"/>
            <a:ext cx="5119687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>
            <a:extLst>
              <a:ext uri="{FF2B5EF4-FFF2-40B4-BE49-F238E27FC236}">
                <a16:creationId xmlns:a16="http://schemas.microsoft.com/office/drawing/2014/main" id="{7DB85BAB-30D9-48FD-87D2-3A8B6D484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1916113"/>
            <a:ext cx="18716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800"/>
              <a:t>Sepp</a:t>
            </a:r>
          </a:p>
        </p:txBody>
      </p:sp>
      <p:sp>
        <p:nvSpPr>
          <p:cNvPr id="36867" name="Text Box 5">
            <a:extLst>
              <a:ext uri="{FF2B5EF4-FFF2-40B4-BE49-F238E27FC236}">
                <a16:creationId xmlns:a16="http://schemas.microsoft.com/office/drawing/2014/main" id="{C6200E23-7F0F-445E-B200-030BF6CFB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1341438"/>
            <a:ext cx="1871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800"/>
              <a:t>Sepp</a:t>
            </a:r>
          </a:p>
        </p:txBody>
      </p:sp>
      <p:pic>
        <p:nvPicPr>
          <p:cNvPr id="36868" name="Picture 15" descr="mso9A081">
            <a:extLst>
              <a:ext uri="{FF2B5EF4-FFF2-40B4-BE49-F238E27FC236}">
                <a16:creationId xmlns:a16="http://schemas.microsoft.com/office/drawing/2014/main" id="{2FE0F662-308F-45C1-B394-0F03F43ED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74625"/>
            <a:ext cx="4957762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Text Box 3">
            <a:extLst>
              <a:ext uri="{FF2B5EF4-FFF2-40B4-BE49-F238E27FC236}">
                <a16:creationId xmlns:a16="http://schemas.microsoft.com/office/drawing/2014/main" id="{429E3509-DC7F-4EA3-8D6A-434CF0F3E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188913"/>
            <a:ext cx="4537075" cy="675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fr-FR" sz="280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5400">
                <a:solidFill>
                  <a:schemeClr val="bg1"/>
                </a:solidFill>
              </a:rPr>
              <a:t>RCT IJ301 proves the efficacy of this treatment and the relevance of the 4th factor theory </a:t>
            </a:r>
          </a:p>
        </p:txBody>
      </p:sp>
      <p:sp>
        <p:nvSpPr>
          <p:cNvPr id="38915" name="Text Box 4">
            <a:extLst>
              <a:ext uri="{FF2B5EF4-FFF2-40B4-BE49-F238E27FC236}">
                <a16:creationId xmlns:a16="http://schemas.microsoft.com/office/drawing/2014/main" id="{19525C69-0257-4826-8288-DBE822209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1916113"/>
            <a:ext cx="18716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800"/>
              <a:t>Sepp</a:t>
            </a:r>
          </a:p>
        </p:txBody>
      </p:sp>
      <p:sp>
        <p:nvSpPr>
          <p:cNvPr id="38916" name="Text Box 5">
            <a:extLst>
              <a:ext uri="{FF2B5EF4-FFF2-40B4-BE49-F238E27FC236}">
                <a16:creationId xmlns:a16="http://schemas.microsoft.com/office/drawing/2014/main" id="{400244E0-B857-4BA0-B661-6BA464AD2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1341438"/>
            <a:ext cx="1871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800"/>
              <a:t>Sepp</a:t>
            </a:r>
          </a:p>
        </p:txBody>
      </p:sp>
      <p:pic>
        <p:nvPicPr>
          <p:cNvPr id="38917" name="Picture 6" descr="med et chir digest">
            <a:extLst>
              <a:ext uri="{FF2B5EF4-FFF2-40B4-BE49-F238E27FC236}">
                <a16:creationId xmlns:a16="http://schemas.microsoft.com/office/drawing/2014/main" id="{57169122-05D4-4A88-8EF4-39B232A64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2225"/>
            <a:ext cx="4352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ZoneTexte 33">
            <a:extLst>
              <a:ext uri="{FF2B5EF4-FFF2-40B4-BE49-F238E27FC236}">
                <a16:creationId xmlns:a16="http://schemas.microsoft.com/office/drawing/2014/main" id="{E3F67216-2226-406F-A351-E7C41269B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4038" y="188913"/>
            <a:ext cx="3670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rgbClr val="FFFF00"/>
                </a:solidFill>
              </a:rPr>
              <a:t>INTRAJET  TRIAL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>
            <a:extLst>
              <a:ext uri="{FF2B5EF4-FFF2-40B4-BE49-F238E27FC236}">
                <a16:creationId xmlns:a16="http://schemas.microsoft.com/office/drawing/2014/main" id="{530C9DD9-134B-4EBB-BBC1-4DAAEFAB0B0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4875" y="1196975"/>
            <a:ext cx="0" cy="3603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23" name="Line 3">
            <a:extLst>
              <a:ext uri="{FF2B5EF4-FFF2-40B4-BE49-F238E27FC236}">
                <a16:creationId xmlns:a16="http://schemas.microsoft.com/office/drawing/2014/main" id="{BF59D454-987A-4A27-84E9-F6432C49E9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14875" y="2349500"/>
            <a:ext cx="0" cy="5746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3844" name="Oval 4">
            <a:extLst>
              <a:ext uri="{FF2B5EF4-FFF2-40B4-BE49-F238E27FC236}">
                <a16:creationId xmlns:a16="http://schemas.microsoft.com/office/drawing/2014/main" id="{C5357D69-7D94-451F-9BEE-75702712F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84313"/>
            <a:ext cx="9144000" cy="1223962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>
                <a:solidFill>
                  <a:srgbClr val="FF3300"/>
                </a:solidFill>
                <a:latin typeface="Comic Sans MS" panose="030F0702030302020204" pitchFamily="66" charset="0"/>
              </a:rPr>
              <a:t>Not only treats illness</a:t>
            </a:r>
          </a:p>
        </p:txBody>
      </p:sp>
      <p:sp>
        <p:nvSpPr>
          <p:cNvPr id="163845" name="Oval 5" descr="Gouttelettes">
            <a:extLst>
              <a:ext uri="{FF2B5EF4-FFF2-40B4-BE49-F238E27FC236}">
                <a16:creationId xmlns:a16="http://schemas.microsoft.com/office/drawing/2014/main" id="{A72E406C-3AB8-48E6-B681-609E4E0ED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997200"/>
            <a:ext cx="6913562" cy="1944688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3600">
                <a:solidFill>
                  <a:schemeClr val="accent2"/>
                </a:solidFill>
                <a:latin typeface="Comic Sans MS" panose="030F0702030302020204" pitchFamily="66" charset="0"/>
              </a:rPr>
              <a:t>But improves the wellness</a:t>
            </a:r>
          </a:p>
        </p:txBody>
      </p:sp>
      <p:sp>
        <p:nvSpPr>
          <p:cNvPr id="163846" name="Oval 6">
            <a:extLst>
              <a:ext uri="{FF2B5EF4-FFF2-40B4-BE49-F238E27FC236}">
                <a16:creationId xmlns:a16="http://schemas.microsoft.com/office/drawing/2014/main" id="{8B23A823-5F1B-43A4-A51C-C065F8A35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260350"/>
            <a:ext cx="6337300" cy="93503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>
                <a:solidFill>
                  <a:schemeClr val="accent2"/>
                </a:solidFill>
                <a:latin typeface="Comic Sans MS" panose="030F0702030302020204" pitchFamily="66" charset="0"/>
              </a:rPr>
              <a:t>When medical research </a:t>
            </a:r>
          </a:p>
        </p:txBody>
      </p:sp>
      <p:sp>
        <p:nvSpPr>
          <p:cNvPr id="5127" name="Line 7">
            <a:extLst>
              <a:ext uri="{FF2B5EF4-FFF2-40B4-BE49-F238E27FC236}">
                <a16:creationId xmlns:a16="http://schemas.microsoft.com/office/drawing/2014/main" id="{4C4F3200-F2E4-41FA-9C5C-6564BA3A51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14875" y="4581525"/>
            <a:ext cx="0" cy="5032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3848" name="Oval 8">
            <a:extLst>
              <a:ext uri="{FF2B5EF4-FFF2-40B4-BE49-F238E27FC236}">
                <a16:creationId xmlns:a16="http://schemas.microsoft.com/office/drawing/2014/main" id="{17912856-6648-44A2-80DE-D39D42E0E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5084763"/>
            <a:ext cx="6913562" cy="158432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3600">
                <a:solidFill>
                  <a:srgbClr val="FF99FF"/>
                </a:solidFill>
                <a:latin typeface="Comic Sans MS" panose="030F0702030302020204" pitchFamily="66" charset="0"/>
              </a:rPr>
              <a:t>Of healthy people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4" grpId="0" animBg="1"/>
      <p:bldP spid="163845" grpId="0" animBg="1"/>
      <p:bldP spid="163846" grpId="0" animBg="1"/>
      <p:bldP spid="16384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reeform 5">
            <a:extLst>
              <a:ext uri="{FF2B5EF4-FFF2-40B4-BE49-F238E27FC236}">
                <a16:creationId xmlns:a16="http://schemas.microsoft.com/office/drawing/2014/main" id="{0197CCE2-2925-4ED6-9E7C-2AD81D771878}"/>
              </a:ext>
            </a:extLst>
          </p:cNvPr>
          <p:cNvSpPr>
            <a:spLocks/>
          </p:cNvSpPr>
          <p:nvPr/>
        </p:nvSpPr>
        <p:spPr bwMode="auto">
          <a:xfrm>
            <a:off x="1676400" y="609600"/>
            <a:ext cx="5334000" cy="1524000"/>
          </a:xfrm>
          <a:custGeom>
            <a:avLst/>
            <a:gdLst>
              <a:gd name="T0" fmla="*/ 0 w 3360"/>
              <a:gd name="T1" fmla="*/ 0 h 960"/>
              <a:gd name="T2" fmla="*/ 0 w 3360"/>
              <a:gd name="T3" fmla="*/ 1524000 h 960"/>
              <a:gd name="T4" fmla="*/ 5334000 w 3360"/>
              <a:gd name="T5" fmla="*/ 1524000 h 9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60" h="960">
                <a:moveTo>
                  <a:pt x="0" y="0"/>
                </a:moveTo>
                <a:lnTo>
                  <a:pt x="0" y="960"/>
                </a:lnTo>
                <a:lnTo>
                  <a:pt x="3360" y="960"/>
                </a:ln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963" name="AutoShape 6">
            <a:extLst>
              <a:ext uri="{FF2B5EF4-FFF2-40B4-BE49-F238E27FC236}">
                <a16:creationId xmlns:a16="http://schemas.microsoft.com/office/drawing/2014/main" id="{17129C81-03EB-44EE-9142-FB473DA19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57200"/>
            <a:ext cx="609600" cy="165735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0964" name="Text Box 7">
            <a:extLst>
              <a:ext uri="{FF2B5EF4-FFF2-40B4-BE49-F238E27FC236}">
                <a16:creationId xmlns:a16="http://schemas.microsoft.com/office/drawing/2014/main" id="{FEB9EA9B-0504-45FB-B5F6-6BC92BA21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50" y="304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0965" name="Text Box 8">
            <a:extLst>
              <a:ext uri="{FF2B5EF4-FFF2-40B4-BE49-F238E27FC236}">
                <a16:creationId xmlns:a16="http://schemas.microsoft.com/office/drawing/2014/main" id="{FC40FA6D-36EE-4ADD-BF2A-65191786E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50" y="914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0966" name="Text Box 9">
            <a:extLst>
              <a:ext uri="{FF2B5EF4-FFF2-40B4-BE49-F238E27FC236}">
                <a16:creationId xmlns:a16="http://schemas.microsoft.com/office/drawing/2014/main" id="{429B99B9-6AEF-428C-88C1-F8F10B237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50" y="1371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0967" name="Text Box 10">
            <a:extLst>
              <a:ext uri="{FF2B5EF4-FFF2-40B4-BE49-F238E27FC236}">
                <a16:creationId xmlns:a16="http://schemas.microsoft.com/office/drawing/2014/main" id="{D14FEEE7-A722-4DD3-9F75-3AB1F16C6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50" y="1828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0968" name="Line 11">
            <a:extLst>
              <a:ext uri="{FF2B5EF4-FFF2-40B4-BE49-F238E27FC236}">
                <a16:creationId xmlns:a16="http://schemas.microsoft.com/office/drawing/2014/main" id="{B717C9D8-5E82-4936-B791-AC53B74881B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1676400"/>
            <a:ext cx="76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969" name="Line 12">
            <a:extLst>
              <a:ext uri="{FF2B5EF4-FFF2-40B4-BE49-F238E27FC236}">
                <a16:creationId xmlns:a16="http://schemas.microsoft.com/office/drawing/2014/main" id="{3268788B-AF18-4BA8-9701-754021D10F6F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1143000"/>
            <a:ext cx="76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970" name="Line 13">
            <a:extLst>
              <a:ext uri="{FF2B5EF4-FFF2-40B4-BE49-F238E27FC236}">
                <a16:creationId xmlns:a16="http://schemas.microsoft.com/office/drawing/2014/main" id="{68ECD34C-8CBB-4DAE-8FE7-10843A2369E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609600"/>
            <a:ext cx="76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971" name="AutoShape 14">
            <a:extLst>
              <a:ext uri="{FF2B5EF4-FFF2-40B4-BE49-F238E27FC236}">
                <a16:creationId xmlns:a16="http://schemas.microsoft.com/office/drawing/2014/main" id="{8D4AA84E-86C7-44C0-A406-DA937A4AF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57200"/>
            <a:ext cx="609600" cy="1657350"/>
          </a:xfrm>
          <a:prstGeom prst="cube">
            <a:avLst>
              <a:gd name="adj" fmla="val 25000"/>
            </a:avLst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0972" name="AutoShape 15">
            <a:extLst>
              <a:ext uri="{FF2B5EF4-FFF2-40B4-BE49-F238E27FC236}">
                <a16:creationId xmlns:a16="http://schemas.microsoft.com/office/drawing/2014/main" id="{773D7D87-4374-42EA-AB86-F8214C977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447800"/>
            <a:ext cx="609600" cy="66675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0973" name="AutoShape 16">
            <a:extLst>
              <a:ext uri="{FF2B5EF4-FFF2-40B4-BE49-F238E27FC236}">
                <a16:creationId xmlns:a16="http://schemas.microsoft.com/office/drawing/2014/main" id="{7101199B-BEA5-4431-8CFC-F2A6FB5DD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1981200"/>
            <a:ext cx="685800" cy="152400"/>
          </a:xfrm>
          <a:prstGeom prst="cube">
            <a:avLst>
              <a:gd name="adj" fmla="val 100000"/>
            </a:avLst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0974" name="AutoShape 17">
            <a:extLst>
              <a:ext uri="{FF2B5EF4-FFF2-40B4-BE49-F238E27FC236}">
                <a16:creationId xmlns:a16="http://schemas.microsoft.com/office/drawing/2014/main" id="{32B59B96-2002-4A07-AA08-17D502B5B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447800"/>
            <a:ext cx="609600" cy="66675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0975" name="AutoShape 18">
            <a:extLst>
              <a:ext uri="{FF2B5EF4-FFF2-40B4-BE49-F238E27FC236}">
                <a16:creationId xmlns:a16="http://schemas.microsoft.com/office/drawing/2014/main" id="{BB72BB93-91D6-4FE4-8A78-B077A9926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981200"/>
            <a:ext cx="685800" cy="152400"/>
          </a:xfrm>
          <a:prstGeom prst="cube">
            <a:avLst>
              <a:gd name="adj" fmla="val 100000"/>
            </a:avLst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0976" name="Text Box 19">
            <a:extLst>
              <a:ext uri="{FF2B5EF4-FFF2-40B4-BE49-F238E27FC236}">
                <a16:creationId xmlns:a16="http://schemas.microsoft.com/office/drawing/2014/main" id="{B7226981-552D-4CE7-BE0C-D52E7E9A1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2251075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J-3</a:t>
            </a:r>
          </a:p>
        </p:txBody>
      </p:sp>
      <p:sp>
        <p:nvSpPr>
          <p:cNvPr id="40977" name="Text Box 20">
            <a:extLst>
              <a:ext uri="{FF2B5EF4-FFF2-40B4-BE49-F238E27FC236}">
                <a16:creationId xmlns:a16="http://schemas.microsoft.com/office/drawing/2014/main" id="{549B68CF-1506-461E-862A-C9A31F407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209800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J-15</a:t>
            </a:r>
          </a:p>
        </p:txBody>
      </p:sp>
      <p:sp>
        <p:nvSpPr>
          <p:cNvPr id="40978" name="Text Box 21">
            <a:extLst>
              <a:ext uri="{FF2B5EF4-FFF2-40B4-BE49-F238E27FC236}">
                <a16:creationId xmlns:a16="http://schemas.microsoft.com/office/drawing/2014/main" id="{BB3459BC-CA71-4106-A12B-90F977B40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133600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J-90</a:t>
            </a:r>
          </a:p>
        </p:txBody>
      </p:sp>
      <p:sp>
        <p:nvSpPr>
          <p:cNvPr id="40979" name="Freeform 22">
            <a:extLst>
              <a:ext uri="{FF2B5EF4-FFF2-40B4-BE49-F238E27FC236}">
                <a16:creationId xmlns:a16="http://schemas.microsoft.com/office/drawing/2014/main" id="{C4BE7F99-577A-44CE-9945-7764B73B5A18}"/>
              </a:ext>
            </a:extLst>
          </p:cNvPr>
          <p:cNvSpPr>
            <a:spLocks/>
          </p:cNvSpPr>
          <p:nvPr/>
        </p:nvSpPr>
        <p:spPr bwMode="auto">
          <a:xfrm>
            <a:off x="1676400" y="3921125"/>
            <a:ext cx="5334000" cy="1524000"/>
          </a:xfrm>
          <a:custGeom>
            <a:avLst/>
            <a:gdLst>
              <a:gd name="T0" fmla="*/ 0 w 3360"/>
              <a:gd name="T1" fmla="*/ 0 h 960"/>
              <a:gd name="T2" fmla="*/ 0 w 3360"/>
              <a:gd name="T3" fmla="*/ 1524000 h 960"/>
              <a:gd name="T4" fmla="*/ 5334000 w 3360"/>
              <a:gd name="T5" fmla="*/ 1524000 h 9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60" h="960">
                <a:moveTo>
                  <a:pt x="0" y="0"/>
                </a:moveTo>
                <a:lnTo>
                  <a:pt x="0" y="960"/>
                </a:lnTo>
                <a:lnTo>
                  <a:pt x="3360" y="960"/>
                </a:ln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980" name="AutoShape 23">
            <a:extLst>
              <a:ext uri="{FF2B5EF4-FFF2-40B4-BE49-F238E27FC236}">
                <a16:creationId xmlns:a16="http://schemas.microsoft.com/office/drawing/2014/main" id="{3A852214-AC2B-48D1-9CDC-A6159B8F7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768725"/>
            <a:ext cx="609600" cy="165735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0981" name="Text Box 24">
            <a:extLst>
              <a:ext uri="{FF2B5EF4-FFF2-40B4-BE49-F238E27FC236}">
                <a16:creationId xmlns:a16="http://schemas.microsoft.com/office/drawing/2014/main" id="{E0B53E19-A6B9-47D3-8FFA-12D540A94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50" y="36163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0982" name="Text Box 25">
            <a:extLst>
              <a:ext uri="{FF2B5EF4-FFF2-40B4-BE49-F238E27FC236}">
                <a16:creationId xmlns:a16="http://schemas.microsoft.com/office/drawing/2014/main" id="{BAD946B4-EFD4-4F24-87F2-D27C0571B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50" y="42259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0983" name="Text Box 26">
            <a:extLst>
              <a:ext uri="{FF2B5EF4-FFF2-40B4-BE49-F238E27FC236}">
                <a16:creationId xmlns:a16="http://schemas.microsoft.com/office/drawing/2014/main" id="{D48F6BD9-0CE8-4719-841A-8A2B83B96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50" y="46831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0984" name="Text Box 27">
            <a:extLst>
              <a:ext uri="{FF2B5EF4-FFF2-40B4-BE49-F238E27FC236}">
                <a16:creationId xmlns:a16="http://schemas.microsoft.com/office/drawing/2014/main" id="{EEAC0B5E-5D61-4FE3-BB35-4B003E295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50" y="51403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0985" name="Line 28">
            <a:extLst>
              <a:ext uri="{FF2B5EF4-FFF2-40B4-BE49-F238E27FC236}">
                <a16:creationId xmlns:a16="http://schemas.microsoft.com/office/drawing/2014/main" id="{D12C757C-12C5-4F43-9B53-4CC973EA68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4987925"/>
            <a:ext cx="76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986" name="Line 29">
            <a:extLst>
              <a:ext uri="{FF2B5EF4-FFF2-40B4-BE49-F238E27FC236}">
                <a16:creationId xmlns:a16="http://schemas.microsoft.com/office/drawing/2014/main" id="{5232FC00-A6E5-4A6F-91B8-DCF5A1DD0CD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4454525"/>
            <a:ext cx="76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987" name="Line 30">
            <a:extLst>
              <a:ext uri="{FF2B5EF4-FFF2-40B4-BE49-F238E27FC236}">
                <a16:creationId xmlns:a16="http://schemas.microsoft.com/office/drawing/2014/main" id="{B35C37F7-FB94-4407-BB0B-D1A04DD0C6C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3921125"/>
            <a:ext cx="76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988" name="AutoShape 31">
            <a:extLst>
              <a:ext uri="{FF2B5EF4-FFF2-40B4-BE49-F238E27FC236}">
                <a16:creationId xmlns:a16="http://schemas.microsoft.com/office/drawing/2014/main" id="{2CA93522-B9ED-4F47-8D46-F1A0F0719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768725"/>
            <a:ext cx="609600" cy="1657350"/>
          </a:xfrm>
          <a:prstGeom prst="cube">
            <a:avLst>
              <a:gd name="adj" fmla="val 25000"/>
            </a:avLst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0989" name="AutoShape 32">
            <a:extLst>
              <a:ext uri="{FF2B5EF4-FFF2-40B4-BE49-F238E27FC236}">
                <a16:creationId xmlns:a16="http://schemas.microsoft.com/office/drawing/2014/main" id="{212ADC20-297D-492F-A878-CD23C9728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302125"/>
            <a:ext cx="609600" cy="112395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0990" name="AutoShape 33">
            <a:extLst>
              <a:ext uri="{FF2B5EF4-FFF2-40B4-BE49-F238E27FC236}">
                <a16:creationId xmlns:a16="http://schemas.microsoft.com/office/drawing/2014/main" id="{2086E191-6183-4513-A156-0A7E0580E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292725"/>
            <a:ext cx="685800" cy="152400"/>
          </a:xfrm>
          <a:prstGeom prst="cube">
            <a:avLst>
              <a:gd name="adj" fmla="val 100000"/>
            </a:avLst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0991" name="AutoShape 34">
            <a:extLst>
              <a:ext uri="{FF2B5EF4-FFF2-40B4-BE49-F238E27FC236}">
                <a16:creationId xmlns:a16="http://schemas.microsoft.com/office/drawing/2014/main" id="{BCDAEA08-C698-453C-A1F6-24BBD7756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378325"/>
            <a:ext cx="609600" cy="104775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0992" name="AutoShape 35">
            <a:extLst>
              <a:ext uri="{FF2B5EF4-FFF2-40B4-BE49-F238E27FC236}">
                <a16:creationId xmlns:a16="http://schemas.microsoft.com/office/drawing/2014/main" id="{99E08C4E-5CA4-4611-B1DA-04888BBBF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5292725"/>
            <a:ext cx="685800" cy="152400"/>
          </a:xfrm>
          <a:prstGeom prst="cube">
            <a:avLst>
              <a:gd name="adj" fmla="val 100000"/>
            </a:avLst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0993" name="Text Box 36">
            <a:extLst>
              <a:ext uri="{FF2B5EF4-FFF2-40B4-BE49-F238E27FC236}">
                <a16:creationId xmlns:a16="http://schemas.microsoft.com/office/drawing/2014/main" id="{166F2C55-1683-40E1-B16B-D16828F25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5562600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J-3</a:t>
            </a:r>
          </a:p>
        </p:txBody>
      </p:sp>
      <p:sp>
        <p:nvSpPr>
          <p:cNvPr id="40994" name="Text Box 37">
            <a:extLst>
              <a:ext uri="{FF2B5EF4-FFF2-40B4-BE49-F238E27FC236}">
                <a16:creationId xmlns:a16="http://schemas.microsoft.com/office/drawing/2014/main" id="{4B33AC00-6770-4AB7-88FD-8BB84A493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521325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J-15</a:t>
            </a:r>
          </a:p>
        </p:txBody>
      </p:sp>
      <p:sp>
        <p:nvSpPr>
          <p:cNvPr id="40995" name="Text Box 38">
            <a:extLst>
              <a:ext uri="{FF2B5EF4-FFF2-40B4-BE49-F238E27FC236}">
                <a16:creationId xmlns:a16="http://schemas.microsoft.com/office/drawing/2014/main" id="{76FD04AC-D71C-42CA-A63D-D411AB8B8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445125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J-90</a:t>
            </a:r>
          </a:p>
        </p:txBody>
      </p:sp>
      <p:sp>
        <p:nvSpPr>
          <p:cNvPr id="40996" name="Text Box 47">
            <a:extLst>
              <a:ext uri="{FF2B5EF4-FFF2-40B4-BE49-F238E27FC236}">
                <a16:creationId xmlns:a16="http://schemas.microsoft.com/office/drawing/2014/main" id="{2317E65D-8CA3-4A99-BF28-9F955C03E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895600"/>
            <a:ext cx="2405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CONSTIPATION</a:t>
            </a:r>
          </a:p>
        </p:txBody>
      </p:sp>
      <p:sp>
        <p:nvSpPr>
          <p:cNvPr id="40997" name="Text Box 48">
            <a:extLst>
              <a:ext uri="{FF2B5EF4-FFF2-40B4-BE49-F238E27FC236}">
                <a16:creationId xmlns:a16="http://schemas.microsoft.com/office/drawing/2014/main" id="{0502E01B-3543-4CC9-966D-4310582E6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8863" y="6019800"/>
            <a:ext cx="19129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DYSCHESIA</a:t>
            </a:r>
          </a:p>
        </p:txBody>
      </p:sp>
      <p:grpSp>
        <p:nvGrpSpPr>
          <p:cNvPr id="40998" name="Groupe 46">
            <a:extLst>
              <a:ext uri="{FF2B5EF4-FFF2-40B4-BE49-F238E27FC236}">
                <a16:creationId xmlns:a16="http://schemas.microsoft.com/office/drawing/2014/main" id="{F763BC86-34BA-451E-87E4-0280DDDA588B}"/>
              </a:ext>
            </a:extLst>
          </p:cNvPr>
          <p:cNvGrpSpPr>
            <a:grpSpLocks/>
          </p:cNvGrpSpPr>
          <p:nvPr/>
        </p:nvGrpSpPr>
        <p:grpSpPr bwMode="auto">
          <a:xfrm>
            <a:off x="6491288" y="269875"/>
            <a:ext cx="2617787" cy="1030288"/>
            <a:chOff x="6490772" y="269875"/>
            <a:chExt cx="2617732" cy="1029990"/>
          </a:xfrm>
        </p:grpSpPr>
        <p:sp>
          <p:nvSpPr>
            <p:cNvPr id="41000" name="Rectangle 39">
              <a:extLst>
                <a:ext uri="{FF2B5EF4-FFF2-40B4-BE49-F238E27FC236}">
                  <a16:creationId xmlns:a16="http://schemas.microsoft.com/office/drawing/2014/main" id="{02F63C45-B2D5-47D7-A8DF-61DA29401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3810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1001" name="Rectangle 40">
              <a:extLst>
                <a:ext uri="{FF2B5EF4-FFF2-40B4-BE49-F238E27FC236}">
                  <a16:creationId xmlns:a16="http://schemas.microsoft.com/office/drawing/2014/main" id="{DACE5485-9609-4181-9114-DA1A23966E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914400"/>
              <a:ext cx="304800" cy="3048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1002" name="Text Box 41">
              <a:extLst>
                <a:ext uri="{FF2B5EF4-FFF2-40B4-BE49-F238E27FC236}">
                  <a16:creationId xmlns:a16="http://schemas.microsoft.com/office/drawing/2014/main" id="{AC6ACDC1-C01A-4200-8727-050BDF9066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7054" y="269875"/>
              <a:ext cx="160813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fr-FR" altLang="fr-FR">
                  <a:solidFill>
                    <a:schemeClr val="bg1"/>
                  </a:solidFill>
                </a:rPr>
                <a:t>External jet</a:t>
              </a:r>
            </a:p>
          </p:txBody>
        </p:sp>
        <p:sp>
          <p:nvSpPr>
            <p:cNvPr id="41003" name="Text Box 42">
              <a:extLst>
                <a:ext uri="{FF2B5EF4-FFF2-40B4-BE49-F238E27FC236}">
                  <a16:creationId xmlns:a16="http://schemas.microsoft.com/office/drawing/2014/main" id="{38DC78A3-A2D9-42BB-AE6A-809CC9B1FB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0772" y="838200"/>
              <a:ext cx="261773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fr-FR" altLang="fr-FR">
                  <a:solidFill>
                    <a:schemeClr val="bg1"/>
                  </a:solidFill>
                </a:rPr>
                <a:t>Intra Rectal Jet</a:t>
              </a:r>
            </a:p>
          </p:txBody>
        </p:sp>
      </p:grpSp>
      <p:sp>
        <p:nvSpPr>
          <p:cNvPr id="40999" name="ZoneTexte 2">
            <a:extLst>
              <a:ext uri="{FF2B5EF4-FFF2-40B4-BE49-F238E27FC236}">
                <a16:creationId xmlns:a16="http://schemas.microsoft.com/office/drawing/2014/main" id="{AE0C1826-622D-4DEC-AE9B-0642A93B6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1275"/>
            <a:ext cx="3671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rgbClr val="FFFF00"/>
                </a:solidFill>
              </a:rPr>
              <a:t>INTRAJET  TRIAL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reeform 2">
            <a:extLst>
              <a:ext uri="{FF2B5EF4-FFF2-40B4-BE49-F238E27FC236}">
                <a16:creationId xmlns:a16="http://schemas.microsoft.com/office/drawing/2014/main" id="{068F3705-8F73-4F2B-A869-33CE08A6E94C}"/>
              </a:ext>
            </a:extLst>
          </p:cNvPr>
          <p:cNvSpPr>
            <a:spLocks/>
          </p:cNvSpPr>
          <p:nvPr/>
        </p:nvSpPr>
        <p:spPr bwMode="auto">
          <a:xfrm>
            <a:off x="1676400" y="609600"/>
            <a:ext cx="5334000" cy="1524000"/>
          </a:xfrm>
          <a:custGeom>
            <a:avLst/>
            <a:gdLst>
              <a:gd name="T0" fmla="*/ 0 w 3360"/>
              <a:gd name="T1" fmla="*/ 0 h 960"/>
              <a:gd name="T2" fmla="*/ 0 w 3360"/>
              <a:gd name="T3" fmla="*/ 1524000 h 960"/>
              <a:gd name="T4" fmla="*/ 5334000 w 3360"/>
              <a:gd name="T5" fmla="*/ 1524000 h 9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60" h="960">
                <a:moveTo>
                  <a:pt x="0" y="0"/>
                </a:moveTo>
                <a:lnTo>
                  <a:pt x="0" y="960"/>
                </a:lnTo>
                <a:lnTo>
                  <a:pt x="3360" y="960"/>
                </a:ln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987" name="AutoShape 3">
            <a:extLst>
              <a:ext uri="{FF2B5EF4-FFF2-40B4-BE49-F238E27FC236}">
                <a16:creationId xmlns:a16="http://schemas.microsoft.com/office/drawing/2014/main" id="{B5739579-9891-49F6-923D-4E41F0419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57200"/>
            <a:ext cx="609600" cy="165735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1988" name="Text Box 4">
            <a:extLst>
              <a:ext uri="{FF2B5EF4-FFF2-40B4-BE49-F238E27FC236}">
                <a16:creationId xmlns:a16="http://schemas.microsoft.com/office/drawing/2014/main" id="{650F3DE7-EAF9-4A79-A769-8D1FC4877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50" y="3048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1989" name="Text Box 5">
            <a:extLst>
              <a:ext uri="{FF2B5EF4-FFF2-40B4-BE49-F238E27FC236}">
                <a16:creationId xmlns:a16="http://schemas.microsoft.com/office/drawing/2014/main" id="{BA4D4C9A-10A0-4FE8-A11F-F5F76CBA5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50" y="1066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1990" name="Text Box 7">
            <a:extLst>
              <a:ext uri="{FF2B5EF4-FFF2-40B4-BE49-F238E27FC236}">
                <a16:creationId xmlns:a16="http://schemas.microsoft.com/office/drawing/2014/main" id="{A0F0A865-FA88-4AEC-920D-4AA9E4E39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50" y="1828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1991" name="Line 8">
            <a:extLst>
              <a:ext uri="{FF2B5EF4-FFF2-40B4-BE49-F238E27FC236}">
                <a16:creationId xmlns:a16="http://schemas.microsoft.com/office/drawing/2014/main" id="{79A2695D-547D-49FA-BF11-7D362F2D555B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1371600"/>
            <a:ext cx="76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992" name="Line 10">
            <a:extLst>
              <a:ext uri="{FF2B5EF4-FFF2-40B4-BE49-F238E27FC236}">
                <a16:creationId xmlns:a16="http://schemas.microsoft.com/office/drawing/2014/main" id="{9572B449-0A3D-4538-92DA-C4F1BC932E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609600"/>
            <a:ext cx="76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993" name="AutoShape 11">
            <a:extLst>
              <a:ext uri="{FF2B5EF4-FFF2-40B4-BE49-F238E27FC236}">
                <a16:creationId xmlns:a16="http://schemas.microsoft.com/office/drawing/2014/main" id="{F363BD48-0145-4B15-88E5-81BAE9371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57200"/>
            <a:ext cx="609600" cy="1657350"/>
          </a:xfrm>
          <a:prstGeom prst="cube">
            <a:avLst>
              <a:gd name="adj" fmla="val 25000"/>
            </a:avLst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1994" name="Text Box 16">
            <a:extLst>
              <a:ext uri="{FF2B5EF4-FFF2-40B4-BE49-F238E27FC236}">
                <a16:creationId xmlns:a16="http://schemas.microsoft.com/office/drawing/2014/main" id="{D116AC29-8BB7-4195-84D4-6CC1AD1C7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2251075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J-3</a:t>
            </a:r>
          </a:p>
        </p:txBody>
      </p:sp>
      <p:sp>
        <p:nvSpPr>
          <p:cNvPr id="41995" name="Text Box 17">
            <a:extLst>
              <a:ext uri="{FF2B5EF4-FFF2-40B4-BE49-F238E27FC236}">
                <a16:creationId xmlns:a16="http://schemas.microsoft.com/office/drawing/2014/main" id="{6CF99423-DA17-4D75-A446-FE1056747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209800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J-15</a:t>
            </a:r>
          </a:p>
        </p:txBody>
      </p:sp>
      <p:sp>
        <p:nvSpPr>
          <p:cNvPr id="41996" name="Text Box 18">
            <a:extLst>
              <a:ext uri="{FF2B5EF4-FFF2-40B4-BE49-F238E27FC236}">
                <a16:creationId xmlns:a16="http://schemas.microsoft.com/office/drawing/2014/main" id="{005C5B65-EBAC-46C9-B5FB-653455099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133600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J-90</a:t>
            </a:r>
          </a:p>
        </p:txBody>
      </p:sp>
      <p:sp>
        <p:nvSpPr>
          <p:cNvPr id="41997" name="AutoShape 29">
            <a:extLst>
              <a:ext uri="{FF2B5EF4-FFF2-40B4-BE49-F238E27FC236}">
                <a16:creationId xmlns:a16="http://schemas.microsoft.com/office/drawing/2014/main" id="{A1DADF90-7008-4314-949B-52E8ACEBB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03238"/>
            <a:ext cx="609600" cy="161607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1998" name="Text Box 44">
            <a:extLst>
              <a:ext uri="{FF2B5EF4-FFF2-40B4-BE49-F238E27FC236}">
                <a16:creationId xmlns:a16="http://schemas.microsoft.com/office/drawing/2014/main" id="{A77EE9B2-C53D-41CD-A6CF-EEE9C3EEF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1888" y="3702050"/>
            <a:ext cx="381476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 sz="4000">
                <a:solidFill>
                  <a:schemeClr val="bg1"/>
                </a:solidFill>
              </a:rPr>
              <a:t>LAXATIVE USE</a:t>
            </a:r>
          </a:p>
        </p:txBody>
      </p:sp>
      <p:sp>
        <p:nvSpPr>
          <p:cNvPr id="41999" name="AutoShape 46">
            <a:extLst>
              <a:ext uri="{FF2B5EF4-FFF2-40B4-BE49-F238E27FC236}">
                <a16:creationId xmlns:a16="http://schemas.microsoft.com/office/drawing/2014/main" id="{8FA25426-0F84-44B2-AFE5-13752783D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995363"/>
            <a:ext cx="609600" cy="1123950"/>
          </a:xfrm>
          <a:prstGeom prst="cube">
            <a:avLst>
              <a:gd name="adj" fmla="val 25000"/>
            </a:avLst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2000" name="AutoShape 47">
            <a:extLst>
              <a:ext uri="{FF2B5EF4-FFF2-40B4-BE49-F238E27FC236}">
                <a16:creationId xmlns:a16="http://schemas.microsoft.com/office/drawing/2014/main" id="{9AE84DDE-6D4E-4C9B-9DFA-1F21DB75E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98475"/>
            <a:ext cx="609600" cy="161607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2001" name="AutoShape 48">
            <a:extLst>
              <a:ext uri="{FF2B5EF4-FFF2-40B4-BE49-F238E27FC236}">
                <a16:creationId xmlns:a16="http://schemas.microsoft.com/office/drawing/2014/main" id="{7AEDC2B3-1DD2-4F84-A183-FECE94923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371600"/>
            <a:ext cx="609600" cy="742950"/>
          </a:xfrm>
          <a:prstGeom prst="cube">
            <a:avLst>
              <a:gd name="adj" fmla="val 25000"/>
            </a:avLst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grpSp>
        <p:nvGrpSpPr>
          <p:cNvPr id="42002" name="Groupe 21">
            <a:extLst>
              <a:ext uri="{FF2B5EF4-FFF2-40B4-BE49-F238E27FC236}">
                <a16:creationId xmlns:a16="http://schemas.microsoft.com/office/drawing/2014/main" id="{72FDF2C5-1C5C-406C-BC37-E69786567CAE}"/>
              </a:ext>
            </a:extLst>
          </p:cNvPr>
          <p:cNvGrpSpPr>
            <a:grpSpLocks/>
          </p:cNvGrpSpPr>
          <p:nvPr/>
        </p:nvGrpSpPr>
        <p:grpSpPr bwMode="auto">
          <a:xfrm>
            <a:off x="6491288" y="269875"/>
            <a:ext cx="2617787" cy="1030288"/>
            <a:chOff x="6490772" y="269875"/>
            <a:chExt cx="2617732" cy="1029990"/>
          </a:xfrm>
        </p:grpSpPr>
        <p:sp>
          <p:nvSpPr>
            <p:cNvPr id="42004" name="Rectangle 39">
              <a:extLst>
                <a:ext uri="{FF2B5EF4-FFF2-40B4-BE49-F238E27FC236}">
                  <a16:creationId xmlns:a16="http://schemas.microsoft.com/office/drawing/2014/main" id="{6821F4BC-876C-4892-8E4D-E2BBCAAE97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3810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2005" name="Rectangle 40">
              <a:extLst>
                <a:ext uri="{FF2B5EF4-FFF2-40B4-BE49-F238E27FC236}">
                  <a16:creationId xmlns:a16="http://schemas.microsoft.com/office/drawing/2014/main" id="{5551653B-9EE9-4307-A041-754D96C25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914400"/>
              <a:ext cx="304800" cy="3048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2006" name="Text Box 41">
              <a:extLst>
                <a:ext uri="{FF2B5EF4-FFF2-40B4-BE49-F238E27FC236}">
                  <a16:creationId xmlns:a16="http://schemas.microsoft.com/office/drawing/2014/main" id="{50AD9B95-13AE-4EE7-A9D2-C5AC1E532F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7054" y="269875"/>
              <a:ext cx="160813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fr-FR" altLang="fr-FR">
                  <a:solidFill>
                    <a:schemeClr val="bg1"/>
                  </a:solidFill>
                </a:rPr>
                <a:t>External jet</a:t>
              </a:r>
            </a:p>
          </p:txBody>
        </p:sp>
        <p:sp>
          <p:nvSpPr>
            <p:cNvPr id="42007" name="Text Box 42">
              <a:extLst>
                <a:ext uri="{FF2B5EF4-FFF2-40B4-BE49-F238E27FC236}">
                  <a16:creationId xmlns:a16="http://schemas.microsoft.com/office/drawing/2014/main" id="{AA956816-875C-48F2-A8D2-5B7BD4B733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0772" y="838200"/>
              <a:ext cx="261773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fr-FR" altLang="fr-FR">
                  <a:solidFill>
                    <a:schemeClr val="bg1"/>
                  </a:solidFill>
                </a:rPr>
                <a:t>Intra Rectal Jet</a:t>
              </a:r>
            </a:p>
          </p:txBody>
        </p:sp>
      </p:grpSp>
      <p:sp>
        <p:nvSpPr>
          <p:cNvPr id="42003" name="ZoneTexte 26">
            <a:extLst>
              <a:ext uri="{FF2B5EF4-FFF2-40B4-BE49-F238E27FC236}">
                <a16:creationId xmlns:a16="http://schemas.microsoft.com/office/drawing/2014/main" id="{DC54975F-9465-4407-BA17-22326795D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1275"/>
            <a:ext cx="3671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rgbClr val="FFFF00"/>
                </a:solidFill>
              </a:rPr>
              <a:t>INTRAJET  TRIAL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reeform 2">
            <a:extLst>
              <a:ext uri="{FF2B5EF4-FFF2-40B4-BE49-F238E27FC236}">
                <a16:creationId xmlns:a16="http://schemas.microsoft.com/office/drawing/2014/main" id="{8402E4B9-4311-4669-96AF-2049F1EB7AE2}"/>
              </a:ext>
            </a:extLst>
          </p:cNvPr>
          <p:cNvSpPr>
            <a:spLocks/>
          </p:cNvSpPr>
          <p:nvPr/>
        </p:nvSpPr>
        <p:spPr bwMode="auto">
          <a:xfrm>
            <a:off x="1676400" y="609600"/>
            <a:ext cx="5334000" cy="1524000"/>
          </a:xfrm>
          <a:custGeom>
            <a:avLst/>
            <a:gdLst>
              <a:gd name="T0" fmla="*/ 0 w 3360"/>
              <a:gd name="T1" fmla="*/ 0 h 960"/>
              <a:gd name="T2" fmla="*/ 0 w 3360"/>
              <a:gd name="T3" fmla="*/ 1524000 h 960"/>
              <a:gd name="T4" fmla="*/ 5334000 w 3360"/>
              <a:gd name="T5" fmla="*/ 1524000 h 9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60" h="960">
                <a:moveTo>
                  <a:pt x="0" y="0"/>
                </a:moveTo>
                <a:lnTo>
                  <a:pt x="0" y="960"/>
                </a:lnTo>
                <a:lnTo>
                  <a:pt x="3360" y="960"/>
                </a:ln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3011" name="AutoShape 3">
            <a:extLst>
              <a:ext uri="{FF2B5EF4-FFF2-40B4-BE49-F238E27FC236}">
                <a16:creationId xmlns:a16="http://schemas.microsoft.com/office/drawing/2014/main" id="{E52E6013-6F16-4D14-B0E4-66C77B4E1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990600"/>
            <a:ext cx="609600" cy="112395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3012" name="Text Box 4">
            <a:extLst>
              <a:ext uri="{FF2B5EF4-FFF2-40B4-BE49-F238E27FC236}">
                <a16:creationId xmlns:a16="http://schemas.microsoft.com/office/drawing/2014/main" id="{109418C3-8234-4398-B5DC-9012BF73B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50" y="304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3013" name="Text Box 5">
            <a:extLst>
              <a:ext uri="{FF2B5EF4-FFF2-40B4-BE49-F238E27FC236}">
                <a16:creationId xmlns:a16="http://schemas.microsoft.com/office/drawing/2014/main" id="{250041EB-0B18-4E05-9D45-B4C2A177A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50" y="914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3014" name="Text Box 7">
            <a:extLst>
              <a:ext uri="{FF2B5EF4-FFF2-40B4-BE49-F238E27FC236}">
                <a16:creationId xmlns:a16="http://schemas.microsoft.com/office/drawing/2014/main" id="{FD2B323B-4042-49C0-80D7-D4087834E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50" y="1828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3015" name="Line 9">
            <a:extLst>
              <a:ext uri="{FF2B5EF4-FFF2-40B4-BE49-F238E27FC236}">
                <a16:creationId xmlns:a16="http://schemas.microsoft.com/office/drawing/2014/main" id="{6727DCDA-D9D6-4D51-B6D9-CE0D663D52D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1143000"/>
            <a:ext cx="76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3016" name="Line 10">
            <a:extLst>
              <a:ext uri="{FF2B5EF4-FFF2-40B4-BE49-F238E27FC236}">
                <a16:creationId xmlns:a16="http://schemas.microsoft.com/office/drawing/2014/main" id="{68D8C3BB-B1C5-4B78-8F3B-631F516AAC7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609600"/>
            <a:ext cx="76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3017" name="AutoShape 11">
            <a:extLst>
              <a:ext uri="{FF2B5EF4-FFF2-40B4-BE49-F238E27FC236}">
                <a16:creationId xmlns:a16="http://schemas.microsoft.com/office/drawing/2014/main" id="{7FF6090D-B6AA-4C1A-B538-1110C3A11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57200"/>
            <a:ext cx="609600" cy="1657350"/>
          </a:xfrm>
          <a:prstGeom prst="cube">
            <a:avLst>
              <a:gd name="adj" fmla="val 25000"/>
            </a:avLst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3018" name="AutoShape 13">
            <a:extLst>
              <a:ext uri="{FF2B5EF4-FFF2-40B4-BE49-F238E27FC236}">
                <a16:creationId xmlns:a16="http://schemas.microsoft.com/office/drawing/2014/main" id="{76909817-4347-4AEC-BF62-6485A3116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1981200"/>
            <a:ext cx="685800" cy="152400"/>
          </a:xfrm>
          <a:prstGeom prst="cube">
            <a:avLst>
              <a:gd name="adj" fmla="val 100000"/>
            </a:avLst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3019" name="AutoShape 15">
            <a:extLst>
              <a:ext uri="{FF2B5EF4-FFF2-40B4-BE49-F238E27FC236}">
                <a16:creationId xmlns:a16="http://schemas.microsoft.com/office/drawing/2014/main" id="{A436C9FE-94F5-4AA5-B1AE-A2F3194A1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981200"/>
            <a:ext cx="685800" cy="152400"/>
          </a:xfrm>
          <a:prstGeom prst="cube">
            <a:avLst>
              <a:gd name="adj" fmla="val 100000"/>
            </a:avLst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3020" name="Text Box 16">
            <a:extLst>
              <a:ext uri="{FF2B5EF4-FFF2-40B4-BE49-F238E27FC236}">
                <a16:creationId xmlns:a16="http://schemas.microsoft.com/office/drawing/2014/main" id="{FE9E7548-9F5C-4EF8-82D1-2B198AA2B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2251075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J-3</a:t>
            </a:r>
          </a:p>
        </p:txBody>
      </p:sp>
      <p:sp>
        <p:nvSpPr>
          <p:cNvPr id="43021" name="Text Box 17">
            <a:extLst>
              <a:ext uri="{FF2B5EF4-FFF2-40B4-BE49-F238E27FC236}">
                <a16:creationId xmlns:a16="http://schemas.microsoft.com/office/drawing/2014/main" id="{B230814B-93D8-43D6-AC67-89CBD4643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209800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J-15</a:t>
            </a:r>
          </a:p>
        </p:txBody>
      </p:sp>
      <p:sp>
        <p:nvSpPr>
          <p:cNvPr id="43022" name="Text Box 18">
            <a:extLst>
              <a:ext uri="{FF2B5EF4-FFF2-40B4-BE49-F238E27FC236}">
                <a16:creationId xmlns:a16="http://schemas.microsoft.com/office/drawing/2014/main" id="{28A2C70F-6364-49C3-9B35-5E6EE602B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133600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J-90</a:t>
            </a:r>
          </a:p>
        </p:txBody>
      </p:sp>
      <p:sp>
        <p:nvSpPr>
          <p:cNvPr id="43023" name="Freeform 19">
            <a:extLst>
              <a:ext uri="{FF2B5EF4-FFF2-40B4-BE49-F238E27FC236}">
                <a16:creationId xmlns:a16="http://schemas.microsoft.com/office/drawing/2014/main" id="{6F237DE4-740D-4513-9BB1-A471FD9EF861}"/>
              </a:ext>
            </a:extLst>
          </p:cNvPr>
          <p:cNvSpPr>
            <a:spLocks/>
          </p:cNvSpPr>
          <p:nvPr/>
        </p:nvSpPr>
        <p:spPr bwMode="auto">
          <a:xfrm>
            <a:off x="1676400" y="3921125"/>
            <a:ext cx="5334000" cy="1524000"/>
          </a:xfrm>
          <a:custGeom>
            <a:avLst/>
            <a:gdLst>
              <a:gd name="T0" fmla="*/ 0 w 3360"/>
              <a:gd name="T1" fmla="*/ 0 h 960"/>
              <a:gd name="T2" fmla="*/ 0 w 3360"/>
              <a:gd name="T3" fmla="*/ 1524000 h 960"/>
              <a:gd name="T4" fmla="*/ 5334000 w 3360"/>
              <a:gd name="T5" fmla="*/ 1524000 h 9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60" h="960">
                <a:moveTo>
                  <a:pt x="0" y="0"/>
                </a:moveTo>
                <a:lnTo>
                  <a:pt x="0" y="960"/>
                </a:lnTo>
                <a:lnTo>
                  <a:pt x="3360" y="960"/>
                </a:ln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3024" name="AutoShape 20">
            <a:extLst>
              <a:ext uri="{FF2B5EF4-FFF2-40B4-BE49-F238E27FC236}">
                <a16:creationId xmlns:a16="http://schemas.microsoft.com/office/drawing/2014/main" id="{C8A0F8CE-40F9-4824-A2FE-C5064F3E3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768725"/>
            <a:ext cx="609600" cy="165735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3025" name="Text Box 21">
            <a:extLst>
              <a:ext uri="{FF2B5EF4-FFF2-40B4-BE49-F238E27FC236}">
                <a16:creationId xmlns:a16="http://schemas.microsoft.com/office/drawing/2014/main" id="{B61C4C9C-B411-4931-AAA7-003F72269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50" y="36163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3026" name="Text Box 22">
            <a:extLst>
              <a:ext uri="{FF2B5EF4-FFF2-40B4-BE49-F238E27FC236}">
                <a16:creationId xmlns:a16="http://schemas.microsoft.com/office/drawing/2014/main" id="{99B3D9B2-A576-4B78-8C87-0F24723B6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50" y="42259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3027" name="Text Box 23">
            <a:extLst>
              <a:ext uri="{FF2B5EF4-FFF2-40B4-BE49-F238E27FC236}">
                <a16:creationId xmlns:a16="http://schemas.microsoft.com/office/drawing/2014/main" id="{7B7101A9-E0A2-4D7C-9D30-6EE04065F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50" y="46831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3028" name="Text Box 24">
            <a:extLst>
              <a:ext uri="{FF2B5EF4-FFF2-40B4-BE49-F238E27FC236}">
                <a16:creationId xmlns:a16="http://schemas.microsoft.com/office/drawing/2014/main" id="{BEF8093D-172A-4ED9-A1AA-95C749A9C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50" y="51403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3029" name="Line 25">
            <a:extLst>
              <a:ext uri="{FF2B5EF4-FFF2-40B4-BE49-F238E27FC236}">
                <a16:creationId xmlns:a16="http://schemas.microsoft.com/office/drawing/2014/main" id="{8EB5CFEE-BD09-4D96-89B3-8DE75579F2E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4987925"/>
            <a:ext cx="76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3030" name="Line 26">
            <a:extLst>
              <a:ext uri="{FF2B5EF4-FFF2-40B4-BE49-F238E27FC236}">
                <a16:creationId xmlns:a16="http://schemas.microsoft.com/office/drawing/2014/main" id="{E6EF085D-CB04-4E1D-886A-D7CE3AF3B66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4454525"/>
            <a:ext cx="76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3031" name="Line 27">
            <a:extLst>
              <a:ext uri="{FF2B5EF4-FFF2-40B4-BE49-F238E27FC236}">
                <a16:creationId xmlns:a16="http://schemas.microsoft.com/office/drawing/2014/main" id="{3054A4F1-7CF7-46B8-8C8C-0EC0056F43C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3921125"/>
            <a:ext cx="76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3032" name="AutoShape 28">
            <a:extLst>
              <a:ext uri="{FF2B5EF4-FFF2-40B4-BE49-F238E27FC236}">
                <a16:creationId xmlns:a16="http://schemas.microsoft.com/office/drawing/2014/main" id="{9FB34612-B49E-4E5D-8C52-BC69C79AB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768725"/>
            <a:ext cx="609600" cy="1657350"/>
          </a:xfrm>
          <a:prstGeom prst="cube">
            <a:avLst>
              <a:gd name="adj" fmla="val 25000"/>
            </a:avLst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3033" name="AutoShape 29">
            <a:extLst>
              <a:ext uri="{FF2B5EF4-FFF2-40B4-BE49-F238E27FC236}">
                <a16:creationId xmlns:a16="http://schemas.microsoft.com/office/drawing/2014/main" id="{4A0B915E-AFB5-4FFA-8996-BA1669BC7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810000"/>
            <a:ext cx="609600" cy="161607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3034" name="AutoShape 30">
            <a:extLst>
              <a:ext uri="{FF2B5EF4-FFF2-40B4-BE49-F238E27FC236}">
                <a16:creationId xmlns:a16="http://schemas.microsoft.com/office/drawing/2014/main" id="{D288E214-195B-42B5-B324-907C8310F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292725"/>
            <a:ext cx="685800" cy="152400"/>
          </a:xfrm>
          <a:prstGeom prst="cube">
            <a:avLst>
              <a:gd name="adj" fmla="val 100000"/>
            </a:avLst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3035" name="AutoShape 31">
            <a:extLst>
              <a:ext uri="{FF2B5EF4-FFF2-40B4-BE49-F238E27FC236}">
                <a16:creationId xmlns:a16="http://schemas.microsoft.com/office/drawing/2014/main" id="{5AB9C747-0D4B-4322-8544-9E08AC74A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886200"/>
            <a:ext cx="609600" cy="153987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3036" name="AutoShape 32">
            <a:extLst>
              <a:ext uri="{FF2B5EF4-FFF2-40B4-BE49-F238E27FC236}">
                <a16:creationId xmlns:a16="http://schemas.microsoft.com/office/drawing/2014/main" id="{1486E87F-4129-46FC-A619-4FE58FEE3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5292725"/>
            <a:ext cx="685800" cy="152400"/>
          </a:xfrm>
          <a:prstGeom prst="cube">
            <a:avLst>
              <a:gd name="adj" fmla="val 100000"/>
            </a:avLst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3037" name="Text Box 33">
            <a:extLst>
              <a:ext uri="{FF2B5EF4-FFF2-40B4-BE49-F238E27FC236}">
                <a16:creationId xmlns:a16="http://schemas.microsoft.com/office/drawing/2014/main" id="{157BFA12-FE10-4545-918B-3ADF8FEA0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5562600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J-3</a:t>
            </a:r>
          </a:p>
        </p:txBody>
      </p:sp>
      <p:sp>
        <p:nvSpPr>
          <p:cNvPr id="43038" name="Text Box 34">
            <a:extLst>
              <a:ext uri="{FF2B5EF4-FFF2-40B4-BE49-F238E27FC236}">
                <a16:creationId xmlns:a16="http://schemas.microsoft.com/office/drawing/2014/main" id="{6EFCB5E1-C95E-4FD6-B8E6-3350AC1B9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521325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J-15</a:t>
            </a:r>
          </a:p>
        </p:txBody>
      </p:sp>
      <p:sp>
        <p:nvSpPr>
          <p:cNvPr id="43039" name="Text Box 35">
            <a:extLst>
              <a:ext uri="{FF2B5EF4-FFF2-40B4-BE49-F238E27FC236}">
                <a16:creationId xmlns:a16="http://schemas.microsoft.com/office/drawing/2014/main" id="{DEEBB9EA-61C3-4190-8F0C-96681B8D1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445125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J-90</a:t>
            </a:r>
          </a:p>
        </p:txBody>
      </p:sp>
      <p:sp>
        <p:nvSpPr>
          <p:cNvPr id="43040" name="Text Box 44">
            <a:extLst>
              <a:ext uri="{FF2B5EF4-FFF2-40B4-BE49-F238E27FC236}">
                <a16:creationId xmlns:a16="http://schemas.microsoft.com/office/drawing/2014/main" id="{028567F3-5287-440D-B4F5-0372D7B30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3863" y="2895600"/>
            <a:ext cx="324961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SPICE INTOLERANCE</a:t>
            </a:r>
          </a:p>
        </p:txBody>
      </p:sp>
      <p:sp>
        <p:nvSpPr>
          <p:cNvPr id="43041" name="Text Box 45">
            <a:extLst>
              <a:ext uri="{FF2B5EF4-FFF2-40B4-BE49-F238E27FC236}">
                <a16:creationId xmlns:a16="http://schemas.microsoft.com/office/drawing/2014/main" id="{516F7DFC-EDA5-40C9-B234-DD02E40D2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4950" y="6029325"/>
            <a:ext cx="3646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ALCOOL INTOLERANCE</a:t>
            </a:r>
          </a:p>
        </p:txBody>
      </p:sp>
      <p:sp>
        <p:nvSpPr>
          <p:cNvPr id="43042" name="AutoShape 46">
            <a:extLst>
              <a:ext uri="{FF2B5EF4-FFF2-40B4-BE49-F238E27FC236}">
                <a16:creationId xmlns:a16="http://schemas.microsoft.com/office/drawing/2014/main" id="{CEAD96B2-6456-485D-ABE5-9A4117754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981200"/>
            <a:ext cx="685800" cy="152400"/>
          </a:xfrm>
          <a:prstGeom prst="cube">
            <a:avLst>
              <a:gd name="adj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3043" name="AutoShape 47">
            <a:extLst>
              <a:ext uri="{FF2B5EF4-FFF2-40B4-BE49-F238E27FC236}">
                <a16:creationId xmlns:a16="http://schemas.microsoft.com/office/drawing/2014/main" id="{167373F8-62FE-4B2E-A7DC-4FF5227A8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981200"/>
            <a:ext cx="685800" cy="152400"/>
          </a:xfrm>
          <a:prstGeom prst="cube">
            <a:avLst>
              <a:gd name="adj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grpSp>
        <p:nvGrpSpPr>
          <p:cNvPr id="43044" name="Groupe 43">
            <a:extLst>
              <a:ext uri="{FF2B5EF4-FFF2-40B4-BE49-F238E27FC236}">
                <a16:creationId xmlns:a16="http://schemas.microsoft.com/office/drawing/2014/main" id="{5A7B3B1F-3D2C-4662-B739-4371B46473BD}"/>
              </a:ext>
            </a:extLst>
          </p:cNvPr>
          <p:cNvGrpSpPr>
            <a:grpSpLocks/>
          </p:cNvGrpSpPr>
          <p:nvPr/>
        </p:nvGrpSpPr>
        <p:grpSpPr bwMode="auto">
          <a:xfrm>
            <a:off x="6491288" y="269875"/>
            <a:ext cx="2617787" cy="1030288"/>
            <a:chOff x="6490772" y="269875"/>
            <a:chExt cx="2617732" cy="1029990"/>
          </a:xfrm>
        </p:grpSpPr>
        <p:sp>
          <p:nvSpPr>
            <p:cNvPr id="43046" name="Rectangle 39">
              <a:extLst>
                <a:ext uri="{FF2B5EF4-FFF2-40B4-BE49-F238E27FC236}">
                  <a16:creationId xmlns:a16="http://schemas.microsoft.com/office/drawing/2014/main" id="{3F9A1E56-ED3D-4314-8B09-528FCFF92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3810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3047" name="Rectangle 40">
              <a:extLst>
                <a:ext uri="{FF2B5EF4-FFF2-40B4-BE49-F238E27FC236}">
                  <a16:creationId xmlns:a16="http://schemas.microsoft.com/office/drawing/2014/main" id="{23B3E56E-0A83-4312-9065-47957215A3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914400"/>
              <a:ext cx="304800" cy="3048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3048" name="Text Box 41">
              <a:extLst>
                <a:ext uri="{FF2B5EF4-FFF2-40B4-BE49-F238E27FC236}">
                  <a16:creationId xmlns:a16="http://schemas.microsoft.com/office/drawing/2014/main" id="{12EA659E-201B-4793-AE47-2FD739B372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7054" y="269875"/>
              <a:ext cx="160813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fr-FR" altLang="fr-FR">
                  <a:solidFill>
                    <a:schemeClr val="bg1"/>
                  </a:solidFill>
                </a:rPr>
                <a:t>External jet</a:t>
              </a:r>
            </a:p>
          </p:txBody>
        </p:sp>
        <p:sp>
          <p:nvSpPr>
            <p:cNvPr id="43049" name="Text Box 42">
              <a:extLst>
                <a:ext uri="{FF2B5EF4-FFF2-40B4-BE49-F238E27FC236}">
                  <a16:creationId xmlns:a16="http://schemas.microsoft.com/office/drawing/2014/main" id="{B2FF38C6-301F-49EC-9ABA-733A84AC3E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0772" y="838200"/>
              <a:ext cx="261773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fr-FR" altLang="fr-FR">
                  <a:solidFill>
                    <a:schemeClr val="bg1"/>
                  </a:solidFill>
                </a:rPr>
                <a:t>Intra Rectal Jet</a:t>
              </a:r>
            </a:p>
          </p:txBody>
        </p:sp>
      </p:grpSp>
      <p:sp>
        <p:nvSpPr>
          <p:cNvPr id="43045" name="ZoneTexte 48">
            <a:extLst>
              <a:ext uri="{FF2B5EF4-FFF2-40B4-BE49-F238E27FC236}">
                <a16:creationId xmlns:a16="http://schemas.microsoft.com/office/drawing/2014/main" id="{F57A4B59-784A-42A4-AA78-5156DF2BC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1275"/>
            <a:ext cx="3671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rgbClr val="FFFF00"/>
                </a:solidFill>
              </a:rPr>
              <a:t>INTRAJET  TRIAL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reeform 2">
            <a:extLst>
              <a:ext uri="{FF2B5EF4-FFF2-40B4-BE49-F238E27FC236}">
                <a16:creationId xmlns:a16="http://schemas.microsoft.com/office/drawing/2014/main" id="{4365E384-8EC2-4FD8-BC1D-CAED07F17CBA}"/>
              </a:ext>
            </a:extLst>
          </p:cNvPr>
          <p:cNvSpPr>
            <a:spLocks/>
          </p:cNvSpPr>
          <p:nvPr/>
        </p:nvSpPr>
        <p:spPr bwMode="auto">
          <a:xfrm>
            <a:off x="1676400" y="609600"/>
            <a:ext cx="5334000" cy="1524000"/>
          </a:xfrm>
          <a:custGeom>
            <a:avLst/>
            <a:gdLst>
              <a:gd name="T0" fmla="*/ 0 w 3360"/>
              <a:gd name="T1" fmla="*/ 0 h 960"/>
              <a:gd name="T2" fmla="*/ 0 w 3360"/>
              <a:gd name="T3" fmla="*/ 1524000 h 960"/>
              <a:gd name="T4" fmla="*/ 5334000 w 3360"/>
              <a:gd name="T5" fmla="*/ 1524000 h 9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60" h="960">
                <a:moveTo>
                  <a:pt x="0" y="0"/>
                </a:moveTo>
                <a:lnTo>
                  <a:pt x="0" y="960"/>
                </a:lnTo>
                <a:lnTo>
                  <a:pt x="3360" y="960"/>
                </a:ln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4035" name="AutoShape 3">
            <a:extLst>
              <a:ext uri="{FF2B5EF4-FFF2-40B4-BE49-F238E27FC236}">
                <a16:creationId xmlns:a16="http://schemas.microsoft.com/office/drawing/2014/main" id="{030FA722-B6FA-47E4-A65B-7B4694D61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57200"/>
            <a:ext cx="609600" cy="165735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4036" name="Text Box 4">
            <a:extLst>
              <a:ext uri="{FF2B5EF4-FFF2-40B4-BE49-F238E27FC236}">
                <a16:creationId xmlns:a16="http://schemas.microsoft.com/office/drawing/2014/main" id="{B83E0F27-0718-4397-AAE3-302899118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50" y="304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4037" name="Text Box 5">
            <a:extLst>
              <a:ext uri="{FF2B5EF4-FFF2-40B4-BE49-F238E27FC236}">
                <a16:creationId xmlns:a16="http://schemas.microsoft.com/office/drawing/2014/main" id="{E6058FFD-2D80-4193-B773-9B1E77D67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50" y="1066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4038" name="Text Box 6">
            <a:extLst>
              <a:ext uri="{FF2B5EF4-FFF2-40B4-BE49-F238E27FC236}">
                <a16:creationId xmlns:a16="http://schemas.microsoft.com/office/drawing/2014/main" id="{08A1B606-27E0-4D42-B9DC-53FFBD64A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50" y="1828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4039" name="Line 7">
            <a:extLst>
              <a:ext uri="{FF2B5EF4-FFF2-40B4-BE49-F238E27FC236}">
                <a16:creationId xmlns:a16="http://schemas.microsoft.com/office/drawing/2014/main" id="{D3E6A05F-BAC1-4655-BC57-A6E5EA4A3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1371600"/>
            <a:ext cx="76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4040" name="Line 8">
            <a:extLst>
              <a:ext uri="{FF2B5EF4-FFF2-40B4-BE49-F238E27FC236}">
                <a16:creationId xmlns:a16="http://schemas.microsoft.com/office/drawing/2014/main" id="{1FE8A164-90ED-4384-9213-95A1CF989F3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609600"/>
            <a:ext cx="76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4041" name="AutoShape 9">
            <a:extLst>
              <a:ext uri="{FF2B5EF4-FFF2-40B4-BE49-F238E27FC236}">
                <a16:creationId xmlns:a16="http://schemas.microsoft.com/office/drawing/2014/main" id="{DEE74D6C-3D37-4A0C-8366-0EEBF9FC0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990600"/>
            <a:ext cx="609600" cy="1123950"/>
          </a:xfrm>
          <a:prstGeom prst="cube">
            <a:avLst>
              <a:gd name="adj" fmla="val 25000"/>
            </a:avLst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4042" name="AutoShape 10">
            <a:extLst>
              <a:ext uri="{FF2B5EF4-FFF2-40B4-BE49-F238E27FC236}">
                <a16:creationId xmlns:a16="http://schemas.microsoft.com/office/drawing/2014/main" id="{5EC53FFA-7E1F-4AA9-B95C-F217AAA8A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1966913"/>
            <a:ext cx="685800" cy="152400"/>
          </a:xfrm>
          <a:prstGeom prst="cube">
            <a:avLst>
              <a:gd name="adj" fmla="val 100000"/>
            </a:avLst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4043" name="AutoShape 11">
            <a:extLst>
              <a:ext uri="{FF2B5EF4-FFF2-40B4-BE49-F238E27FC236}">
                <a16:creationId xmlns:a16="http://schemas.microsoft.com/office/drawing/2014/main" id="{EB960B0F-6680-44FF-8534-0D66CEA93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962150"/>
            <a:ext cx="685800" cy="152400"/>
          </a:xfrm>
          <a:prstGeom prst="cube">
            <a:avLst>
              <a:gd name="adj" fmla="val 100000"/>
            </a:avLst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4044" name="Text Box 12">
            <a:extLst>
              <a:ext uri="{FF2B5EF4-FFF2-40B4-BE49-F238E27FC236}">
                <a16:creationId xmlns:a16="http://schemas.microsoft.com/office/drawing/2014/main" id="{63E1C68C-8C70-426E-99DC-90409A58A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2251075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J-1</a:t>
            </a:r>
          </a:p>
        </p:txBody>
      </p:sp>
      <p:sp>
        <p:nvSpPr>
          <p:cNvPr id="44045" name="Text Box 13">
            <a:extLst>
              <a:ext uri="{FF2B5EF4-FFF2-40B4-BE49-F238E27FC236}">
                <a16:creationId xmlns:a16="http://schemas.microsoft.com/office/drawing/2014/main" id="{529C6B39-6CE5-474B-B407-067B5C1F3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209800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J-15</a:t>
            </a:r>
          </a:p>
        </p:txBody>
      </p:sp>
      <p:sp>
        <p:nvSpPr>
          <p:cNvPr id="44046" name="Text Box 14">
            <a:extLst>
              <a:ext uri="{FF2B5EF4-FFF2-40B4-BE49-F238E27FC236}">
                <a16:creationId xmlns:a16="http://schemas.microsoft.com/office/drawing/2014/main" id="{294D94DF-CA6B-455C-A161-634AA0332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133600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J-90</a:t>
            </a:r>
          </a:p>
        </p:txBody>
      </p:sp>
      <p:sp>
        <p:nvSpPr>
          <p:cNvPr id="44047" name="Freeform 15">
            <a:extLst>
              <a:ext uri="{FF2B5EF4-FFF2-40B4-BE49-F238E27FC236}">
                <a16:creationId xmlns:a16="http://schemas.microsoft.com/office/drawing/2014/main" id="{960EFD73-404D-4BCD-80D2-B6A5F05AC4EC}"/>
              </a:ext>
            </a:extLst>
          </p:cNvPr>
          <p:cNvSpPr>
            <a:spLocks/>
          </p:cNvSpPr>
          <p:nvPr/>
        </p:nvSpPr>
        <p:spPr bwMode="auto">
          <a:xfrm>
            <a:off x="1676400" y="3921125"/>
            <a:ext cx="5334000" cy="1524000"/>
          </a:xfrm>
          <a:custGeom>
            <a:avLst/>
            <a:gdLst>
              <a:gd name="T0" fmla="*/ 0 w 3360"/>
              <a:gd name="T1" fmla="*/ 0 h 960"/>
              <a:gd name="T2" fmla="*/ 0 w 3360"/>
              <a:gd name="T3" fmla="*/ 1524000 h 960"/>
              <a:gd name="T4" fmla="*/ 5334000 w 3360"/>
              <a:gd name="T5" fmla="*/ 1524000 h 9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60" h="960">
                <a:moveTo>
                  <a:pt x="0" y="0"/>
                </a:moveTo>
                <a:lnTo>
                  <a:pt x="0" y="960"/>
                </a:lnTo>
                <a:lnTo>
                  <a:pt x="3360" y="960"/>
                </a:ln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4048" name="AutoShape 16">
            <a:extLst>
              <a:ext uri="{FF2B5EF4-FFF2-40B4-BE49-F238E27FC236}">
                <a16:creationId xmlns:a16="http://schemas.microsoft.com/office/drawing/2014/main" id="{28F9C4CF-D4C8-458C-B4A2-0F8A947BB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768725"/>
            <a:ext cx="609600" cy="165735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4049" name="Text Box 17">
            <a:extLst>
              <a:ext uri="{FF2B5EF4-FFF2-40B4-BE49-F238E27FC236}">
                <a16:creationId xmlns:a16="http://schemas.microsoft.com/office/drawing/2014/main" id="{FE58FC99-B20B-458A-9DB4-D0C1940CD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50" y="36163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4050" name="Text Box 18">
            <a:extLst>
              <a:ext uri="{FF2B5EF4-FFF2-40B4-BE49-F238E27FC236}">
                <a16:creationId xmlns:a16="http://schemas.microsoft.com/office/drawing/2014/main" id="{7985FF77-0C28-4493-8D4E-E87243D1B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50" y="4343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4051" name="Text Box 20">
            <a:extLst>
              <a:ext uri="{FF2B5EF4-FFF2-40B4-BE49-F238E27FC236}">
                <a16:creationId xmlns:a16="http://schemas.microsoft.com/office/drawing/2014/main" id="{D7AC1771-DFE1-46E7-88B1-33AB60E3F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50" y="51403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4052" name="Line 22">
            <a:extLst>
              <a:ext uri="{FF2B5EF4-FFF2-40B4-BE49-F238E27FC236}">
                <a16:creationId xmlns:a16="http://schemas.microsoft.com/office/drawing/2014/main" id="{E481DCD6-06A1-46E6-8A92-5BE8E35062D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4572000"/>
            <a:ext cx="76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4053" name="Line 23">
            <a:extLst>
              <a:ext uri="{FF2B5EF4-FFF2-40B4-BE49-F238E27FC236}">
                <a16:creationId xmlns:a16="http://schemas.microsoft.com/office/drawing/2014/main" id="{7AF72479-BA23-4599-B695-C2EC990F42A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3921125"/>
            <a:ext cx="76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4054" name="AutoShape 24">
            <a:extLst>
              <a:ext uri="{FF2B5EF4-FFF2-40B4-BE49-F238E27FC236}">
                <a16:creationId xmlns:a16="http://schemas.microsoft.com/office/drawing/2014/main" id="{E5AD3659-29AE-4A1E-AF50-3BF7BEF13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419600"/>
            <a:ext cx="609600" cy="1006475"/>
          </a:xfrm>
          <a:prstGeom prst="cube">
            <a:avLst>
              <a:gd name="adj" fmla="val 25000"/>
            </a:avLst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4055" name="AutoShape 25">
            <a:extLst>
              <a:ext uri="{FF2B5EF4-FFF2-40B4-BE49-F238E27FC236}">
                <a16:creationId xmlns:a16="http://schemas.microsoft.com/office/drawing/2014/main" id="{B8BF57F3-7B9B-49ED-8B11-2BA2DD245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810000"/>
            <a:ext cx="609600" cy="161607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4056" name="AutoShape 26">
            <a:extLst>
              <a:ext uri="{FF2B5EF4-FFF2-40B4-BE49-F238E27FC236}">
                <a16:creationId xmlns:a16="http://schemas.microsoft.com/office/drawing/2014/main" id="{EAFEDC9C-4B2F-4086-A8BC-014A60F61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292725"/>
            <a:ext cx="685800" cy="152400"/>
          </a:xfrm>
          <a:prstGeom prst="cube">
            <a:avLst>
              <a:gd name="adj" fmla="val 100000"/>
            </a:avLst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4057" name="AutoShape 27">
            <a:extLst>
              <a:ext uri="{FF2B5EF4-FFF2-40B4-BE49-F238E27FC236}">
                <a16:creationId xmlns:a16="http://schemas.microsoft.com/office/drawing/2014/main" id="{3A7EE150-6210-4232-8925-D67F91AB1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5029200"/>
            <a:ext cx="609600" cy="39687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4058" name="AutoShape 28">
            <a:extLst>
              <a:ext uri="{FF2B5EF4-FFF2-40B4-BE49-F238E27FC236}">
                <a16:creationId xmlns:a16="http://schemas.microsoft.com/office/drawing/2014/main" id="{715A6D69-5AF4-443A-9570-4D4CF5488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5292725"/>
            <a:ext cx="685800" cy="152400"/>
          </a:xfrm>
          <a:prstGeom prst="cube">
            <a:avLst>
              <a:gd name="adj" fmla="val 100000"/>
            </a:avLst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4059" name="Text Box 29">
            <a:extLst>
              <a:ext uri="{FF2B5EF4-FFF2-40B4-BE49-F238E27FC236}">
                <a16:creationId xmlns:a16="http://schemas.microsoft.com/office/drawing/2014/main" id="{910D6C4D-685E-4FCB-A26B-52B4F81BE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5562600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J-3</a:t>
            </a:r>
          </a:p>
        </p:txBody>
      </p:sp>
      <p:sp>
        <p:nvSpPr>
          <p:cNvPr id="44060" name="Text Box 30">
            <a:extLst>
              <a:ext uri="{FF2B5EF4-FFF2-40B4-BE49-F238E27FC236}">
                <a16:creationId xmlns:a16="http://schemas.microsoft.com/office/drawing/2014/main" id="{6A58E83A-9094-4F6B-B9B4-90E3DC338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521325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J-15</a:t>
            </a:r>
          </a:p>
        </p:txBody>
      </p:sp>
      <p:sp>
        <p:nvSpPr>
          <p:cNvPr id="44061" name="Text Box 31">
            <a:extLst>
              <a:ext uri="{FF2B5EF4-FFF2-40B4-BE49-F238E27FC236}">
                <a16:creationId xmlns:a16="http://schemas.microsoft.com/office/drawing/2014/main" id="{5EDB83AD-C45C-43FE-A496-FCDAEB252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445125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J-90</a:t>
            </a:r>
          </a:p>
        </p:txBody>
      </p:sp>
      <p:sp>
        <p:nvSpPr>
          <p:cNvPr id="44062" name="Text Box 40">
            <a:extLst>
              <a:ext uri="{FF2B5EF4-FFF2-40B4-BE49-F238E27FC236}">
                <a16:creationId xmlns:a16="http://schemas.microsoft.com/office/drawing/2014/main" id="{62B4F00F-E5AE-4769-A169-8A42DA21D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8413" y="2895600"/>
            <a:ext cx="17224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BLEEDING</a:t>
            </a:r>
          </a:p>
        </p:txBody>
      </p:sp>
      <p:sp>
        <p:nvSpPr>
          <p:cNvPr id="44063" name="Text Box 41">
            <a:extLst>
              <a:ext uri="{FF2B5EF4-FFF2-40B4-BE49-F238E27FC236}">
                <a16:creationId xmlns:a16="http://schemas.microsoft.com/office/drawing/2014/main" id="{37A39022-0773-4926-9D35-555DEABF0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6019800"/>
            <a:ext cx="17764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DIARRHEA</a:t>
            </a:r>
          </a:p>
        </p:txBody>
      </p:sp>
      <p:sp>
        <p:nvSpPr>
          <p:cNvPr id="44064" name="AutoShape 44">
            <a:extLst>
              <a:ext uri="{FF2B5EF4-FFF2-40B4-BE49-F238E27FC236}">
                <a16:creationId xmlns:a16="http://schemas.microsoft.com/office/drawing/2014/main" id="{1159D7C4-1CA1-4A62-A36C-046C45343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219200"/>
            <a:ext cx="609600" cy="89535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4065" name="AutoShape 45">
            <a:extLst>
              <a:ext uri="{FF2B5EF4-FFF2-40B4-BE49-F238E27FC236}">
                <a16:creationId xmlns:a16="http://schemas.microsoft.com/office/drawing/2014/main" id="{3FEAA575-3CB6-4897-9324-D5A2FCE00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676400"/>
            <a:ext cx="609600" cy="43815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grpSp>
        <p:nvGrpSpPr>
          <p:cNvPr id="44066" name="Groupe 41">
            <a:extLst>
              <a:ext uri="{FF2B5EF4-FFF2-40B4-BE49-F238E27FC236}">
                <a16:creationId xmlns:a16="http://schemas.microsoft.com/office/drawing/2014/main" id="{33260D51-C95E-4D1A-A43C-D7F2860D1C39}"/>
              </a:ext>
            </a:extLst>
          </p:cNvPr>
          <p:cNvGrpSpPr>
            <a:grpSpLocks/>
          </p:cNvGrpSpPr>
          <p:nvPr/>
        </p:nvGrpSpPr>
        <p:grpSpPr bwMode="auto">
          <a:xfrm>
            <a:off x="6491288" y="269875"/>
            <a:ext cx="2617787" cy="1030288"/>
            <a:chOff x="6490772" y="269875"/>
            <a:chExt cx="2617732" cy="1029990"/>
          </a:xfrm>
        </p:grpSpPr>
        <p:sp>
          <p:nvSpPr>
            <p:cNvPr id="44068" name="Rectangle 39">
              <a:extLst>
                <a:ext uri="{FF2B5EF4-FFF2-40B4-BE49-F238E27FC236}">
                  <a16:creationId xmlns:a16="http://schemas.microsoft.com/office/drawing/2014/main" id="{0DA561AA-2767-4B48-A66F-FE522F76E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3810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4069" name="Rectangle 40">
              <a:extLst>
                <a:ext uri="{FF2B5EF4-FFF2-40B4-BE49-F238E27FC236}">
                  <a16:creationId xmlns:a16="http://schemas.microsoft.com/office/drawing/2014/main" id="{8389F3C7-4546-469F-B53C-071F2A8E1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914400"/>
              <a:ext cx="304800" cy="3048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4070" name="Text Box 41">
              <a:extLst>
                <a:ext uri="{FF2B5EF4-FFF2-40B4-BE49-F238E27FC236}">
                  <a16:creationId xmlns:a16="http://schemas.microsoft.com/office/drawing/2014/main" id="{63CF4D83-2C0A-4377-8F7D-1502D10F6F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7054" y="269875"/>
              <a:ext cx="160813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fr-FR" altLang="fr-FR">
                  <a:solidFill>
                    <a:schemeClr val="bg1"/>
                  </a:solidFill>
                </a:rPr>
                <a:t>External jet</a:t>
              </a:r>
            </a:p>
          </p:txBody>
        </p:sp>
        <p:sp>
          <p:nvSpPr>
            <p:cNvPr id="44071" name="Text Box 42">
              <a:extLst>
                <a:ext uri="{FF2B5EF4-FFF2-40B4-BE49-F238E27FC236}">
                  <a16:creationId xmlns:a16="http://schemas.microsoft.com/office/drawing/2014/main" id="{886517C8-A58C-4E81-BC70-ED53DEBB9E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0772" y="838200"/>
              <a:ext cx="261773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fr-FR" altLang="fr-FR">
                  <a:solidFill>
                    <a:schemeClr val="bg1"/>
                  </a:solidFill>
                </a:rPr>
                <a:t>Intra Rectal Jet</a:t>
              </a:r>
            </a:p>
          </p:txBody>
        </p:sp>
      </p:grpSp>
      <p:sp>
        <p:nvSpPr>
          <p:cNvPr id="44067" name="ZoneTexte 46">
            <a:extLst>
              <a:ext uri="{FF2B5EF4-FFF2-40B4-BE49-F238E27FC236}">
                <a16:creationId xmlns:a16="http://schemas.microsoft.com/office/drawing/2014/main" id="{CDF55DA2-0A5C-401F-A5ED-089311D58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1275"/>
            <a:ext cx="3671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rgbClr val="FFFF00"/>
                </a:solidFill>
              </a:rPr>
              <a:t>INTRAJET  TRIAL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reeform 2">
            <a:extLst>
              <a:ext uri="{FF2B5EF4-FFF2-40B4-BE49-F238E27FC236}">
                <a16:creationId xmlns:a16="http://schemas.microsoft.com/office/drawing/2014/main" id="{1CEDFDA2-5FAC-437E-8A53-6261D9CB9474}"/>
              </a:ext>
            </a:extLst>
          </p:cNvPr>
          <p:cNvSpPr>
            <a:spLocks/>
          </p:cNvSpPr>
          <p:nvPr/>
        </p:nvSpPr>
        <p:spPr bwMode="auto">
          <a:xfrm>
            <a:off x="1676400" y="609600"/>
            <a:ext cx="5334000" cy="1524000"/>
          </a:xfrm>
          <a:custGeom>
            <a:avLst/>
            <a:gdLst>
              <a:gd name="T0" fmla="*/ 0 w 3360"/>
              <a:gd name="T1" fmla="*/ 0 h 960"/>
              <a:gd name="T2" fmla="*/ 0 w 3360"/>
              <a:gd name="T3" fmla="*/ 1524000 h 960"/>
              <a:gd name="T4" fmla="*/ 5334000 w 3360"/>
              <a:gd name="T5" fmla="*/ 1524000 h 9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60" h="960">
                <a:moveTo>
                  <a:pt x="0" y="0"/>
                </a:moveTo>
                <a:lnTo>
                  <a:pt x="0" y="960"/>
                </a:lnTo>
                <a:lnTo>
                  <a:pt x="3360" y="960"/>
                </a:ln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059" name="AutoShape 3">
            <a:extLst>
              <a:ext uri="{FF2B5EF4-FFF2-40B4-BE49-F238E27FC236}">
                <a16:creationId xmlns:a16="http://schemas.microsoft.com/office/drawing/2014/main" id="{E3C3CD06-5716-4CF7-ADAE-1C99434ED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57200"/>
            <a:ext cx="609600" cy="165735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CCA886A8-C9F8-4B9E-AADC-2E9A00924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50" y="304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5061" name="Text Box 5">
            <a:extLst>
              <a:ext uri="{FF2B5EF4-FFF2-40B4-BE49-F238E27FC236}">
                <a16:creationId xmlns:a16="http://schemas.microsoft.com/office/drawing/2014/main" id="{C73F3354-6391-4CCB-9A0B-4BBE65930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50" y="1066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5062" name="Text Box 6">
            <a:extLst>
              <a:ext uri="{FF2B5EF4-FFF2-40B4-BE49-F238E27FC236}">
                <a16:creationId xmlns:a16="http://schemas.microsoft.com/office/drawing/2014/main" id="{3CDE9930-3F20-44BA-B760-8AA2592DE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50" y="1828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5063" name="Line 7">
            <a:extLst>
              <a:ext uri="{FF2B5EF4-FFF2-40B4-BE49-F238E27FC236}">
                <a16:creationId xmlns:a16="http://schemas.microsoft.com/office/drawing/2014/main" id="{A2B25705-57D0-4F34-BF19-AEF59CBD989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1371600"/>
            <a:ext cx="76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064" name="Line 8">
            <a:extLst>
              <a:ext uri="{FF2B5EF4-FFF2-40B4-BE49-F238E27FC236}">
                <a16:creationId xmlns:a16="http://schemas.microsoft.com/office/drawing/2014/main" id="{794D1741-8AC9-4EDF-AC7B-34187C45A1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609600"/>
            <a:ext cx="76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065" name="AutoShape 9">
            <a:extLst>
              <a:ext uri="{FF2B5EF4-FFF2-40B4-BE49-F238E27FC236}">
                <a16:creationId xmlns:a16="http://schemas.microsoft.com/office/drawing/2014/main" id="{288A5093-059F-4A2A-9410-6D5FD046A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57200"/>
            <a:ext cx="609600" cy="1657350"/>
          </a:xfrm>
          <a:prstGeom prst="cube">
            <a:avLst>
              <a:gd name="adj" fmla="val 25000"/>
            </a:avLst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5066" name="Text Box 12">
            <a:extLst>
              <a:ext uri="{FF2B5EF4-FFF2-40B4-BE49-F238E27FC236}">
                <a16:creationId xmlns:a16="http://schemas.microsoft.com/office/drawing/2014/main" id="{A82F1631-0F55-4C5B-A55E-7E94F5397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2251075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J-1</a:t>
            </a:r>
          </a:p>
        </p:txBody>
      </p:sp>
      <p:sp>
        <p:nvSpPr>
          <p:cNvPr id="45067" name="Text Box 13">
            <a:extLst>
              <a:ext uri="{FF2B5EF4-FFF2-40B4-BE49-F238E27FC236}">
                <a16:creationId xmlns:a16="http://schemas.microsoft.com/office/drawing/2014/main" id="{4F4E8DB1-5B63-49FC-99AF-6E6F96844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209800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J-15</a:t>
            </a:r>
          </a:p>
        </p:txBody>
      </p:sp>
      <p:sp>
        <p:nvSpPr>
          <p:cNvPr id="45068" name="Text Box 14">
            <a:extLst>
              <a:ext uri="{FF2B5EF4-FFF2-40B4-BE49-F238E27FC236}">
                <a16:creationId xmlns:a16="http://schemas.microsoft.com/office/drawing/2014/main" id="{9BB6734B-6A5B-40F9-96DE-8330B89EC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133600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J-90</a:t>
            </a:r>
          </a:p>
        </p:txBody>
      </p:sp>
      <p:sp>
        <p:nvSpPr>
          <p:cNvPr id="45069" name="Freeform 15">
            <a:extLst>
              <a:ext uri="{FF2B5EF4-FFF2-40B4-BE49-F238E27FC236}">
                <a16:creationId xmlns:a16="http://schemas.microsoft.com/office/drawing/2014/main" id="{E05EA075-CA26-4D6D-9159-DE3575626492}"/>
              </a:ext>
            </a:extLst>
          </p:cNvPr>
          <p:cNvSpPr>
            <a:spLocks/>
          </p:cNvSpPr>
          <p:nvPr/>
        </p:nvSpPr>
        <p:spPr bwMode="auto">
          <a:xfrm>
            <a:off x="1676400" y="3921125"/>
            <a:ext cx="5334000" cy="1524000"/>
          </a:xfrm>
          <a:custGeom>
            <a:avLst/>
            <a:gdLst>
              <a:gd name="T0" fmla="*/ 0 w 3360"/>
              <a:gd name="T1" fmla="*/ 0 h 960"/>
              <a:gd name="T2" fmla="*/ 0 w 3360"/>
              <a:gd name="T3" fmla="*/ 1524000 h 960"/>
              <a:gd name="T4" fmla="*/ 5334000 w 3360"/>
              <a:gd name="T5" fmla="*/ 1524000 h 9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60" h="960">
                <a:moveTo>
                  <a:pt x="0" y="0"/>
                </a:moveTo>
                <a:lnTo>
                  <a:pt x="0" y="960"/>
                </a:lnTo>
                <a:lnTo>
                  <a:pt x="3360" y="960"/>
                </a:ln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070" name="AutoShape 16">
            <a:extLst>
              <a:ext uri="{FF2B5EF4-FFF2-40B4-BE49-F238E27FC236}">
                <a16:creationId xmlns:a16="http://schemas.microsoft.com/office/drawing/2014/main" id="{BD9C67F1-B5C1-458E-8ED8-60D75FA9E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768725"/>
            <a:ext cx="609600" cy="165735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5071" name="Text Box 17">
            <a:extLst>
              <a:ext uri="{FF2B5EF4-FFF2-40B4-BE49-F238E27FC236}">
                <a16:creationId xmlns:a16="http://schemas.microsoft.com/office/drawing/2014/main" id="{47E4F5DF-D399-4DD9-98D8-B9EAC59A8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50" y="361632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45072" name="Text Box 18">
            <a:extLst>
              <a:ext uri="{FF2B5EF4-FFF2-40B4-BE49-F238E27FC236}">
                <a16:creationId xmlns:a16="http://schemas.microsoft.com/office/drawing/2014/main" id="{0117CAC1-C03F-4401-AEBB-D5764DD4D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50" y="4343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5073" name="Text Box 19">
            <a:extLst>
              <a:ext uri="{FF2B5EF4-FFF2-40B4-BE49-F238E27FC236}">
                <a16:creationId xmlns:a16="http://schemas.microsoft.com/office/drawing/2014/main" id="{94B15065-15BA-4B11-9109-CED0DEBFF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50" y="51403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5074" name="Line 20">
            <a:extLst>
              <a:ext uri="{FF2B5EF4-FFF2-40B4-BE49-F238E27FC236}">
                <a16:creationId xmlns:a16="http://schemas.microsoft.com/office/drawing/2014/main" id="{E79DC40C-7A0E-4304-A551-8B7BF1F2064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4572000"/>
            <a:ext cx="76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075" name="Line 21">
            <a:extLst>
              <a:ext uri="{FF2B5EF4-FFF2-40B4-BE49-F238E27FC236}">
                <a16:creationId xmlns:a16="http://schemas.microsoft.com/office/drawing/2014/main" id="{6A4C271B-B1D5-4BC2-B7D2-2714E1E0886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3921125"/>
            <a:ext cx="76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076" name="AutoShape 22">
            <a:extLst>
              <a:ext uri="{FF2B5EF4-FFF2-40B4-BE49-F238E27FC236}">
                <a16:creationId xmlns:a16="http://schemas.microsoft.com/office/drawing/2014/main" id="{58F503FD-BAD5-4E80-9606-5249C6C6B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267200"/>
            <a:ext cx="609600" cy="1158875"/>
          </a:xfrm>
          <a:prstGeom prst="cube">
            <a:avLst>
              <a:gd name="adj" fmla="val 25000"/>
            </a:avLst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5077" name="AutoShape 23">
            <a:extLst>
              <a:ext uri="{FF2B5EF4-FFF2-40B4-BE49-F238E27FC236}">
                <a16:creationId xmlns:a16="http://schemas.microsoft.com/office/drawing/2014/main" id="{0D13AFA8-5D0B-41E8-858A-1155C3AD8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038600"/>
            <a:ext cx="609600" cy="138747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5078" name="Text Box 27">
            <a:extLst>
              <a:ext uri="{FF2B5EF4-FFF2-40B4-BE49-F238E27FC236}">
                <a16:creationId xmlns:a16="http://schemas.microsoft.com/office/drawing/2014/main" id="{95900054-766F-4E45-AAB9-3F9475594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5562600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J-3</a:t>
            </a:r>
          </a:p>
        </p:txBody>
      </p:sp>
      <p:sp>
        <p:nvSpPr>
          <p:cNvPr id="45079" name="Text Box 29">
            <a:extLst>
              <a:ext uri="{FF2B5EF4-FFF2-40B4-BE49-F238E27FC236}">
                <a16:creationId xmlns:a16="http://schemas.microsoft.com/office/drawing/2014/main" id="{582CAFC3-24A4-4DEC-A13E-97C8A9E52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445125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J-90</a:t>
            </a:r>
          </a:p>
        </p:txBody>
      </p:sp>
      <p:sp>
        <p:nvSpPr>
          <p:cNvPr id="45080" name="Text Box 38">
            <a:extLst>
              <a:ext uri="{FF2B5EF4-FFF2-40B4-BE49-F238E27FC236}">
                <a16:creationId xmlns:a16="http://schemas.microsoft.com/office/drawing/2014/main" id="{7E7AEBE7-0ACA-4BB7-8F71-C0109453A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1113" y="2895600"/>
            <a:ext cx="41751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 sz="3600">
                <a:solidFill>
                  <a:schemeClr val="bg1"/>
                </a:solidFill>
              </a:rPr>
              <a:t>Hemorrhoids  &gt; 5mm</a:t>
            </a:r>
          </a:p>
        </p:txBody>
      </p:sp>
      <p:sp>
        <p:nvSpPr>
          <p:cNvPr id="45081" name="Text Box 39">
            <a:extLst>
              <a:ext uri="{FF2B5EF4-FFF2-40B4-BE49-F238E27FC236}">
                <a16:creationId xmlns:a16="http://schemas.microsoft.com/office/drawing/2014/main" id="{42E97BC0-0B40-4A4B-BEC6-09C741477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975" y="6019800"/>
            <a:ext cx="3479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 sz="3600">
                <a:solidFill>
                  <a:schemeClr val="bg1"/>
                </a:solidFill>
              </a:rPr>
              <a:t>Hemorrhoid scars</a:t>
            </a:r>
          </a:p>
        </p:txBody>
      </p:sp>
      <p:sp>
        <p:nvSpPr>
          <p:cNvPr id="45082" name="AutoShape 40">
            <a:extLst>
              <a:ext uri="{FF2B5EF4-FFF2-40B4-BE49-F238E27FC236}">
                <a16:creationId xmlns:a16="http://schemas.microsoft.com/office/drawing/2014/main" id="{32A2A3CC-4E21-44BD-8AD3-A94511CC9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762000"/>
            <a:ext cx="609600" cy="135255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5083" name="AutoShape 41">
            <a:extLst>
              <a:ext uri="{FF2B5EF4-FFF2-40B4-BE49-F238E27FC236}">
                <a16:creationId xmlns:a16="http://schemas.microsoft.com/office/drawing/2014/main" id="{42C78A9A-C7D5-41C3-8F4B-B42FEA113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143000"/>
            <a:ext cx="609600" cy="97155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5084" name="AutoShape 42">
            <a:extLst>
              <a:ext uri="{FF2B5EF4-FFF2-40B4-BE49-F238E27FC236}">
                <a16:creationId xmlns:a16="http://schemas.microsoft.com/office/drawing/2014/main" id="{306C4D96-1151-43E8-A7A8-E4611AE79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1066800"/>
            <a:ext cx="609600" cy="1047750"/>
          </a:xfrm>
          <a:prstGeom prst="cube">
            <a:avLst>
              <a:gd name="adj" fmla="val 25000"/>
            </a:avLst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5085" name="AutoShape 43">
            <a:extLst>
              <a:ext uri="{FF2B5EF4-FFF2-40B4-BE49-F238E27FC236}">
                <a16:creationId xmlns:a16="http://schemas.microsoft.com/office/drawing/2014/main" id="{322A561C-F9FE-4E12-99B6-7CABA7DC7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295400"/>
            <a:ext cx="609600" cy="819150"/>
          </a:xfrm>
          <a:prstGeom prst="cube">
            <a:avLst>
              <a:gd name="adj" fmla="val 25000"/>
            </a:avLst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5086" name="AutoShape 44">
            <a:extLst>
              <a:ext uri="{FF2B5EF4-FFF2-40B4-BE49-F238E27FC236}">
                <a16:creationId xmlns:a16="http://schemas.microsoft.com/office/drawing/2014/main" id="{299C45AA-F9F3-43CE-8756-51406FC6B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4648200"/>
            <a:ext cx="609600" cy="777875"/>
          </a:xfrm>
          <a:prstGeom prst="cube">
            <a:avLst>
              <a:gd name="adj" fmla="val 25000"/>
            </a:avLst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5087" name="AutoShape 15">
            <a:extLst>
              <a:ext uri="{FF2B5EF4-FFF2-40B4-BE49-F238E27FC236}">
                <a16:creationId xmlns:a16="http://schemas.microsoft.com/office/drawing/2014/main" id="{18C32AEA-D9FA-4C66-B945-32D059FA8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981200"/>
            <a:ext cx="685800" cy="152400"/>
          </a:xfrm>
          <a:prstGeom prst="cube">
            <a:avLst>
              <a:gd name="adj" fmla="val 100000"/>
            </a:avLst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grpSp>
        <p:nvGrpSpPr>
          <p:cNvPr id="45088" name="Groupe 40">
            <a:extLst>
              <a:ext uri="{FF2B5EF4-FFF2-40B4-BE49-F238E27FC236}">
                <a16:creationId xmlns:a16="http://schemas.microsoft.com/office/drawing/2014/main" id="{0563CA55-76CA-48B5-A84B-21E99E049DF1}"/>
              </a:ext>
            </a:extLst>
          </p:cNvPr>
          <p:cNvGrpSpPr>
            <a:grpSpLocks/>
          </p:cNvGrpSpPr>
          <p:nvPr/>
        </p:nvGrpSpPr>
        <p:grpSpPr bwMode="auto">
          <a:xfrm>
            <a:off x="6491288" y="269875"/>
            <a:ext cx="2617787" cy="1030288"/>
            <a:chOff x="6490772" y="269875"/>
            <a:chExt cx="2617732" cy="1029990"/>
          </a:xfrm>
        </p:grpSpPr>
        <p:sp>
          <p:nvSpPr>
            <p:cNvPr id="45090" name="Rectangle 39">
              <a:extLst>
                <a:ext uri="{FF2B5EF4-FFF2-40B4-BE49-F238E27FC236}">
                  <a16:creationId xmlns:a16="http://schemas.microsoft.com/office/drawing/2014/main" id="{937D0678-C165-4E27-9374-B33B364B21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3810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5091" name="Rectangle 40">
              <a:extLst>
                <a:ext uri="{FF2B5EF4-FFF2-40B4-BE49-F238E27FC236}">
                  <a16:creationId xmlns:a16="http://schemas.microsoft.com/office/drawing/2014/main" id="{2A3F4DD5-2F47-4473-93F3-7C206F058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914400"/>
              <a:ext cx="304800" cy="3048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5092" name="Text Box 41">
              <a:extLst>
                <a:ext uri="{FF2B5EF4-FFF2-40B4-BE49-F238E27FC236}">
                  <a16:creationId xmlns:a16="http://schemas.microsoft.com/office/drawing/2014/main" id="{B3483EB0-9568-4759-91F0-699D5F771C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7054" y="269875"/>
              <a:ext cx="160813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fr-FR" altLang="fr-FR">
                  <a:solidFill>
                    <a:schemeClr val="bg1"/>
                  </a:solidFill>
                </a:rPr>
                <a:t>External jet</a:t>
              </a:r>
            </a:p>
          </p:txBody>
        </p:sp>
        <p:sp>
          <p:nvSpPr>
            <p:cNvPr id="45093" name="Text Box 42">
              <a:extLst>
                <a:ext uri="{FF2B5EF4-FFF2-40B4-BE49-F238E27FC236}">
                  <a16:creationId xmlns:a16="http://schemas.microsoft.com/office/drawing/2014/main" id="{A7B45EA3-95CD-4107-A8DD-CAD3F95903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0772" y="838200"/>
              <a:ext cx="261773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fr-FR" altLang="fr-FR">
                  <a:solidFill>
                    <a:schemeClr val="bg1"/>
                  </a:solidFill>
                </a:rPr>
                <a:t>Intra Rectal Jet</a:t>
              </a:r>
            </a:p>
          </p:txBody>
        </p:sp>
      </p:grpSp>
      <p:sp>
        <p:nvSpPr>
          <p:cNvPr id="45089" name="ZoneTexte 45">
            <a:extLst>
              <a:ext uri="{FF2B5EF4-FFF2-40B4-BE49-F238E27FC236}">
                <a16:creationId xmlns:a16="http://schemas.microsoft.com/office/drawing/2014/main" id="{A9A4127F-13EA-45C9-95F4-AB34C91FE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1275"/>
            <a:ext cx="3671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rgbClr val="FFFF00"/>
                </a:solidFill>
              </a:rPr>
              <a:t>INTRAJET  TRIAL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reeform 13">
            <a:extLst>
              <a:ext uri="{FF2B5EF4-FFF2-40B4-BE49-F238E27FC236}">
                <a16:creationId xmlns:a16="http://schemas.microsoft.com/office/drawing/2014/main" id="{3D4BFC29-B954-4DD8-BF4D-83E82B4E4B48}"/>
              </a:ext>
            </a:extLst>
          </p:cNvPr>
          <p:cNvSpPr>
            <a:spLocks/>
          </p:cNvSpPr>
          <p:nvPr/>
        </p:nvSpPr>
        <p:spPr bwMode="auto">
          <a:xfrm>
            <a:off x="1676400" y="838200"/>
            <a:ext cx="5334000" cy="1524000"/>
          </a:xfrm>
          <a:custGeom>
            <a:avLst/>
            <a:gdLst>
              <a:gd name="T0" fmla="*/ 0 w 3360"/>
              <a:gd name="T1" fmla="*/ 0 h 960"/>
              <a:gd name="T2" fmla="*/ 0 w 3360"/>
              <a:gd name="T3" fmla="*/ 1524000 h 960"/>
              <a:gd name="T4" fmla="*/ 5334000 w 3360"/>
              <a:gd name="T5" fmla="*/ 1524000 h 9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60" h="960">
                <a:moveTo>
                  <a:pt x="0" y="0"/>
                </a:moveTo>
                <a:lnTo>
                  <a:pt x="0" y="960"/>
                </a:lnTo>
                <a:lnTo>
                  <a:pt x="3360" y="960"/>
                </a:ln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6083" name="AutoShape 14">
            <a:extLst>
              <a:ext uri="{FF2B5EF4-FFF2-40B4-BE49-F238E27FC236}">
                <a16:creationId xmlns:a16="http://schemas.microsoft.com/office/drawing/2014/main" id="{EFA1FA89-EC3F-4ED5-A457-EC52D18CF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685800"/>
            <a:ext cx="609600" cy="165735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6084" name="Text Box 15">
            <a:extLst>
              <a:ext uri="{FF2B5EF4-FFF2-40B4-BE49-F238E27FC236}">
                <a16:creationId xmlns:a16="http://schemas.microsoft.com/office/drawing/2014/main" id="{E8F6B7AF-0807-47F5-AE40-0E6F65B38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50" y="533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46085" name="Text Box 16">
            <a:extLst>
              <a:ext uri="{FF2B5EF4-FFF2-40B4-BE49-F238E27FC236}">
                <a16:creationId xmlns:a16="http://schemas.microsoft.com/office/drawing/2014/main" id="{ED7F5016-FCC8-4A17-83A5-B8461C48F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50" y="12604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6086" name="Text Box 17">
            <a:extLst>
              <a:ext uri="{FF2B5EF4-FFF2-40B4-BE49-F238E27FC236}">
                <a16:creationId xmlns:a16="http://schemas.microsoft.com/office/drawing/2014/main" id="{D9A0C969-3611-4860-8445-BE9354BAB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50" y="2057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6087" name="Line 18">
            <a:extLst>
              <a:ext uri="{FF2B5EF4-FFF2-40B4-BE49-F238E27FC236}">
                <a16:creationId xmlns:a16="http://schemas.microsoft.com/office/drawing/2014/main" id="{B020AF48-1483-41DA-A8D0-49C168C9977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1489075"/>
            <a:ext cx="76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6088" name="Line 19">
            <a:extLst>
              <a:ext uri="{FF2B5EF4-FFF2-40B4-BE49-F238E27FC236}">
                <a16:creationId xmlns:a16="http://schemas.microsoft.com/office/drawing/2014/main" id="{24A21005-AE83-4592-9B47-DC13498887E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838200"/>
            <a:ext cx="76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6089" name="AutoShape 20">
            <a:extLst>
              <a:ext uri="{FF2B5EF4-FFF2-40B4-BE49-F238E27FC236}">
                <a16:creationId xmlns:a16="http://schemas.microsoft.com/office/drawing/2014/main" id="{09FC8FD2-4ABE-4E9C-A8CA-0D8DE8683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184275"/>
            <a:ext cx="609600" cy="1158875"/>
          </a:xfrm>
          <a:prstGeom prst="cube">
            <a:avLst>
              <a:gd name="adj" fmla="val 25000"/>
            </a:avLst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6090" name="AutoShape 21">
            <a:extLst>
              <a:ext uri="{FF2B5EF4-FFF2-40B4-BE49-F238E27FC236}">
                <a16:creationId xmlns:a16="http://schemas.microsoft.com/office/drawing/2014/main" id="{7204C393-E043-48FC-9707-3FCD5059E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295400"/>
            <a:ext cx="609600" cy="104775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6091" name="Text Box 22">
            <a:extLst>
              <a:ext uri="{FF2B5EF4-FFF2-40B4-BE49-F238E27FC236}">
                <a16:creationId xmlns:a16="http://schemas.microsoft.com/office/drawing/2014/main" id="{C37965F0-AAD6-47B9-8F45-45E3B7D24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2479675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J-3</a:t>
            </a:r>
          </a:p>
        </p:txBody>
      </p:sp>
      <p:sp>
        <p:nvSpPr>
          <p:cNvPr id="46092" name="Text Box 23">
            <a:extLst>
              <a:ext uri="{FF2B5EF4-FFF2-40B4-BE49-F238E27FC236}">
                <a16:creationId xmlns:a16="http://schemas.microsoft.com/office/drawing/2014/main" id="{B2973E48-AE75-4072-BA45-5D36D0845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362200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J-90</a:t>
            </a:r>
          </a:p>
        </p:txBody>
      </p:sp>
      <p:sp>
        <p:nvSpPr>
          <p:cNvPr id="46093" name="Text Box 33">
            <a:extLst>
              <a:ext uri="{FF2B5EF4-FFF2-40B4-BE49-F238E27FC236}">
                <a16:creationId xmlns:a16="http://schemas.microsoft.com/office/drawing/2014/main" id="{5004CC5C-CF40-4FCA-8389-219BEFA39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5338" y="2936875"/>
            <a:ext cx="2395537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 sz="4400">
                <a:solidFill>
                  <a:schemeClr val="bg1"/>
                </a:solidFill>
              </a:rPr>
              <a:t>Red Anus</a:t>
            </a:r>
          </a:p>
        </p:txBody>
      </p:sp>
      <p:sp>
        <p:nvSpPr>
          <p:cNvPr id="46094" name="AutoShape 38">
            <a:extLst>
              <a:ext uri="{FF2B5EF4-FFF2-40B4-BE49-F238E27FC236}">
                <a16:creationId xmlns:a16="http://schemas.microsoft.com/office/drawing/2014/main" id="{D2EADEBB-D609-4867-AD0F-D11D5A38D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565275"/>
            <a:ext cx="609600" cy="777875"/>
          </a:xfrm>
          <a:prstGeom prst="cube">
            <a:avLst>
              <a:gd name="adj" fmla="val 25000"/>
            </a:avLst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6095" name="Freeform 39">
            <a:extLst>
              <a:ext uri="{FF2B5EF4-FFF2-40B4-BE49-F238E27FC236}">
                <a16:creationId xmlns:a16="http://schemas.microsoft.com/office/drawing/2014/main" id="{AC4CF60C-ADBF-46FC-B150-4CCD7C1BE1B5}"/>
              </a:ext>
            </a:extLst>
          </p:cNvPr>
          <p:cNvSpPr>
            <a:spLocks/>
          </p:cNvSpPr>
          <p:nvPr/>
        </p:nvSpPr>
        <p:spPr bwMode="auto">
          <a:xfrm>
            <a:off x="1708150" y="3921125"/>
            <a:ext cx="5334000" cy="1524000"/>
          </a:xfrm>
          <a:custGeom>
            <a:avLst/>
            <a:gdLst>
              <a:gd name="T0" fmla="*/ 0 w 3360"/>
              <a:gd name="T1" fmla="*/ 0 h 960"/>
              <a:gd name="T2" fmla="*/ 0 w 3360"/>
              <a:gd name="T3" fmla="*/ 1524000 h 960"/>
              <a:gd name="T4" fmla="*/ 5334000 w 3360"/>
              <a:gd name="T5" fmla="*/ 1524000 h 9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60" h="960">
                <a:moveTo>
                  <a:pt x="0" y="0"/>
                </a:moveTo>
                <a:lnTo>
                  <a:pt x="0" y="960"/>
                </a:lnTo>
                <a:lnTo>
                  <a:pt x="3360" y="960"/>
                </a:ln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6096" name="AutoShape 40">
            <a:extLst>
              <a:ext uri="{FF2B5EF4-FFF2-40B4-BE49-F238E27FC236}">
                <a16:creationId xmlns:a16="http://schemas.microsoft.com/office/drawing/2014/main" id="{7C284CE8-E675-48D7-8D55-B60535C99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4350" y="4267200"/>
            <a:ext cx="609600" cy="115887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6097" name="Text Box 41">
            <a:extLst>
              <a:ext uri="{FF2B5EF4-FFF2-40B4-BE49-F238E27FC236}">
                <a16:creationId xmlns:a16="http://schemas.microsoft.com/office/drawing/2014/main" id="{8A5F8241-EAD8-4616-B741-096A153DA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61632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6098" name="Text Box 42">
            <a:extLst>
              <a:ext uri="{FF2B5EF4-FFF2-40B4-BE49-F238E27FC236}">
                <a16:creationId xmlns:a16="http://schemas.microsoft.com/office/drawing/2014/main" id="{EE6D44DB-FECC-4503-9385-EA1ADA83E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343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6099" name="Text Box 43">
            <a:extLst>
              <a:ext uri="{FF2B5EF4-FFF2-40B4-BE49-F238E27FC236}">
                <a16:creationId xmlns:a16="http://schemas.microsoft.com/office/drawing/2014/main" id="{526A6009-5203-4FAC-A04E-6CF7BC7F1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1403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6100" name="Line 44">
            <a:extLst>
              <a:ext uri="{FF2B5EF4-FFF2-40B4-BE49-F238E27FC236}">
                <a16:creationId xmlns:a16="http://schemas.microsoft.com/office/drawing/2014/main" id="{AD153968-DDD1-40D0-B9D1-07144946898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8150" y="4572000"/>
            <a:ext cx="76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6101" name="Line 45">
            <a:extLst>
              <a:ext uri="{FF2B5EF4-FFF2-40B4-BE49-F238E27FC236}">
                <a16:creationId xmlns:a16="http://schemas.microsoft.com/office/drawing/2014/main" id="{64AD0672-A109-43C3-ACAE-994D232399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8150" y="3921125"/>
            <a:ext cx="76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6102" name="AutoShape 46">
            <a:extLst>
              <a:ext uri="{FF2B5EF4-FFF2-40B4-BE49-F238E27FC236}">
                <a16:creationId xmlns:a16="http://schemas.microsoft.com/office/drawing/2014/main" id="{C3B78BEC-34CB-42E4-9533-C57B98728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1550" y="4495800"/>
            <a:ext cx="609600" cy="930275"/>
          </a:xfrm>
          <a:prstGeom prst="cube">
            <a:avLst>
              <a:gd name="adj" fmla="val 25000"/>
            </a:avLst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6103" name="AutoShape 47">
            <a:extLst>
              <a:ext uri="{FF2B5EF4-FFF2-40B4-BE49-F238E27FC236}">
                <a16:creationId xmlns:a16="http://schemas.microsoft.com/office/drawing/2014/main" id="{EBFDC61C-C4D5-4A2B-8097-0BF5E57B8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5750" y="4648200"/>
            <a:ext cx="609600" cy="77787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6104" name="Text Box 48">
            <a:extLst>
              <a:ext uri="{FF2B5EF4-FFF2-40B4-BE49-F238E27FC236}">
                <a16:creationId xmlns:a16="http://schemas.microsoft.com/office/drawing/2014/main" id="{51901335-AE24-4EA1-9513-A3B1B7B6E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075" y="5562600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J-3</a:t>
            </a:r>
          </a:p>
        </p:txBody>
      </p:sp>
      <p:sp>
        <p:nvSpPr>
          <p:cNvPr id="46105" name="Text Box 49">
            <a:extLst>
              <a:ext uri="{FF2B5EF4-FFF2-40B4-BE49-F238E27FC236}">
                <a16:creationId xmlns:a16="http://schemas.microsoft.com/office/drawing/2014/main" id="{0FCF7163-2252-49CA-A3FE-3DD1332D2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8150" y="5445125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J-90</a:t>
            </a:r>
          </a:p>
        </p:txBody>
      </p:sp>
      <p:sp>
        <p:nvSpPr>
          <p:cNvPr id="46106" name="Text Box 54">
            <a:extLst>
              <a:ext uri="{FF2B5EF4-FFF2-40B4-BE49-F238E27FC236}">
                <a16:creationId xmlns:a16="http://schemas.microsoft.com/office/drawing/2014/main" id="{CA0DBA08-6936-4F29-85DC-B27D78141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8575" y="6019800"/>
            <a:ext cx="40449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 sz="3600">
                <a:solidFill>
                  <a:schemeClr val="bg1"/>
                </a:solidFill>
              </a:rPr>
              <a:t>Simple Hemorrhoids</a:t>
            </a:r>
          </a:p>
        </p:txBody>
      </p:sp>
      <p:sp>
        <p:nvSpPr>
          <p:cNvPr id="46107" name="AutoShape 55">
            <a:extLst>
              <a:ext uri="{FF2B5EF4-FFF2-40B4-BE49-F238E27FC236}">
                <a16:creationId xmlns:a16="http://schemas.microsoft.com/office/drawing/2014/main" id="{C7911971-C360-4EC8-B992-B53461C44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2950" y="4800600"/>
            <a:ext cx="609600" cy="625475"/>
          </a:xfrm>
          <a:prstGeom prst="cube">
            <a:avLst>
              <a:gd name="adj" fmla="val 25000"/>
            </a:avLst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6108" name="AutoShape 15">
            <a:extLst>
              <a:ext uri="{FF2B5EF4-FFF2-40B4-BE49-F238E27FC236}">
                <a16:creationId xmlns:a16="http://schemas.microsoft.com/office/drawing/2014/main" id="{60CC5CCF-2FE5-44DF-8329-854BD3E27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981200"/>
            <a:ext cx="685800" cy="152400"/>
          </a:xfrm>
          <a:prstGeom prst="cube">
            <a:avLst>
              <a:gd name="adj" fmla="val 100000"/>
            </a:avLst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grpSp>
        <p:nvGrpSpPr>
          <p:cNvPr id="46109" name="Groupe 36">
            <a:extLst>
              <a:ext uri="{FF2B5EF4-FFF2-40B4-BE49-F238E27FC236}">
                <a16:creationId xmlns:a16="http://schemas.microsoft.com/office/drawing/2014/main" id="{D57CE214-F59D-4BC0-BA15-3EA94858D06D}"/>
              </a:ext>
            </a:extLst>
          </p:cNvPr>
          <p:cNvGrpSpPr>
            <a:grpSpLocks/>
          </p:cNvGrpSpPr>
          <p:nvPr/>
        </p:nvGrpSpPr>
        <p:grpSpPr bwMode="auto">
          <a:xfrm>
            <a:off x="6491288" y="269875"/>
            <a:ext cx="2617787" cy="1030288"/>
            <a:chOff x="6490772" y="269875"/>
            <a:chExt cx="2617732" cy="1029990"/>
          </a:xfrm>
        </p:grpSpPr>
        <p:sp>
          <p:nvSpPr>
            <p:cNvPr id="46111" name="Rectangle 39">
              <a:extLst>
                <a:ext uri="{FF2B5EF4-FFF2-40B4-BE49-F238E27FC236}">
                  <a16:creationId xmlns:a16="http://schemas.microsoft.com/office/drawing/2014/main" id="{87C1A637-32CD-48FE-99E6-0496B8FD3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3810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6112" name="Rectangle 40">
              <a:extLst>
                <a:ext uri="{FF2B5EF4-FFF2-40B4-BE49-F238E27FC236}">
                  <a16:creationId xmlns:a16="http://schemas.microsoft.com/office/drawing/2014/main" id="{C4A7ABF9-D2CB-4B93-B7C6-42C36EC2AF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914400"/>
              <a:ext cx="304800" cy="3048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6113" name="Text Box 41">
              <a:extLst>
                <a:ext uri="{FF2B5EF4-FFF2-40B4-BE49-F238E27FC236}">
                  <a16:creationId xmlns:a16="http://schemas.microsoft.com/office/drawing/2014/main" id="{0DF2116C-6EC9-4327-880C-E40CF078BF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7054" y="269875"/>
              <a:ext cx="160813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fr-FR" altLang="fr-FR">
                  <a:solidFill>
                    <a:schemeClr val="bg1"/>
                  </a:solidFill>
                </a:rPr>
                <a:t>External jet</a:t>
              </a:r>
            </a:p>
          </p:txBody>
        </p:sp>
        <p:sp>
          <p:nvSpPr>
            <p:cNvPr id="46114" name="Text Box 42">
              <a:extLst>
                <a:ext uri="{FF2B5EF4-FFF2-40B4-BE49-F238E27FC236}">
                  <a16:creationId xmlns:a16="http://schemas.microsoft.com/office/drawing/2014/main" id="{6C83BFA1-B188-45D9-B0E3-A7DB7BF4FD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0772" y="838200"/>
              <a:ext cx="261773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fr-FR" altLang="fr-FR">
                  <a:solidFill>
                    <a:schemeClr val="bg1"/>
                  </a:solidFill>
                </a:rPr>
                <a:t>Intra Rectal Jet</a:t>
              </a:r>
            </a:p>
          </p:txBody>
        </p:sp>
      </p:grpSp>
      <p:sp>
        <p:nvSpPr>
          <p:cNvPr id="46110" name="ZoneTexte 41">
            <a:extLst>
              <a:ext uri="{FF2B5EF4-FFF2-40B4-BE49-F238E27FC236}">
                <a16:creationId xmlns:a16="http://schemas.microsoft.com/office/drawing/2014/main" id="{BADF755D-965C-4201-97F7-A35C46F0A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1275"/>
            <a:ext cx="3671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rgbClr val="FFFF00"/>
                </a:solidFill>
              </a:rPr>
              <a:t>INTRAJET  TRIAL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reeform 2">
            <a:extLst>
              <a:ext uri="{FF2B5EF4-FFF2-40B4-BE49-F238E27FC236}">
                <a16:creationId xmlns:a16="http://schemas.microsoft.com/office/drawing/2014/main" id="{3CCCE0A7-01C2-4AB8-9C02-AB692483AD5F}"/>
              </a:ext>
            </a:extLst>
          </p:cNvPr>
          <p:cNvSpPr>
            <a:spLocks/>
          </p:cNvSpPr>
          <p:nvPr/>
        </p:nvSpPr>
        <p:spPr bwMode="auto">
          <a:xfrm>
            <a:off x="1676400" y="838200"/>
            <a:ext cx="5334000" cy="1524000"/>
          </a:xfrm>
          <a:custGeom>
            <a:avLst/>
            <a:gdLst>
              <a:gd name="T0" fmla="*/ 0 w 3360"/>
              <a:gd name="T1" fmla="*/ 0 h 960"/>
              <a:gd name="T2" fmla="*/ 0 w 3360"/>
              <a:gd name="T3" fmla="*/ 1524000 h 960"/>
              <a:gd name="T4" fmla="*/ 5334000 w 3360"/>
              <a:gd name="T5" fmla="*/ 1524000 h 9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60" h="960">
                <a:moveTo>
                  <a:pt x="0" y="0"/>
                </a:moveTo>
                <a:lnTo>
                  <a:pt x="0" y="960"/>
                </a:lnTo>
                <a:lnTo>
                  <a:pt x="3360" y="960"/>
                </a:ln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7107" name="AutoShape 3">
            <a:extLst>
              <a:ext uri="{FF2B5EF4-FFF2-40B4-BE49-F238E27FC236}">
                <a16:creationId xmlns:a16="http://schemas.microsoft.com/office/drawing/2014/main" id="{8C8621B0-5E68-499D-839D-FD300C1C5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19200"/>
            <a:ext cx="609600" cy="112395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7108" name="Text Box 4">
            <a:extLst>
              <a:ext uri="{FF2B5EF4-FFF2-40B4-BE49-F238E27FC236}">
                <a16:creationId xmlns:a16="http://schemas.microsoft.com/office/drawing/2014/main" id="{95B43C62-C65E-4867-A6E3-540E8F1A9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50" y="533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7109" name="Text Box 5">
            <a:extLst>
              <a:ext uri="{FF2B5EF4-FFF2-40B4-BE49-F238E27FC236}">
                <a16:creationId xmlns:a16="http://schemas.microsoft.com/office/drawing/2014/main" id="{C8E9E761-57F4-44B4-8638-375DEFA45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50" y="12604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7110" name="Text Box 6">
            <a:extLst>
              <a:ext uri="{FF2B5EF4-FFF2-40B4-BE49-F238E27FC236}">
                <a16:creationId xmlns:a16="http://schemas.microsoft.com/office/drawing/2014/main" id="{5F684A55-1F39-4669-95D1-71C1BA2D8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50" y="2057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7111" name="Line 7">
            <a:extLst>
              <a:ext uri="{FF2B5EF4-FFF2-40B4-BE49-F238E27FC236}">
                <a16:creationId xmlns:a16="http://schemas.microsoft.com/office/drawing/2014/main" id="{631B9556-3C76-40E0-88C6-90A263E230D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1489075"/>
            <a:ext cx="76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7112" name="Line 8">
            <a:extLst>
              <a:ext uri="{FF2B5EF4-FFF2-40B4-BE49-F238E27FC236}">
                <a16:creationId xmlns:a16="http://schemas.microsoft.com/office/drawing/2014/main" id="{EF02357B-BA09-41EA-9112-8ADDADF00B7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838200"/>
            <a:ext cx="76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7113" name="AutoShape 9">
            <a:extLst>
              <a:ext uri="{FF2B5EF4-FFF2-40B4-BE49-F238E27FC236}">
                <a16:creationId xmlns:a16="http://schemas.microsoft.com/office/drawing/2014/main" id="{D7C34A2D-0657-402B-A3B7-5DCF83906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990600"/>
            <a:ext cx="609600" cy="1352550"/>
          </a:xfrm>
          <a:prstGeom prst="cube">
            <a:avLst>
              <a:gd name="adj" fmla="val 25000"/>
            </a:avLst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7114" name="AutoShape 10">
            <a:extLst>
              <a:ext uri="{FF2B5EF4-FFF2-40B4-BE49-F238E27FC236}">
                <a16:creationId xmlns:a16="http://schemas.microsoft.com/office/drawing/2014/main" id="{99C783F1-8B98-4ED8-AC1E-BFBE24531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295400"/>
            <a:ext cx="609600" cy="104775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7115" name="Text Box 11">
            <a:extLst>
              <a:ext uri="{FF2B5EF4-FFF2-40B4-BE49-F238E27FC236}">
                <a16:creationId xmlns:a16="http://schemas.microsoft.com/office/drawing/2014/main" id="{041DC6A1-5787-42CA-80E6-5450B2B93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2479675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J-3</a:t>
            </a:r>
          </a:p>
        </p:txBody>
      </p:sp>
      <p:sp>
        <p:nvSpPr>
          <p:cNvPr id="47116" name="Text Box 12">
            <a:extLst>
              <a:ext uri="{FF2B5EF4-FFF2-40B4-BE49-F238E27FC236}">
                <a16:creationId xmlns:a16="http://schemas.microsoft.com/office/drawing/2014/main" id="{34B1AEFF-9760-4BE0-ABD2-9954746A5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362200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J-90</a:t>
            </a:r>
          </a:p>
        </p:txBody>
      </p:sp>
      <p:sp>
        <p:nvSpPr>
          <p:cNvPr id="47117" name="Text Box 17">
            <a:extLst>
              <a:ext uri="{FF2B5EF4-FFF2-40B4-BE49-F238E27FC236}">
                <a16:creationId xmlns:a16="http://schemas.microsoft.com/office/drawing/2014/main" id="{016DDE67-EC81-4256-8D88-3E4EEA2D0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5" y="2936875"/>
            <a:ext cx="6062663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 sz="4400">
                <a:solidFill>
                  <a:schemeClr val="bg1"/>
                </a:solidFill>
              </a:rPr>
              <a:t>Complicated hemorrhoids</a:t>
            </a:r>
          </a:p>
        </p:txBody>
      </p:sp>
      <p:sp>
        <p:nvSpPr>
          <p:cNvPr id="47118" name="AutoShape 18">
            <a:extLst>
              <a:ext uri="{FF2B5EF4-FFF2-40B4-BE49-F238E27FC236}">
                <a16:creationId xmlns:a16="http://schemas.microsoft.com/office/drawing/2014/main" id="{7EE2CA82-DDCB-45A6-852E-FC77735E6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565275"/>
            <a:ext cx="609600" cy="777875"/>
          </a:xfrm>
          <a:prstGeom prst="cube">
            <a:avLst>
              <a:gd name="adj" fmla="val 25000"/>
            </a:avLst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7119" name="Freeform 19">
            <a:extLst>
              <a:ext uri="{FF2B5EF4-FFF2-40B4-BE49-F238E27FC236}">
                <a16:creationId xmlns:a16="http://schemas.microsoft.com/office/drawing/2014/main" id="{3D7C733C-7A16-420A-91B1-1EE5BB0B3DA1}"/>
              </a:ext>
            </a:extLst>
          </p:cNvPr>
          <p:cNvSpPr>
            <a:spLocks/>
          </p:cNvSpPr>
          <p:nvPr/>
        </p:nvSpPr>
        <p:spPr bwMode="auto">
          <a:xfrm>
            <a:off x="1708150" y="3921125"/>
            <a:ext cx="5334000" cy="1524000"/>
          </a:xfrm>
          <a:custGeom>
            <a:avLst/>
            <a:gdLst>
              <a:gd name="T0" fmla="*/ 0 w 3360"/>
              <a:gd name="T1" fmla="*/ 0 h 960"/>
              <a:gd name="T2" fmla="*/ 0 w 3360"/>
              <a:gd name="T3" fmla="*/ 1524000 h 960"/>
              <a:gd name="T4" fmla="*/ 5334000 w 3360"/>
              <a:gd name="T5" fmla="*/ 1524000 h 9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60" h="960">
                <a:moveTo>
                  <a:pt x="0" y="0"/>
                </a:moveTo>
                <a:lnTo>
                  <a:pt x="0" y="960"/>
                </a:lnTo>
                <a:lnTo>
                  <a:pt x="3360" y="960"/>
                </a:ln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7120" name="AutoShape 20">
            <a:extLst>
              <a:ext uri="{FF2B5EF4-FFF2-40B4-BE49-F238E27FC236}">
                <a16:creationId xmlns:a16="http://schemas.microsoft.com/office/drawing/2014/main" id="{06BE5C94-C363-43AF-9717-A147E5BC4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4350" y="4267200"/>
            <a:ext cx="609600" cy="115887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7121" name="Text Box 21">
            <a:extLst>
              <a:ext uri="{FF2B5EF4-FFF2-40B4-BE49-F238E27FC236}">
                <a16:creationId xmlns:a16="http://schemas.microsoft.com/office/drawing/2014/main" id="{DEBB103E-A53D-49B1-90E2-16C7EA887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61632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7122" name="Text Box 22">
            <a:extLst>
              <a:ext uri="{FF2B5EF4-FFF2-40B4-BE49-F238E27FC236}">
                <a16:creationId xmlns:a16="http://schemas.microsoft.com/office/drawing/2014/main" id="{E91B0F8A-9ECD-46B7-9386-7DA98195D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343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7123" name="Text Box 23">
            <a:extLst>
              <a:ext uri="{FF2B5EF4-FFF2-40B4-BE49-F238E27FC236}">
                <a16:creationId xmlns:a16="http://schemas.microsoft.com/office/drawing/2014/main" id="{65EC03B8-359D-40DC-AC32-1A0303173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1403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7124" name="Line 24">
            <a:extLst>
              <a:ext uri="{FF2B5EF4-FFF2-40B4-BE49-F238E27FC236}">
                <a16:creationId xmlns:a16="http://schemas.microsoft.com/office/drawing/2014/main" id="{566386D6-D532-4425-8FF0-F489B40DDF1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8150" y="4572000"/>
            <a:ext cx="76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7125" name="Line 25">
            <a:extLst>
              <a:ext uri="{FF2B5EF4-FFF2-40B4-BE49-F238E27FC236}">
                <a16:creationId xmlns:a16="http://schemas.microsoft.com/office/drawing/2014/main" id="{D51918F2-53C8-4C85-80D3-0CFB9FFDD5C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8150" y="3921125"/>
            <a:ext cx="76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7126" name="AutoShape 26">
            <a:extLst>
              <a:ext uri="{FF2B5EF4-FFF2-40B4-BE49-F238E27FC236}">
                <a16:creationId xmlns:a16="http://schemas.microsoft.com/office/drawing/2014/main" id="{3B48F578-8BC3-422A-BC5B-7727F96C3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1550" y="4495800"/>
            <a:ext cx="609600" cy="930275"/>
          </a:xfrm>
          <a:prstGeom prst="cube">
            <a:avLst>
              <a:gd name="adj" fmla="val 25000"/>
            </a:avLst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7127" name="Text Box 28">
            <a:extLst>
              <a:ext uri="{FF2B5EF4-FFF2-40B4-BE49-F238E27FC236}">
                <a16:creationId xmlns:a16="http://schemas.microsoft.com/office/drawing/2014/main" id="{2C60BFA3-829C-46CE-9CD8-75F56FE60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075" y="5562600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J-3</a:t>
            </a:r>
          </a:p>
        </p:txBody>
      </p:sp>
      <p:sp>
        <p:nvSpPr>
          <p:cNvPr id="47128" name="Text Box 29">
            <a:extLst>
              <a:ext uri="{FF2B5EF4-FFF2-40B4-BE49-F238E27FC236}">
                <a16:creationId xmlns:a16="http://schemas.microsoft.com/office/drawing/2014/main" id="{D66B614A-9CCC-4808-B13B-B1357E709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445125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J-15</a:t>
            </a:r>
          </a:p>
        </p:txBody>
      </p:sp>
      <p:sp>
        <p:nvSpPr>
          <p:cNvPr id="47129" name="Text Box 34">
            <a:extLst>
              <a:ext uri="{FF2B5EF4-FFF2-40B4-BE49-F238E27FC236}">
                <a16:creationId xmlns:a16="http://schemas.microsoft.com/office/drawing/2014/main" id="{540BB7A2-7576-4890-A13A-67ECB90DB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25" y="6019800"/>
            <a:ext cx="287972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 sz="4400">
                <a:solidFill>
                  <a:schemeClr val="bg1"/>
                </a:solidFill>
              </a:rPr>
              <a:t>Thrombosis</a:t>
            </a:r>
          </a:p>
        </p:txBody>
      </p:sp>
      <p:sp>
        <p:nvSpPr>
          <p:cNvPr id="47130" name="AutoShape 36">
            <a:extLst>
              <a:ext uri="{FF2B5EF4-FFF2-40B4-BE49-F238E27FC236}">
                <a16:creationId xmlns:a16="http://schemas.microsoft.com/office/drawing/2014/main" id="{5C3EA0D2-AB4C-4E3D-BA8C-5E6334670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257800"/>
            <a:ext cx="685800" cy="152400"/>
          </a:xfrm>
          <a:prstGeom prst="cube">
            <a:avLst>
              <a:gd name="adj" fmla="val 100000"/>
            </a:avLst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7131" name="AutoShape 37">
            <a:extLst>
              <a:ext uri="{FF2B5EF4-FFF2-40B4-BE49-F238E27FC236}">
                <a16:creationId xmlns:a16="http://schemas.microsoft.com/office/drawing/2014/main" id="{E06BFA77-BB96-4D75-9E6C-3BF08DFDD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257800"/>
            <a:ext cx="685800" cy="152400"/>
          </a:xfrm>
          <a:prstGeom prst="cube">
            <a:avLst>
              <a:gd name="adj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7132" name="AutoShape 15">
            <a:extLst>
              <a:ext uri="{FF2B5EF4-FFF2-40B4-BE49-F238E27FC236}">
                <a16:creationId xmlns:a16="http://schemas.microsoft.com/office/drawing/2014/main" id="{A4497C56-B4DF-4AE3-A32A-E08A14B0F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981200"/>
            <a:ext cx="685800" cy="152400"/>
          </a:xfrm>
          <a:prstGeom prst="cube">
            <a:avLst>
              <a:gd name="adj" fmla="val 100000"/>
            </a:avLst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grpSp>
        <p:nvGrpSpPr>
          <p:cNvPr id="47133" name="Groupe 36">
            <a:extLst>
              <a:ext uri="{FF2B5EF4-FFF2-40B4-BE49-F238E27FC236}">
                <a16:creationId xmlns:a16="http://schemas.microsoft.com/office/drawing/2014/main" id="{24FA2525-DA12-4F4A-8514-14759A13479C}"/>
              </a:ext>
            </a:extLst>
          </p:cNvPr>
          <p:cNvGrpSpPr>
            <a:grpSpLocks/>
          </p:cNvGrpSpPr>
          <p:nvPr/>
        </p:nvGrpSpPr>
        <p:grpSpPr bwMode="auto">
          <a:xfrm>
            <a:off x="6491288" y="269875"/>
            <a:ext cx="2617787" cy="1030288"/>
            <a:chOff x="6490772" y="269875"/>
            <a:chExt cx="2617732" cy="1029990"/>
          </a:xfrm>
        </p:grpSpPr>
        <p:sp>
          <p:nvSpPr>
            <p:cNvPr id="47135" name="Rectangle 39">
              <a:extLst>
                <a:ext uri="{FF2B5EF4-FFF2-40B4-BE49-F238E27FC236}">
                  <a16:creationId xmlns:a16="http://schemas.microsoft.com/office/drawing/2014/main" id="{E9C6226D-C2EA-49E3-8418-36E26F950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3810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7136" name="Rectangle 40">
              <a:extLst>
                <a:ext uri="{FF2B5EF4-FFF2-40B4-BE49-F238E27FC236}">
                  <a16:creationId xmlns:a16="http://schemas.microsoft.com/office/drawing/2014/main" id="{AD64859B-B62B-423C-A8F1-7E8409650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914400"/>
              <a:ext cx="304800" cy="3048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7137" name="Text Box 41">
              <a:extLst>
                <a:ext uri="{FF2B5EF4-FFF2-40B4-BE49-F238E27FC236}">
                  <a16:creationId xmlns:a16="http://schemas.microsoft.com/office/drawing/2014/main" id="{CED378FC-D206-4EDA-95C1-2E19C90F89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7054" y="269875"/>
              <a:ext cx="160813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fr-FR" altLang="fr-FR">
                  <a:solidFill>
                    <a:schemeClr val="bg1"/>
                  </a:solidFill>
                </a:rPr>
                <a:t>External jet</a:t>
              </a:r>
            </a:p>
          </p:txBody>
        </p:sp>
        <p:sp>
          <p:nvSpPr>
            <p:cNvPr id="47138" name="Text Box 42">
              <a:extLst>
                <a:ext uri="{FF2B5EF4-FFF2-40B4-BE49-F238E27FC236}">
                  <a16:creationId xmlns:a16="http://schemas.microsoft.com/office/drawing/2014/main" id="{8C685383-F9C9-49C2-9BEE-B330C68E52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0772" y="838200"/>
              <a:ext cx="261773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fr-FR" altLang="fr-FR">
                  <a:solidFill>
                    <a:schemeClr val="bg1"/>
                  </a:solidFill>
                </a:rPr>
                <a:t>Intra Rectal Jet</a:t>
              </a:r>
            </a:p>
          </p:txBody>
        </p:sp>
      </p:grpSp>
      <p:sp>
        <p:nvSpPr>
          <p:cNvPr id="47134" name="ZoneTexte 41">
            <a:extLst>
              <a:ext uri="{FF2B5EF4-FFF2-40B4-BE49-F238E27FC236}">
                <a16:creationId xmlns:a16="http://schemas.microsoft.com/office/drawing/2014/main" id="{1F85C618-989B-4D82-A5F0-A5E8176B4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1275"/>
            <a:ext cx="3671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rgbClr val="FFFF00"/>
                </a:solidFill>
              </a:rPr>
              <a:t>INTRAJET  TRIAL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reeform 2">
            <a:extLst>
              <a:ext uri="{FF2B5EF4-FFF2-40B4-BE49-F238E27FC236}">
                <a16:creationId xmlns:a16="http://schemas.microsoft.com/office/drawing/2014/main" id="{64AB4FA1-8C76-4D9C-8310-0D503126928B}"/>
              </a:ext>
            </a:extLst>
          </p:cNvPr>
          <p:cNvSpPr>
            <a:spLocks/>
          </p:cNvSpPr>
          <p:nvPr/>
        </p:nvSpPr>
        <p:spPr bwMode="auto">
          <a:xfrm>
            <a:off x="1295400" y="457200"/>
            <a:ext cx="7162800" cy="2895600"/>
          </a:xfrm>
          <a:custGeom>
            <a:avLst/>
            <a:gdLst>
              <a:gd name="T0" fmla="*/ 0 w 4512"/>
              <a:gd name="T1" fmla="*/ 0 h 1824"/>
              <a:gd name="T2" fmla="*/ 0 w 4512"/>
              <a:gd name="T3" fmla="*/ 2895600 h 1824"/>
              <a:gd name="T4" fmla="*/ 7162800 w 4512"/>
              <a:gd name="T5" fmla="*/ 2895600 h 18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512" h="1824">
                <a:moveTo>
                  <a:pt x="0" y="0"/>
                </a:moveTo>
                <a:lnTo>
                  <a:pt x="0" y="1824"/>
                </a:lnTo>
                <a:lnTo>
                  <a:pt x="4512" y="1824"/>
                </a:ln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8131" name="Text Box 3">
            <a:extLst>
              <a:ext uri="{FF2B5EF4-FFF2-40B4-BE49-F238E27FC236}">
                <a16:creationId xmlns:a16="http://schemas.microsoft.com/office/drawing/2014/main" id="{B755D2D0-CD41-4279-B11D-B770C7779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657600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J-1</a:t>
            </a:r>
          </a:p>
        </p:txBody>
      </p:sp>
      <p:sp>
        <p:nvSpPr>
          <p:cNvPr id="48132" name="Text Box 4">
            <a:extLst>
              <a:ext uri="{FF2B5EF4-FFF2-40B4-BE49-F238E27FC236}">
                <a16:creationId xmlns:a16="http://schemas.microsoft.com/office/drawing/2014/main" id="{CB4DDFB0-C7AA-4276-BE4D-804C1AF9D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188" y="3657600"/>
            <a:ext cx="709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J-15</a:t>
            </a:r>
          </a:p>
        </p:txBody>
      </p:sp>
      <p:sp>
        <p:nvSpPr>
          <p:cNvPr id="48133" name="Text Box 5">
            <a:extLst>
              <a:ext uri="{FF2B5EF4-FFF2-40B4-BE49-F238E27FC236}">
                <a16:creationId xmlns:a16="http://schemas.microsoft.com/office/drawing/2014/main" id="{471EA744-B45E-4AF5-B041-BFF0ADFC5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2388" y="3657600"/>
            <a:ext cx="709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J-90</a:t>
            </a:r>
          </a:p>
        </p:txBody>
      </p:sp>
      <p:sp>
        <p:nvSpPr>
          <p:cNvPr id="48134" name="Text Box 6">
            <a:extLst>
              <a:ext uri="{FF2B5EF4-FFF2-40B4-BE49-F238E27FC236}">
                <a16:creationId xmlns:a16="http://schemas.microsoft.com/office/drawing/2014/main" id="{F18F9605-997B-43BB-9764-385F5928E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97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8135" name="Text Box 7">
            <a:extLst>
              <a:ext uri="{FF2B5EF4-FFF2-40B4-BE49-F238E27FC236}">
                <a16:creationId xmlns:a16="http://schemas.microsoft.com/office/drawing/2014/main" id="{53DF96BF-C72E-4394-9AB0-D4F2C4827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04800"/>
            <a:ext cx="565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4,5</a:t>
            </a:r>
          </a:p>
        </p:txBody>
      </p:sp>
      <p:sp>
        <p:nvSpPr>
          <p:cNvPr id="48136" name="Freeform 12">
            <a:extLst>
              <a:ext uri="{FF2B5EF4-FFF2-40B4-BE49-F238E27FC236}">
                <a16:creationId xmlns:a16="http://schemas.microsoft.com/office/drawing/2014/main" id="{6B2336AC-33DC-4C35-9808-41A5FDD4C069}"/>
              </a:ext>
            </a:extLst>
          </p:cNvPr>
          <p:cNvSpPr>
            <a:spLocks/>
          </p:cNvSpPr>
          <p:nvPr/>
        </p:nvSpPr>
        <p:spPr bwMode="auto">
          <a:xfrm>
            <a:off x="1295400" y="609600"/>
            <a:ext cx="6678613" cy="2417763"/>
          </a:xfrm>
          <a:custGeom>
            <a:avLst/>
            <a:gdLst>
              <a:gd name="T0" fmla="*/ 0 w 4207"/>
              <a:gd name="T1" fmla="*/ 0 h 1523"/>
              <a:gd name="T2" fmla="*/ 1600200 w 4207"/>
              <a:gd name="T3" fmla="*/ 0 h 1523"/>
              <a:gd name="T4" fmla="*/ 4038600 w 4207"/>
              <a:gd name="T5" fmla="*/ 1600200 h 1523"/>
              <a:gd name="T6" fmla="*/ 6678613 w 4207"/>
              <a:gd name="T7" fmla="*/ 2417763 h 152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207" h="1523">
                <a:moveTo>
                  <a:pt x="0" y="0"/>
                </a:moveTo>
                <a:lnTo>
                  <a:pt x="1008" y="0"/>
                </a:lnTo>
                <a:lnTo>
                  <a:pt x="2544" y="1008"/>
                </a:lnTo>
                <a:lnTo>
                  <a:pt x="4207" y="1523"/>
                </a:lnTo>
              </a:path>
            </a:pathLst>
          </a:custGeom>
          <a:noFill/>
          <a:ln w="76200" cmpd="sng">
            <a:solidFill>
              <a:srgbClr val="FF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8137" name="Freeform 13">
            <a:extLst>
              <a:ext uri="{FF2B5EF4-FFF2-40B4-BE49-F238E27FC236}">
                <a16:creationId xmlns:a16="http://schemas.microsoft.com/office/drawing/2014/main" id="{E7CEA263-BE1A-4889-BF0D-F5877013A549}"/>
              </a:ext>
            </a:extLst>
          </p:cNvPr>
          <p:cNvSpPr>
            <a:spLocks/>
          </p:cNvSpPr>
          <p:nvPr/>
        </p:nvSpPr>
        <p:spPr bwMode="auto">
          <a:xfrm>
            <a:off x="1258888" y="1363663"/>
            <a:ext cx="6761162" cy="1230312"/>
          </a:xfrm>
          <a:custGeom>
            <a:avLst/>
            <a:gdLst>
              <a:gd name="T0" fmla="*/ 0 w 4259"/>
              <a:gd name="T1" fmla="*/ 0 h 775"/>
              <a:gd name="T2" fmla="*/ 1633537 w 4259"/>
              <a:gd name="T3" fmla="*/ 15875 h 775"/>
              <a:gd name="T4" fmla="*/ 4075112 w 4259"/>
              <a:gd name="T5" fmla="*/ 998537 h 775"/>
              <a:gd name="T6" fmla="*/ 6761162 w 4259"/>
              <a:gd name="T7" fmla="*/ 1230312 h 77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259" h="775">
                <a:moveTo>
                  <a:pt x="0" y="0"/>
                </a:moveTo>
                <a:lnTo>
                  <a:pt x="1029" y="10"/>
                </a:lnTo>
                <a:lnTo>
                  <a:pt x="2567" y="629"/>
                </a:lnTo>
                <a:lnTo>
                  <a:pt x="4259" y="775"/>
                </a:lnTo>
              </a:path>
            </a:pathLst>
          </a:custGeom>
          <a:noFill/>
          <a:ln w="76200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8138" name="Text Box 14">
            <a:extLst>
              <a:ext uri="{FF2B5EF4-FFF2-40B4-BE49-F238E27FC236}">
                <a16:creationId xmlns:a16="http://schemas.microsoft.com/office/drawing/2014/main" id="{9C2E9F7D-FE0D-478F-95F5-0A9384A9D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738" y="4689475"/>
            <a:ext cx="2674937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 sz="6600">
                <a:solidFill>
                  <a:schemeClr val="bg1"/>
                </a:solidFill>
              </a:rPr>
              <a:t>Oozing</a:t>
            </a:r>
          </a:p>
        </p:txBody>
      </p:sp>
      <p:grpSp>
        <p:nvGrpSpPr>
          <p:cNvPr id="48139" name="Groupe 15">
            <a:extLst>
              <a:ext uri="{FF2B5EF4-FFF2-40B4-BE49-F238E27FC236}">
                <a16:creationId xmlns:a16="http://schemas.microsoft.com/office/drawing/2014/main" id="{D51A5BBF-E8A4-49F0-B757-BB65C33696B6}"/>
              </a:ext>
            </a:extLst>
          </p:cNvPr>
          <p:cNvGrpSpPr>
            <a:grpSpLocks/>
          </p:cNvGrpSpPr>
          <p:nvPr/>
        </p:nvGrpSpPr>
        <p:grpSpPr bwMode="auto">
          <a:xfrm>
            <a:off x="6491288" y="269875"/>
            <a:ext cx="2617787" cy="1030288"/>
            <a:chOff x="6490772" y="269875"/>
            <a:chExt cx="2617732" cy="1029990"/>
          </a:xfrm>
        </p:grpSpPr>
        <p:sp>
          <p:nvSpPr>
            <p:cNvPr id="48141" name="Rectangle 39">
              <a:extLst>
                <a:ext uri="{FF2B5EF4-FFF2-40B4-BE49-F238E27FC236}">
                  <a16:creationId xmlns:a16="http://schemas.microsoft.com/office/drawing/2014/main" id="{5B1AE481-3DD2-424B-9EBF-AF6690942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3810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8142" name="Rectangle 40">
              <a:extLst>
                <a:ext uri="{FF2B5EF4-FFF2-40B4-BE49-F238E27FC236}">
                  <a16:creationId xmlns:a16="http://schemas.microsoft.com/office/drawing/2014/main" id="{FA22C374-F54D-4092-B4EA-76A6CEC6E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914400"/>
              <a:ext cx="304800" cy="3048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8143" name="Text Box 41">
              <a:extLst>
                <a:ext uri="{FF2B5EF4-FFF2-40B4-BE49-F238E27FC236}">
                  <a16:creationId xmlns:a16="http://schemas.microsoft.com/office/drawing/2014/main" id="{DBCC4FD0-7D7A-40B2-AB42-69C5700CA9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7054" y="269875"/>
              <a:ext cx="160813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fr-FR" altLang="fr-FR">
                  <a:solidFill>
                    <a:schemeClr val="bg1"/>
                  </a:solidFill>
                </a:rPr>
                <a:t>External jet</a:t>
              </a:r>
            </a:p>
          </p:txBody>
        </p:sp>
        <p:sp>
          <p:nvSpPr>
            <p:cNvPr id="48144" name="Text Box 42">
              <a:extLst>
                <a:ext uri="{FF2B5EF4-FFF2-40B4-BE49-F238E27FC236}">
                  <a16:creationId xmlns:a16="http://schemas.microsoft.com/office/drawing/2014/main" id="{B2BE45AD-2E91-41DC-800E-61D38EE8EF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0772" y="838200"/>
              <a:ext cx="261773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fr-FR" altLang="fr-FR">
                  <a:solidFill>
                    <a:schemeClr val="bg1"/>
                  </a:solidFill>
                </a:rPr>
                <a:t>Intra Rectal Jet</a:t>
              </a:r>
            </a:p>
          </p:txBody>
        </p:sp>
      </p:grpSp>
      <p:sp>
        <p:nvSpPr>
          <p:cNvPr id="48140" name="ZoneTexte 20">
            <a:extLst>
              <a:ext uri="{FF2B5EF4-FFF2-40B4-BE49-F238E27FC236}">
                <a16:creationId xmlns:a16="http://schemas.microsoft.com/office/drawing/2014/main" id="{96F20560-045F-4EB6-A99C-CAD539974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1275"/>
            <a:ext cx="3671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rgbClr val="FFFF00"/>
                </a:solidFill>
              </a:rPr>
              <a:t>INTRAJET  TRIAL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reeform 2">
            <a:extLst>
              <a:ext uri="{FF2B5EF4-FFF2-40B4-BE49-F238E27FC236}">
                <a16:creationId xmlns:a16="http://schemas.microsoft.com/office/drawing/2014/main" id="{6C47A6C1-26D4-4266-AF75-E53F99C3A7C9}"/>
              </a:ext>
            </a:extLst>
          </p:cNvPr>
          <p:cNvSpPr>
            <a:spLocks/>
          </p:cNvSpPr>
          <p:nvPr/>
        </p:nvSpPr>
        <p:spPr bwMode="auto">
          <a:xfrm>
            <a:off x="1295400" y="457200"/>
            <a:ext cx="7162800" cy="2895600"/>
          </a:xfrm>
          <a:custGeom>
            <a:avLst/>
            <a:gdLst>
              <a:gd name="T0" fmla="*/ 0 w 4512"/>
              <a:gd name="T1" fmla="*/ 0 h 1824"/>
              <a:gd name="T2" fmla="*/ 0 w 4512"/>
              <a:gd name="T3" fmla="*/ 2895600 h 1824"/>
              <a:gd name="T4" fmla="*/ 7162800 w 4512"/>
              <a:gd name="T5" fmla="*/ 2895600 h 18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512" h="1824">
                <a:moveTo>
                  <a:pt x="0" y="0"/>
                </a:moveTo>
                <a:lnTo>
                  <a:pt x="0" y="1824"/>
                </a:lnTo>
                <a:lnTo>
                  <a:pt x="4512" y="1824"/>
                </a:ln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9155" name="Text Box 3">
            <a:extLst>
              <a:ext uri="{FF2B5EF4-FFF2-40B4-BE49-F238E27FC236}">
                <a16:creationId xmlns:a16="http://schemas.microsoft.com/office/drawing/2014/main" id="{B39ADFB9-B961-4543-8C33-AD15728A3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657600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J-1</a:t>
            </a:r>
          </a:p>
        </p:txBody>
      </p:sp>
      <p:sp>
        <p:nvSpPr>
          <p:cNvPr id="49156" name="Text Box 4">
            <a:extLst>
              <a:ext uri="{FF2B5EF4-FFF2-40B4-BE49-F238E27FC236}">
                <a16:creationId xmlns:a16="http://schemas.microsoft.com/office/drawing/2014/main" id="{C2AFFAAE-D795-4C8B-B3D7-629104EF5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188" y="3657600"/>
            <a:ext cx="709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J-15</a:t>
            </a:r>
          </a:p>
        </p:txBody>
      </p:sp>
      <p:sp>
        <p:nvSpPr>
          <p:cNvPr id="49157" name="Text Box 5">
            <a:extLst>
              <a:ext uri="{FF2B5EF4-FFF2-40B4-BE49-F238E27FC236}">
                <a16:creationId xmlns:a16="http://schemas.microsoft.com/office/drawing/2014/main" id="{993A092B-799B-4DA9-B7A8-9FC285874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2388" y="3657600"/>
            <a:ext cx="709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J-90</a:t>
            </a:r>
          </a:p>
        </p:txBody>
      </p:sp>
      <p:sp>
        <p:nvSpPr>
          <p:cNvPr id="49158" name="Text Box 6">
            <a:extLst>
              <a:ext uri="{FF2B5EF4-FFF2-40B4-BE49-F238E27FC236}">
                <a16:creationId xmlns:a16="http://schemas.microsoft.com/office/drawing/2014/main" id="{755F3757-1A69-4391-8BB2-DFD4A9D60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97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9159" name="Text Box 7">
            <a:extLst>
              <a:ext uri="{FF2B5EF4-FFF2-40B4-BE49-F238E27FC236}">
                <a16:creationId xmlns:a16="http://schemas.microsoft.com/office/drawing/2014/main" id="{11E8C73E-2173-40F5-97DB-FB957A185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04800"/>
            <a:ext cx="565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4,5</a:t>
            </a:r>
          </a:p>
        </p:txBody>
      </p:sp>
      <p:sp>
        <p:nvSpPr>
          <p:cNvPr id="49160" name="Rectangle 8">
            <a:extLst>
              <a:ext uri="{FF2B5EF4-FFF2-40B4-BE49-F238E27FC236}">
                <a16:creationId xmlns:a16="http://schemas.microsoft.com/office/drawing/2014/main" id="{A55C0214-A932-4D96-946A-634A5D68F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1638" y="762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9161" name="Rectangle 9">
            <a:extLst>
              <a:ext uri="{FF2B5EF4-FFF2-40B4-BE49-F238E27FC236}">
                <a16:creationId xmlns:a16="http://schemas.microsoft.com/office/drawing/2014/main" id="{302036B7-9450-4877-A953-0C690F2AB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1638" y="1295400"/>
            <a:ext cx="304800" cy="304800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9162" name="Text Box 10">
            <a:extLst>
              <a:ext uri="{FF2B5EF4-FFF2-40B4-BE49-F238E27FC236}">
                <a16:creationId xmlns:a16="http://schemas.microsoft.com/office/drawing/2014/main" id="{AF26014C-E2B1-4234-A91B-A5B69246C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2638" y="650875"/>
            <a:ext cx="1493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Jet externe</a:t>
            </a:r>
          </a:p>
        </p:txBody>
      </p:sp>
      <p:sp>
        <p:nvSpPr>
          <p:cNvPr id="49163" name="Text Box 11">
            <a:extLst>
              <a:ext uri="{FF2B5EF4-FFF2-40B4-BE49-F238E27FC236}">
                <a16:creationId xmlns:a16="http://schemas.microsoft.com/office/drawing/2014/main" id="{6B6D79E3-E64D-4DA6-AC93-55018113D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1219200"/>
            <a:ext cx="1096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IntraJet</a:t>
            </a:r>
          </a:p>
        </p:txBody>
      </p:sp>
      <p:sp>
        <p:nvSpPr>
          <p:cNvPr id="49164" name="Freeform 12">
            <a:extLst>
              <a:ext uri="{FF2B5EF4-FFF2-40B4-BE49-F238E27FC236}">
                <a16:creationId xmlns:a16="http://schemas.microsoft.com/office/drawing/2014/main" id="{355205D3-FF46-4E4E-ACC5-79212127F74F}"/>
              </a:ext>
            </a:extLst>
          </p:cNvPr>
          <p:cNvSpPr>
            <a:spLocks/>
          </p:cNvSpPr>
          <p:nvPr/>
        </p:nvSpPr>
        <p:spPr bwMode="auto">
          <a:xfrm>
            <a:off x="1295400" y="609600"/>
            <a:ext cx="6678613" cy="2417763"/>
          </a:xfrm>
          <a:custGeom>
            <a:avLst/>
            <a:gdLst>
              <a:gd name="T0" fmla="*/ 0 w 4207"/>
              <a:gd name="T1" fmla="*/ 0 h 1523"/>
              <a:gd name="T2" fmla="*/ 1612900 w 4207"/>
              <a:gd name="T3" fmla="*/ 409575 h 1523"/>
              <a:gd name="T4" fmla="*/ 4038600 w 4207"/>
              <a:gd name="T5" fmla="*/ 1600200 h 1523"/>
              <a:gd name="T6" fmla="*/ 6678613 w 4207"/>
              <a:gd name="T7" fmla="*/ 2417763 h 152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207" h="1523">
                <a:moveTo>
                  <a:pt x="0" y="0"/>
                </a:moveTo>
                <a:lnTo>
                  <a:pt x="1016" y="258"/>
                </a:lnTo>
                <a:lnTo>
                  <a:pt x="2544" y="1008"/>
                </a:lnTo>
                <a:lnTo>
                  <a:pt x="4207" y="1523"/>
                </a:lnTo>
              </a:path>
            </a:pathLst>
          </a:custGeom>
          <a:noFill/>
          <a:ln w="76200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9165" name="Freeform 13">
            <a:extLst>
              <a:ext uri="{FF2B5EF4-FFF2-40B4-BE49-F238E27FC236}">
                <a16:creationId xmlns:a16="http://schemas.microsoft.com/office/drawing/2014/main" id="{4E35BEB1-FB56-4400-9202-8F2D994B09D8}"/>
              </a:ext>
            </a:extLst>
          </p:cNvPr>
          <p:cNvSpPr>
            <a:spLocks/>
          </p:cNvSpPr>
          <p:nvPr/>
        </p:nvSpPr>
        <p:spPr bwMode="auto">
          <a:xfrm>
            <a:off x="1319213" y="974725"/>
            <a:ext cx="6610350" cy="1963738"/>
          </a:xfrm>
          <a:custGeom>
            <a:avLst/>
            <a:gdLst>
              <a:gd name="T0" fmla="*/ 0 w 4164"/>
              <a:gd name="T1" fmla="*/ 0 h 1237"/>
              <a:gd name="T2" fmla="*/ 1573213 w 4164"/>
              <a:gd name="T3" fmla="*/ 404813 h 1237"/>
              <a:gd name="T4" fmla="*/ 4002088 w 4164"/>
              <a:gd name="T5" fmla="*/ 1619250 h 1237"/>
              <a:gd name="T6" fmla="*/ 6610350 w 4164"/>
              <a:gd name="T7" fmla="*/ 1963738 h 123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164" h="1237">
                <a:moveTo>
                  <a:pt x="0" y="0"/>
                </a:moveTo>
                <a:lnTo>
                  <a:pt x="991" y="255"/>
                </a:lnTo>
                <a:lnTo>
                  <a:pt x="2521" y="1020"/>
                </a:lnTo>
                <a:lnTo>
                  <a:pt x="4164" y="1237"/>
                </a:lnTo>
              </a:path>
            </a:pathLst>
          </a:custGeom>
          <a:noFill/>
          <a:ln w="76200" cmpd="sng">
            <a:solidFill>
              <a:srgbClr val="FF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9166" name="Text Box 14">
            <a:extLst>
              <a:ext uri="{FF2B5EF4-FFF2-40B4-BE49-F238E27FC236}">
                <a16:creationId xmlns:a16="http://schemas.microsoft.com/office/drawing/2014/main" id="{F4554607-466C-41B1-8270-BC62991C4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313" y="4689475"/>
            <a:ext cx="3532187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 sz="5400">
                <a:solidFill>
                  <a:schemeClr val="bg1"/>
                </a:solidFill>
              </a:rPr>
              <a:t>PRURITUS</a:t>
            </a:r>
          </a:p>
        </p:txBody>
      </p:sp>
      <p:sp>
        <p:nvSpPr>
          <p:cNvPr id="49167" name="ZoneTexte 14">
            <a:extLst>
              <a:ext uri="{FF2B5EF4-FFF2-40B4-BE49-F238E27FC236}">
                <a16:creationId xmlns:a16="http://schemas.microsoft.com/office/drawing/2014/main" id="{559037F7-4998-4FA8-A696-E09BD1F20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1275"/>
            <a:ext cx="3671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rgbClr val="FFFF00"/>
                </a:solidFill>
              </a:rPr>
              <a:t>INTRAJET  TRIAL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reeform 2">
            <a:extLst>
              <a:ext uri="{FF2B5EF4-FFF2-40B4-BE49-F238E27FC236}">
                <a16:creationId xmlns:a16="http://schemas.microsoft.com/office/drawing/2014/main" id="{F91994E7-2A5A-4D91-A84B-18E7F395E819}"/>
              </a:ext>
            </a:extLst>
          </p:cNvPr>
          <p:cNvSpPr>
            <a:spLocks/>
          </p:cNvSpPr>
          <p:nvPr/>
        </p:nvSpPr>
        <p:spPr bwMode="auto">
          <a:xfrm>
            <a:off x="1295400" y="457200"/>
            <a:ext cx="7162800" cy="2895600"/>
          </a:xfrm>
          <a:custGeom>
            <a:avLst/>
            <a:gdLst>
              <a:gd name="T0" fmla="*/ 0 w 4512"/>
              <a:gd name="T1" fmla="*/ 0 h 1824"/>
              <a:gd name="T2" fmla="*/ 0 w 4512"/>
              <a:gd name="T3" fmla="*/ 2895600 h 1824"/>
              <a:gd name="T4" fmla="*/ 7162800 w 4512"/>
              <a:gd name="T5" fmla="*/ 2895600 h 18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512" h="1824">
                <a:moveTo>
                  <a:pt x="0" y="0"/>
                </a:moveTo>
                <a:lnTo>
                  <a:pt x="0" y="1824"/>
                </a:lnTo>
                <a:lnTo>
                  <a:pt x="4512" y="1824"/>
                </a:ln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0179" name="Text Box 3">
            <a:extLst>
              <a:ext uri="{FF2B5EF4-FFF2-40B4-BE49-F238E27FC236}">
                <a16:creationId xmlns:a16="http://schemas.microsoft.com/office/drawing/2014/main" id="{458C3B84-BB32-4EB2-8C49-B2EA23B9C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657600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J-1</a:t>
            </a:r>
          </a:p>
        </p:txBody>
      </p:sp>
      <p:sp>
        <p:nvSpPr>
          <p:cNvPr id="50180" name="Text Box 4">
            <a:extLst>
              <a:ext uri="{FF2B5EF4-FFF2-40B4-BE49-F238E27FC236}">
                <a16:creationId xmlns:a16="http://schemas.microsoft.com/office/drawing/2014/main" id="{5CE76F9C-B8C1-4747-AB85-972F1A5A8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188" y="3657600"/>
            <a:ext cx="709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J-15</a:t>
            </a:r>
          </a:p>
        </p:txBody>
      </p:sp>
      <p:sp>
        <p:nvSpPr>
          <p:cNvPr id="50181" name="Text Box 5">
            <a:extLst>
              <a:ext uri="{FF2B5EF4-FFF2-40B4-BE49-F238E27FC236}">
                <a16:creationId xmlns:a16="http://schemas.microsoft.com/office/drawing/2014/main" id="{D771FF00-F585-4F3C-8045-D7E116750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2388" y="3657600"/>
            <a:ext cx="709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J-90</a:t>
            </a:r>
          </a:p>
        </p:txBody>
      </p:sp>
      <p:sp>
        <p:nvSpPr>
          <p:cNvPr id="50182" name="Text Box 6">
            <a:extLst>
              <a:ext uri="{FF2B5EF4-FFF2-40B4-BE49-F238E27FC236}">
                <a16:creationId xmlns:a16="http://schemas.microsoft.com/office/drawing/2014/main" id="{5199E3CB-CF98-485F-95B7-191184FD0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97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50183" name="Text Box 7">
            <a:extLst>
              <a:ext uri="{FF2B5EF4-FFF2-40B4-BE49-F238E27FC236}">
                <a16:creationId xmlns:a16="http://schemas.microsoft.com/office/drawing/2014/main" id="{0D4E9109-5747-49F6-B973-F7E86F635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04800"/>
            <a:ext cx="565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4,5</a:t>
            </a:r>
          </a:p>
        </p:txBody>
      </p:sp>
      <p:sp>
        <p:nvSpPr>
          <p:cNvPr id="50184" name="Freeform 12">
            <a:extLst>
              <a:ext uri="{FF2B5EF4-FFF2-40B4-BE49-F238E27FC236}">
                <a16:creationId xmlns:a16="http://schemas.microsoft.com/office/drawing/2014/main" id="{E2063B63-7098-4BC8-A529-F51BF85E32ED}"/>
              </a:ext>
            </a:extLst>
          </p:cNvPr>
          <p:cNvSpPr>
            <a:spLocks/>
          </p:cNvSpPr>
          <p:nvPr/>
        </p:nvSpPr>
        <p:spPr bwMode="auto">
          <a:xfrm>
            <a:off x="1295400" y="609600"/>
            <a:ext cx="6619875" cy="2178050"/>
          </a:xfrm>
          <a:custGeom>
            <a:avLst/>
            <a:gdLst>
              <a:gd name="T0" fmla="*/ 0 w 4170"/>
              <a:gd name="T1" fmla="*/ 0 h 1372"/>
              <a:gd name="T2" fmla="*/ 1612900 w 4170"/>
              <a:gd name="T3" fmla="*/ 409575 h 1372"/>
              <a:gd name="T4" fmla="*/ 4038600 w 4170"/>
              <a:gd name="T5" fmla="*/ 1600200 h 1372"/>
              <a:gd name="T6" fmla="*/ 6619875 w 4170"/>
              <a:gd name="T7" fmla="*/ 2178050 h 13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170" h="1372">
                <a:moveTo>
                  <a:pt x="0" y="0"/>
                </a:moveTo>
                <a:lnTo>
                  <a:pt x="1016" y="258"/>
                </a:lnTo>
                <a:lnTo>
                  <a:pt x="2544" y="1008"/>
                </a:lnTo>
                <a:lnTo>
                  <a:pt x="4170" y="1372"/>
                </a:lnTo>
              </a:path>
            </a:pathLst>
          </a:custGeom>
          <a:noFill/>
          <a:ln w="76200" cmpd="sng">
            <a:solidFill>
              <a:srgbClr val="FF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0185" name="Freeform 13">
            <a:extLst>
              <a:ext uri="{FF2B5EF4-FFF2-40B4-BE49-F238E27FC236}">
                <a16:creationId xmlns:a16="http://schemas.microsoft.com/office/drawing/2014/main" id="{BB4405B5-1280-4C87-BE6B-17F91E536EFA}"/>
              </a:ext>
            </a:extLst>
          </p:cNvPr>
          <p:cNvSpPr>
            <a:spLocks/>
          </p:cNvSpPr>
          <p:nvPr/>
        </p:nvSpPr>
        <p:spPr bwMode="auto">
          <a:xfrm>
            <a:off x="1228725" y="1409700"/>
            <a:ext cx="6700838" cy="1528763"/>
          </a:xfrm>
          <a:custGeom>
            <a:avLst/>
            <a:gdLst>
              <a:gd name="T0" fmla="*/ 0 w 4221"/>
              <a:gd name="T1" fmla="*/ 0 h 963"/>
              <a:gd name="T2" fmla="*/ 1814513 w 4221"/>
              <a:gd name="T3" fmla="*/ 523875 h 963"/>
              <a:gd name="T4" fmla="*/ 4092575 w 4221"/>
              <a:gd name="T5" fmla="*/ 1184275 h 963"/>
              <a:gd name="T6" fmla="*/ 6700838 w 4221"/>
              <a:gd name="T7" fmla="*/ 1528763 h 96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221" h="963">
                <a:moveTo>
                  <a:pt x="0" y="0"/>
                </a:moveTo>
                <a:lnTo>
                  <a:pt x="1143" y="330"/>
                </a:lnTo>
                <a:lnTo>
                  <a:pt x="2578" y="746"/>
                </a:lnTo>
                <a:lnTo>
                  <a:pt x="4221" y="963"/>
                </a:lnTo>
              </a:path>
            </a:pathLst>
          </a:custGeom>
          <a:noFill/>
          <a:ln w="76200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0186" name="Text Box 14">
            <a:extLst>
              <a:ext uri="{FF2B5EF4-FFF2-40B4-BE49-F238E27FC236}">
                <a16:creationId xmlns:a16="http://schemas.microsoft.com/office/drawing/2014/main" id="{B4E5D434-CFD2-4069-BEE8-5E2288A27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1388" y="4689475"/>
            <a:ext cx="168910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 sz="6600">
                <a:solidFill>
                  <a:schemeClr val="bg1"/>
                </a:solidFill>
              </a:rPr>
              <a:t>Pain</a:t>
            </a:r>
          </a:p>
        </p:txBody>
      </p:sp>
      <p:grpSp>
        <p:nvGrpSpPr>
          <p:cNvPr id="50187" name="Groupe 15">
            <a:extLst>
              <a:ext uri="{FF2B5EF4-FFF2-40B4-BE49-F238E27FC236}">
                <a16:creationId xmlns:a16="http://schemas.microsoft.com/office/drawing/2014/main" id="{BBE7B9C9-8754-4A99-9391-90D517FD802B}"/>
              </a:ext>
            </a:extLst>
          </p:cNvPr>
          <p:cNvGrpSpPr>
            <a:grpSpLocks/>
          </p:cNvGrpSpPr>
          <p:nvPr/>
        </p:nvGrpSpPr>
        <p:grpSpPr bwMode="auto">
          <a:xfrm>
            <a:off x="6491288" y="269875"/>
            <a:ext cx="2617787" cy="1030288"/>
            <a:chOff x="6490772" y="269875"/>
            <a:chExt cx="2617732" cy="1029990"/>
          </a:xfrm>
        </p:grpSpPr>
        <p:sp>
          <p:nvSpPr>
            <p:cNvPr id="50189" name="Rectangle 39">
              <a:extLst>
                <a:ext uri="{FF2B5EF4-FFF2-40B4-BE49-F238E27FC236}">
                  <a16:creationId xmlns:a16="http://schemas.microsoft.com/office/drawing/2014/main" id="{C7C479A9-BFF6-4BA5-A227-54B48D9384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3810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50190" name="Rectangle 40">
              <a:extLst>
                <a:ext uri="{FF2B5EF4-FFF2-40B4-BE49-F238E27FC236}">
                  <a16:creationId xmlns:a16="http://schemas.microsoft.com/office/drawing/2014/main" id="{DCBC339C-0AC1-43F7-A6FF-804242E88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914400"/>
              <a:ext cx="304800" cy="3048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50191" name="Text Box 41">
              <a:extLst>
                <a:ext uri="{FF2B5EF4-FFF2-40B4-BE49-F238E27FC236}">
                  <a16:creationId xmlns:a16="http://schemas.microsoft.com/office/drawing/2014/main" id="{03579AE5-1174-4DBB-8D20-50F1FFD3A6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7054" y="269875"/>
              <a:ext cx="160813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fr-FR" altLang="fr-FR">
                  <a:solidFill>
                    <a:schemeClr val="bg1"/>
                  </a:solidFill>
                </a:rPr>
                <a:t>External jet</a:t>
              </a:r>
            </a:p>
          </p:txBody>
        </p:sp>
        <p:sp>
          <p:nvSpPr>
            <p:cNvPr id="50192" name="Text Box 42">
              <a:extLst>
                <a:ext uri="{FF2B5EF4-FFF2-40B4-BE49-F238E27FC236}">
                  <a16:creationId xmlns:a16="http://schemas.microsoft.com/office/drawing/2014/main" id="{2838E091-732C-4C72-8A56-64BD725B00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0772" y="838200"/>
              <a:ext cx="261773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fr-FR" altLang="fr-FR">
                  <a:solidFill>
                    <a:schemeClr val="bg1"/>
                  </a:solidFill>
                </a:rPr>
                <a:t>Intra Rectal Jet</a:t>
              </a:r>
            </a:p>
          </p:txBody>
        </p:sp>
      </p:grpSp>
      <p:sp>
        <p:nvSpPr>
          <p:cNvPr id="50188" name="ZoneTexte 20">
            <a:extLst>
              <a:ext uri="{FF2B5EF4-FFF2-40B4-BE49-F238E27FC236}">
                <a16:creationId xmlns:a16="http://schemas.microsoft.com/office/drawing/2014/main" id="{62A0CF61-0B1E-44F2-95B7-565DBBB3C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1275"/>
            <a:ext cx="3671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rgbClr val="FFFF00"/>
                </a:solidFill>
              </a:rPr>
              <a:t>INTRAJET  TRIAL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>
            <a:extLst>
              <a:ext uri="{FF2B5EF4-FFF2-40B4-BE49-F238E27FC236}">
                <a16:creationId xmlns:a16="http://schemas.microsoft.com/office/drawing/2014/main" id="{06F764E7-9CC6-4EF3-8412-AB3A2BF04D4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4875" y="1196975"/>
            <a:ext cx="0" cy="3603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71" name="Line 3">
            <a:extLst>
              <a:ext uri="{FF2B5EF4-FFF2-40B4-BE49-F238E27FC236}">
                <a16:creationId xmlns:a16="http://schemas.microsoft.com/office/drawing/2014/main" id="{8BA3FDEF-9514-47FE-B567-1FEA87CE75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38388" y="2492375"/>
            <a:ext cx="647700" cy="431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72" name="Line 4">
            <a:extLst>
              <a:ext uri="{FF2B5EF4-FFF2-40B4-BE49-F238E27FC236}">
                <a16:creationId xmlns:a16="http://schemas.microsoft.com/office/drawing/2014/main" id="{A349DE9D-7D4C-4C3B-B940-5FEA7B2CB3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14875" y="2349500"/>
            <a:ext cx="0" cy="5746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9750" name="Oval 6" descr="Gouttelettes">
            <a:extLst>
              <a:ext uri="{FF2B5EF4-FFF2-40B4-BE49-F238E27FC236}">
                <a16:creationId xmlns:a16="http://schemas.microsoft.com/office/drawing/2014/main" id="{9964E0B7-FEFC-48E0-B68E-A30291566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5273675"/>
            <a:ext cx="6913562" cy="1584325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4400">
                <a:solidFill>
                  <a:schemeClr val="accent2"/>
                </a:solidFill>
                <a:latin typeface="Comic Sans MS" panose="030F0702030302020204" pitchFamily="66" charset="0"/>
              </a:rPr>
              <a:t>Everyday Wellness </a:t>
            </a:r>
          </a:p>
        </p:txBody>
      </p:sp>
      <p:sp>
        <p:nvSpPr>
          <p:cNvPr id="7174" name="Line 7">
            <a:extLst>
              <a:ext uri="{FF2B5EF4-FFF2-40B4-BE49-F238E27FC236}">
                <a16:creationId xmlns:a16="http://schemas.microsoft.com/office/drawing/2014/main" id="{DD8A7DB0-8F9E-4AF0-9641-9156FA41558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4025" y="2492375"/>
            <a:ext cx="647700" cy="431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75" name="Line 8">
            <a:extLst>
              <a:ext uri="{FF2B5EF4-FFF2-40B4-BE49-F238E27FC236}">
                <a16:creationId xmlns:a16="http://schemas.microsoft.com/office/drawing/2014/main" id="{1E2CD53D-3BCE-4370-B6BA-96D984F2578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2850" y="3716338"/>
            <a:ext cx="1296988" cy="730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76" name="Line 9">
            <a:extLst>
              <a:ext uri="{FF2B5EF4-FFF2-40B4-BE49-F238E27FC236}">
                <a16:creationId xmlns:a16="http://schemas.microsoft.com/office/drawing/2014/main" id="{996B75B7-12D5-4137-BD68-15D4747CA3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80063" y="3716338"/>
            <a:ext cx="1584325" cy="7143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7177" name="Group 25">
            <a:extLst>
              <a:ext uri="{FF2B5EF4-FFF2-40B4-BE49-F238E27FC236}">
                <a16:creationId xmlns:a16="http://schemas.microsoft.com/office/drawing/2014/main" id="{3494F8FB-48C0-4B21-ADED-3C0584AC9B8A}"/>
              </a:ext>
            </a:extLst>
          </p:cNvPr>
          <p:cNvGrpSpPr>
            <a:grpSpLocks/>
          </p:cNvGrpSpPr>
          <p:nvPr/>
        </p:nvGrpSpPr>
        <p:grpSpPr bwMode="auto">
          <a:xfrm>
            <a:off x="3132138" y="333375"/>
            <a:ext cx="3311525" cy="1252538"/>
            <a:chOff x="1974" y="237"/>
            <a:chExt cx="2086" cy="789"/>
          </a:xfrm>
        </p:grpSpPr>
        <p:sp>
          <p:nvSpPr>
            <p:cNvPr id="7194" name="Line 16">
              <a:extLst>
                <a:ext uri="{FF2B5EF4-FFF2-40B4-BE49-F238E27FC236}">
                  <a16:creationId xmlns:a16="http://schemas.microsoft.com/office/drawing/2014/main" id="{133F4653-570F-486C-AA5C-AAFEFF9BAC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6" y="799"/>
              <a:ext cx="0" cy="227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95" name="Oval 13">
              <a:extLst>
                <a:ext uri="{FF2B5EF4-FFF2-40B4-BE49-F238E27FC236}">
                  <a16:creationId xmlns:a16="http://schemas.microsoft.com/office/drawing/2014/main" id="{AA9B4750-E557-45CA-8B3A-F10718D2A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4" y="237"/>
              <a:ext cx="2086" cy="5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3600">
                <a:solidFill>
                  <a:schemeClr val="accent2"/>
                </a:solidFill>
              </a:endParaRP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3600">
                  <a:solidFill>
                    <a:schemeClr val="accent2"/>
                  </a:solidFill>
                  <a:latin typeface="Comic Sans MS" panose="030F0702030302020204" pitchFamily="66" charset="0"/>
                </a:rPr>
                <a:t>cleanliness</a:t>
              </a:r>
              <a:endParaRPr lang="fr-FR" altLang="fr-FR" sz="3600">
                <a:solidFill>
                  <a:schemeClr val="accent1"/>
                </a:solidFill>
                <a:latin typeface="Comic Sans MS" panose="030F0702030302020204" pitchFamily="66" charset="0"/>
              </a:endParaRP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3600">
                <a:solidFill>
                  <a:schemeClr val="accent1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7178" name="Line 14">
            <a:extLst>
              <a:ext uri="{FF2B5EF4-FFF2-40B4-BE49-F238E27FC236}">
                <a16:creationId xmlns:a16="http://schemas.microsoft.com/office/drawing/2014/main" id="{AD40012A-538C-46EF-9770-22F1904DBA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14875" y="4581525"/>
            <a:ext cx="0" cy="5032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159770" name="Group 26">
            <a:extLst>
              <a:ext uri="{FF2B5EF4-FFF2-40B4-BE49-F238E27FC236}">
                <a16:creationId xmlns:a16="http://schemas.microsoft.com/office/drawing/2014/main" id="{5D07DD47-DA83-4F9B-A00D-A94FA51E0591}"/>
              </a:ext>
            </a:extLst>
          </p:cNvPr>
          <p:cNvGrpSpPr>
            <a:grpSpLocks/>
          </p:cNvGrpSpPr>
          <p:nvPr/>
        </p:nvGrpSpPr>
        <p:grpSpPr bwMode="auto">
          <a:xfrm>
            <a:off x="1908175" y="1701800"/>
            <a:ext cx="5905500" cy="1223963"/>
            <a:chOff x="1202" y="1117"/>
            <a:chExt cx="3720" cy="771"/>
          </a:xfrm>
        </p:grpSpPr>
        <p:sp>
          <p:nvSpPr>
            <p:cNvPr id="7192" name="Oval 5">
              <a:extLst>
                <a:ext uri="{FF2B5EF4-FFF2-40B4-BE49-F238E27FC236}">
                  <a16:creationId xmlns:a16="http://schemas.microsoft.com/office/drawing/2014/main" id="{DD677C02-27D7-4A1F-BB50-9BD540F70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1117"/>
              <a:ext cx="3720" cy="5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4400">
                  <a:solidFill>
                    <a:schemeClr val="accent1"/>
                  </a:solidFill>
                  <a:latin typeface="Comic Sans MS" panose="030F0702030302020204" pitchFamily="66" charset="0"/>
                </a:rPr>
                <a:t>hygiene</a:t>
              </a:r>
            </a:p>
          </p:txBody>
        </p:sp>
        <p:sp>
          <p:nvSpPr>
            <p:cNvPr id="7193" name="Line 17">
              <a:extLst>
                <a:ext uri="{FF2B5EF4-FFF2-40B4-BE49-F238E27FC236}">
                  <a16:creationId xmlns:a16="http://schemas.microsoft.com/office/drawing/2014/main" id="{ECE64046-C350-42E3-B1C7-13C19C6608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" y="1616"/>
              <a:ext cx="0" cy="272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59771" name="Group 27">
            <a:extLst>
              <a:ext uri="{FF2B5EF4-FFF2-40B4-BE49-F238E27FC236}">
                <a16:creationId xmlns:a16="http://schemas.microsoft.com/office/drawing/2014/main" id="{C30FC113-B62B-4726-96EB-1630E70CFEA4}"/>
              </a:ext>
            </a:extLst>
          </p:cNvPr>
          <p:cNvGrpSpPr>
            <a:grpSpLocks/>
          </p:cNvGrpSpPr>
          <p:nvPr/>
        </p:nvGrpSpPr>
        <p:grpSpPr bwMode="auto">
          <a:xfrm>
            <a:off x="3924300" y="3141663"/>
            <a:ext cx="1511300" cy="1943100"/>
            <a:chOff x="2472" y="1979"/>
            <a:chExt cx="952" cy="1224"/>
          </a:xfrm>
        </p:grpSpPr>
        <p:sp>
          <p:nvSpPr>
            <p:cNvPr id="7190" name="Oval 11">
              <a:extLst>
                <a:ext uri="{FF2B5EF4-FFF2-40B4-BE49-F238E27FC236}">
                  <a16:creationId xmlns:a16="http://schemas.microsoft.com/office/drawing/2014/main" id="{7213F2DF-2B34-4125-A4DC-F2CC4D9FBD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2" y="1979"/>
              <a:ext cx="952" cy="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>
                  <a:solidFill>
                    <a:srgbClr val="FF0066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2400">
                  <a:latin typeface="Comic Sans MS" panose="030F0702030302020204" pitchFamily="66" charset="0"/>
                </a:rPr>
                <a:t>Healthy</a:t>
              </a:r>
            </a:p>
          </p:txBody>
        </p:sp>
        <p:sp>
          <p:nvSpPr>
            <p:cNvPr id="7191" name="Line 20">
              <a:extLst>
                <a:ext uri="{FF2B5EF4-FFF2-40B4-BE49-F238E27FC236}">
                  <a16:creationId xmlns:a16="http://schemas.microsoft.com/office/drawing/2014/main" id="{39957464-97E7-47C3-BDC2-2FE7483AA8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" y="2931"/>
              <a:ext cx="0" cy="272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59773" name="Group 29">
            <a:extLst>
              <a:ext uri="{FF2B5EF4-FFF2-40B4-BE49-F238E27FC236}">
                <a16:creationId xmlns:a16="http://schemas.microsoft.com/office/drawing/2014/main" id="{C6DDED58-85C0-4253-81F7-6C2C3FE09546}"/>
              </a:ext>
            </a:extLst>
          </p:cNvPr>
          <p:cNvGrpSpPr>
            <a:grpSpLocks/>
          </p:cNvGrpSpPr>
          <p:nvPr/>
        </p:nvGrpSpPr>
        <p:grpSpPr bwMode="auto">
          <a:xfrm>
            <a:off x="5508625" y="2520950"/>
            <a:ext cx="2949575" cy="2060575"/>
            <a:chOff x="3470" y="1542"/>
            <a:chExt cx="1858" cy="1298"/>
          </a:xfrm>
        </p:grpSpPr>
        <p:sp>
          <p:nvSpPr>
            <p:cNvPr id="7187" name="Oval 10">
              <a:extLst>
                <a:ext uri="{FF2B5EF4-FFF2-40B4-BE49-F238E27FC236}">
                  <a16:creationId xmlns:a16="http://schemas.microsoft.com/office/drawing/2014/main" id="{A6048CDB-242E-472F-9C7E-61B4A11D6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" y="1842"/>
              <a:ext cx="952" cy="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>
                  <a:solidFill>
                    <a:srgbClr val="FF0066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1800">
                  <a:solidFill>
                    <a:srgbClr val="FF0066"/>
                  </a:solidFill>
                  <a:latin typeface="Comic Sans MS" panose="030F0702030302020204" pitchFamily="66" charset="0"/>
                </a:rPr>
                <a:t>Treatment</a:t>
              </a:r>
            </a:p>
          </p:txBody>
        </p:sp>
        <p:sp>
          <p:nvSpPr>
            <p:cNvPr id="7188" name="Line 19">
              <a:extLst>
                <a:ext uri="{FF2B5EF4-FFF2-40B4-BE49-F238E27FC236}">
                  <a16:creationId xmlns:a16="http://schemas.microsoft.com/office/drawing/2014/main" id="{114D5353-3EC1-4583-B005-3FA343142F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6" y="1542"/>
              <a:ext cx="227" cy="227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89" name="Line 22">
              <a:extLst>
                <a:ext uri="{FF2B5EF4-FFF2-40B4-BE49-F238E27FC236}">
                  <a16:creationId xmlns:a16="http://schemas.microsoft.com/office/drawing/2014/main" id="{EF7EF28E-5695-4FBE-B389-7E0D5A9D54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70" y="2296"/>
              <a:ext cx="861" cy="182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59780" name="Group 36">
            <a:extLst>
              <a:ext uri="{FF2B5EF4-FFF2-40B4-BE49-F238E27FC236}">
                <a16:creationId xmlns:a16="http://schemas.microsoft.com/office/drawing/2014/main" id="{4CB2C4DA-3BC6-4C60-A1AF-8FF1CA765BCB}"/>
              </a:ext>
            </a:extLst>
          </p:cNvPr>
          <p:cNvGrpSpPr>
            <a:grpSpLocks/>
          </p:cNvGrpSpPr>
          <p:nvPr/>
        </p:nvGrpSpPr>
        <p:grpSpPr bwMode="auto">
          <a:xfrm>
            <a:off x="1042988" y="2420938"/>
            <a:ext cx="2879725" cy="2159000"/>
            <a:chOff x="612" y="1480"/>
            <a:chExt cx="1814" cy="1360"/>
          </a:xfrm>
        </p:grpSpPr>
        <p:sp>
          <p:nvSpPr>
            <p:cNvPr id="7183" name="Line 18">
              <a:extLst>
                <a:ext uri="{FF2B5EF4-FFF2-40B4-BE49-F238E27FC236}">
                  <a16:creationId xmlns:a16="http://schemas.microsoft.com/office/drawing/2014/main" id="{AD1750A4-3BF0-4889-848F-ED9A457E39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38" y="1480"/>
              <a:ext cx="227" cy="227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7184" name="Group 35">
              <a:extLst>
                <a:ext uri="{FF2B5EF4-FFF2-40B4-BE49-F238E27FC236}">
                  <a16:creationId xmlns:a16="http://schemas.microsoft.com/office/drawing/2014/main" id="{5CA58128-0934-4AFD-87D7-58AC8965DE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2" y="1842"/>
              <a:ext cx="1814" cy="998"/>
              <a:chOff x="612" y="1859"/>
              <a:chExt cx="1814" cy="998"/>
            </a:xfrm>
          </p:grpSpPr>
          <p:sp>
            <p:nvSpPr>
              <p:cNvPr id="7185" name="Oval 33">
                <a:extLst>
                  <a:ext uri="{FF2B5EF4-FFF2-40B4-BE49-F238E27FC236}">
                    <a16:creationId xmlns:a16="http://schemas.microsoft.com/office/drawing/2014/main" id="{C4EB64CB-26C5-41BD-B6F7-DAFDBB520B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1859"/>
                <a:ext cx="952" cy="99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76200">
                    <a:solidFill>
                      <a:srgbClr val="FF99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fr-FR" altLang="fr-FR" sz="180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Prevention</a:t>
                </a:r>
              </a:p>
            </p:txBody>
          </p:sp>
          <p:sp>
            <p:nvSpPr>
              <p:cNvPr id="7186" name="Line 34">
                <a:extLst>
                  <a:ext uri="{FF2B5EF4-FFF2-40B4-BE49-F238E27FC236}">
                    <a16:creationId xmlns:a16="http://schemas.microsoft.com/office/drawing/2014/main" id="{FE540348-FA83-4676-87A9-E53D683331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5" y="2296"/>
                <a:ext cx="861" cy="182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9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9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9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9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9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9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Line 3">
            <a:extLst>
              <a:ext uri="{FF2B5EF4-FFF2-40B4-BE49-F238E27FC236}">
                <a16:creationId xmlns:a16="http://schemas.microsoft.com/office/drawing/2014/main" id="{F7C85D16-A4D4-464D-9A3C-77858230AAF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4875" y="1196975"/>
            <a:ext cx="0" cy="3603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203" name="Line 5">
            <a:extLst>
              <a:ext uri="{FF2B5EF4-FFF2-40B4-BE49-F238E27FC236}">
                <a16:creationId xmlns:a16="http://schemas.microsoft.com/office/drawing/2014/main" id="{95B942CE-7C41-4463-B976-465144F9A6B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14875" y="2349500"/>
            <a:ext cx="0" cy="5746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9510" name="Oval 6">
            <a:extLst>
              <a:ext uri="{FF2B5EF4-FFF2-40B4-BE49-F238E27FC236}">
                <a16:creationId xmlns:a16="http://schemas.microsoft.com/office/drawing/2014/main" id="{B04DC89F-5CEA-47C6-8BCC-D7E7EF664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916113"/>
            <a:ext cx="8208962" cy="79216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>
                <a:solidFill>
                  <a:schemeClr val="accent1"/>
                </a:solidFill>
                <a:latin typeface="Comic Sans MS" panose="030F0702030302020204" pitchFamily="66" charset="0"/>
              </a:rPr>
              <a:t>non invasive</a:t>
            </a:r>
          </a:p>
        </p:txBody>
      </p:sp>
      <p:sp>
        <p:nvSpPr>
          <p:cNvPr id="149511" name="Oval 7" descr="Gouttelettes">
            <a:extLst>
              <a:ext uri="{FF2B5EF4-FFF2-40B4-BE49-F238E27FC236}">
                <a16:creationId xmlns:a16="http://schemas.microsoft.com/office/drawing/2014/main" id="{96921AA5-01EC-43A1-A414-795213109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5084763"/>
            <a:ext cx="6913562" cy="10795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4000">
                <a:solidFill>
                  <a:schemeClr val="accent2"/>
                </a:solidFill>
                <a:latin typeface="Comic Sans MS" panose="030F0702030302020204" pitchFamily="66" charset="0"/>
              </a:rPr>
              <a:t>Daily Wellness</a:t>
            </a:r>
          </a:p>
        </p:txBody>
      </p:sp>
      <p:sp>
        <p:nvSpPr>
          <p:cNvPr id="149515" name="Oval 11">
            <a:extLst>
              <a:ext uri="{FF2B5EF4-FFF2-40B4-BE49-F238E27FC236}">
                <a16:creationId xmlns:a16="http://schemas.microsoft.com/office/drawing/2014/main" id="{0695395D-2AA8-4581-AF03-E8E3A4BFA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125" y="2636838"/>
            <a:ext cx="2486025" cy="24368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  <a:latin typeface="Comic Sans MS" panose="030F0702030302020204" pitchFamily="66" charset="0"/>
              </a:rPr>
              <a:t>Who is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  <a:latin typeface="Comic Sans MS" panose="030F0702030302020204" pitchFamily="66" charset="0"/>
              </a:rPr>
              <a:t>sick will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  <a:latin typeface="Comic Sans MS" panose="030F0702030302020204" pitchFamily="66" charset="0"/>
              </a:rPr>
              <a:t>feel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  <a:latin typeface="Comic Sans MS" panose="030F0702030302020204" pitchFamily="66" charset="0"/>
              </a:rPr>
              <a:t>much better</a:t>
            </a:r>
          </a:p>
        </p:txBody>
      </p:sp>
      <p:sp>
        <p:nvSpPr>
          <p:cNvPr id="149516" name="Oval 12">
            <a:extLst>
              <a:ext uri="{FF2B5EF4-FFF2-40B4-BE49-F238E27FC236}">
                <a16:creationId xmlns:a16="http://schemas.microsoft.com/office/drawing/2014/main" id="{4148270A-176A-4861-A147-F667EA2F6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1125538"/>
            <a:ext cx="3311525" cy="79057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FF99FF"/>
                </a:solidFill>
              </a:rPr>
              <a:t>Women hygene too!</a:t>
            </a:r>
          </a:p>
        </p:txBody>
      </p:sp>
      <p:sp>
        <p:nvSpPr>
          <p:cNvPr id="149517" name="Oval 13">
            <a:extLst>
              <a:ext uri="{FF2B5EF4-FFF2-40B4-BE49-F238E27FC236}">
                <a16:creationId xmlns:a16="http://schemas.microsoft.com/office/drawing/2014/main" id="{4EAC41C3-635C-493A-8304-AC523E764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636838"/>
            <a:ext cx="2773362" cy="25527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FF99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chemeClr val="accent2"/>
                </a:solidFill>
                <a:latin typeface="Comic Sans MS" panose="030F0702030302020204" pitchFamily="66" charset="0"/>
              </a:rPr>
              <a:t>Who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chemeClr val="accent2"/>
                </a:solidFill>
                <a:latin typeface="Comic Sans MS" panose="030F0702030302020204" pitchFamily="66" charset="0"/>
              </a:rPr>
              <a:t>Is doing 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chemeClr val="accent2"/>
                </a:solidFill>
                <a:latin typeface="Comic Sans MS" panose="030F0702030302020204" pitchFamily="66" charset="0"/>
              </a:rPr>
              <a:t>well  will feel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chemeClr val="accent2"/>
                </a:solidFill>
                <a:latin typeface="Comic Sans MS" panose="030F0702030302020204" pitchFamily="66" charset="0"/>
              </a:rPr>
              <a:t> even  better</a:t>
            </a:r>
          </a:p>
        </p:txBody>
      </p:sp>
      <p:sp>
        <p:nvSpPr>
          <p:cNvPr id="51209" name="Oval 14">
            <a:extLst>
              <a:ext uri="{FF2B5EF4-FFF2-40B4-BE49-F238E27FC236}">
                <a16:creationId xmlns:a16="http://schemas.microsoft.com/office/drawing/2014/main" id="{96D9052A-F8BB-4C48-AD46-020C61FE8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115888"/>
            <a:ext cx="6119813" cy="93503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3600">
                <a:solidFill>
                  <a:schemeClr val="accent2"/>
                </a:solidFill>
                <a:latin typeface="Comic Sans MS" panose="030F0702030302020204" pitchFamily="66" charset="0"/>
              </a:rPr>
              <a:t>Ano-rectal Hygiene</a:t>
            </a:r>
            <a:endParaRPr lang="fr-FR" altLang="fr-FR" sz="360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51210" name="Line 15">
            <a:extLst>
              <a:ext uri="{FF2B5EF4-FFF2-40B4-BE49-F238E27FC236}">
                <a16:creationId xmlns:a16="http://schemas.microsoft.com/office/drawing/2014/main" id="{01D64844-699E-451C-90DD-533ADA226F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14875" y="4581525"/>
            <a:ext cx="0" cy="5032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211" name="Line 17">
            <a:extLst>
              <a:ext uri="{FF2B5EF4-FFF2-40B4-BE49-F238E27FC236}">
                <a16:creationId xmlns:a16="http://schemas.microsoft.com/office/drawing/2014/main" id="{5FE21719-7BC5-4D3D-A367-F15CB6E9BB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7900" y="1196975"/>
            <a:ext cx="0" cy="4318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51212" name="Picture 28" descr="dyn006_original_500_517_pjpeg_12527_012d46747403b6a2e5df03b623f8adb6">
            <a:extLst>
              <a:ext uri="{FF2B5EF4-FFF2-40B4-BE49-F238E27FC236}">
                <a16:creationId xmlns:a16="http://schemas.microsoft.com/office/drawing/2014/main" id="{9B855F68-4734-42D7-A83D-388D0B8E3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981075"/>
            <a:ext cx="9747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13" name="Group 56">
            <a:extLst>
              <a:ext uri="{FF2B5EF4-FFF2-40B4-BE49-F238E27FC236}">
                <a16:creationId xmlns:a16="http://schemas.microsoft.com/office/drawing/2014/main" id="{BC98356E-72F4-4489-8435-2D8C3316A0E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3095625" cy="1943100"/>
            <a:chOff x="0" y="0"/>
            <a:chExt cx="1950" cy="1224"/>
          </a:xfrm>
        </p:grpSpPr>
        <p:grpSp>
          <p:nvGrpSpPr>
            <p:cNvPr id="51226" name="Group 40">
              <a:extLst>
                <a:ext uri="{FF2B5EF4-FFF2-40B4-BE49-F238E27FC236}">
                  <a16:creationId xmlns:a16="http://schemas.microsoft.com/office/drawing/2014/main" id="{3CD87E96-00E9-43B9-B994-EF5F6AD90B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815" cy="865"/>
              <a:chOff x="609" y="572"/>
              <a:chExt cx="1440" cy="2404"/>
            </a:xfrm>
          </p:grpSpPr>
          <p:pic>
            <p:nvPicPr>
              <p:cNvPr id="51238" name="Picture 41" descr="claude1">
                <a:extLst>
                  <a:ext uri="{FF2B5EF4-FFF2-40B4-BE49-F238E27FC236}">
                    <a16:creationId xmlns:a16="http://schemas.microsoft.com/office/drawing/2014/main" id="{BA49B13C-113C-4678-8E1C-9932A13772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06" t="47971" r="26060" b="18849"/>
              <a:stretch>
                <a:fillRect/>
              </a:stretch>
            </p:blipFill>
            <p:spPr bwMode="auto">
              <a:xfrm>
                <a:off x="888" y="1888"/>
                <a:ext cx="908" cy="893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1239" name="Freeform 42">
                <a:extLst>
                  <a:ext uri="{FF2B5EF4-FFF2-40B4-BE49-F238E27FC236}">
                    <a16:creationId xmlns:a16="http://schemas.microsoft.com/office/drawing/2014/main" id="{7C6A2D39-8FCB-4B71-A2AE-4740279CD1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" y="572"/>
                <a:ext cx="530" cy="2208"/>
              </a:xfrm>
              <a:custGeom>
                <a:avLst/>
                <a:gdLst>
                  <a:gd name="T0" fmla="*/ 412 w 512"/>
                  <a:gd name="T1" fmla="*/ 0 h 2248"/>
                  <a:gd name="T2" fmla="*/ 257 w 512"/>
                  <a:gd name="T3" fmla="*/ 463 h 2248"/>
                  <a:gd name="T4" fmla="*/ 257 w 512"/>
                  <a:gd name="T5" fmla="*/ 1158 h 2248"/>
                  <a:gd name="T6" fmla="*/ 514 w 512"/>
                  <a:gd name="T7" fmla="*/ 1899 h 2248"/>
                  <a:gd name="T8" fmla="*/ 463 w 512"/>
                  <a:gd name="T9" fmla="*/ 2130 h 2248"/>
                  <a:gd name="T10" fmla="*/ 0 w 512"/>
                  <a:gd name="T11" fmla="*/ 2130 h 22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2" h="2248">
                    <a:moveTo>
                      <a:pt x="384" y="0"/>
                    </a:moveTo>
                    <a:cubicBezTo>
                      <a:pt x="324" y="140"/>
                      <a:pt x="264" y="280"/>
                      <a:pt x="240" y="480"/>
                    </a:cubicBezTo>
                    <a:cubicBezTo>
                      <a:pt x="216" y="680"/>
                      <a:pt x="200" y="952"/>
                      <a:pt x="240" y="1200"/>
                    </a:cubicBezTo>
                    <a:cubicBezTo>
                      <a:pt x="280" y="1448"/>
                      <a:pt x="448" y="1800"/>
                      <a:pt x="480" y="1968"/>
                    </a:cubicBezTo>
                    <a:cubicBezTo>
                      <a:pt x="512" y="2136"/>
                      <a:pt x="512" y="2168"/>
                      <a:pt x="432" y="2208"/>
                    </a:cubicBezTo>
                    <a:cubicBezTo>
                      <a:pt x="352" y="2248"/>
                      <a:pt x="176" y="2228"/>
                      <a:pt x="0" y="2208"/>
                    </a:cubicBezTo>
                  </a:path>
                </a:pathLst>
              </a:custGeom>
              <a:noFill/>
              <a:ln w="38100" cmpd="sng">
                <a:solidFill>
                  <a:srgbClr val="FF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240" name="Freeform 43">
                <a:extLst>
                  <a:ext uri="{FF2B5EF4-FFF2-40B4-BE49-F238E27FC236}">
                    <a16:creationId xmlns:a16="http://schemas.microsoft.com/office/drawing/2014/main" id="{A5DE1B94-AC6C-4530-B3AC-787522640B0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519" y="572"/>
                <a:ext cx="530" cy="2208"/>
              </a:xfrm>
              <a:custGeom>
                <a:avLst/>
                <a:gdLst>
                  <a:gd name="T0" fmla="*/ 412 w 512"/>
                  <a:gd name="T1" fmla="*/ 0 h 2248"/>
                  <a:gd name="T2" fmla="*/ 257 w 512"/>
                  <a:gd name="T3" fmla="*/ 463 h 2248"/>
                  <a:gd name="T4" fmla="*/ 257 w 512"/>
                  <a:gd name="T5" fmla="*/ 1158 h 2248"/>
                  <a:gd name="T6" fmla="*/ 514 w 512"/>
                  <a:gd name="T7" fmla="*/ 1899 h 2248"/>
                  <a:gd name="T8" fmla="*/ 463 w 512"/>
                  <a:gd name="T9" fmla="*/ 2130 h 2248"/>
                  <a:gd name="T10" fmla="*/ 0 w 512"/>
                  <a:gd name="T11" fmla="*/ 2130 h 22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2" h="2248">
                    <a:moveTo>
                      <a:pt x="384" y="0"/>
                    </a:moveTo>
                    <a:cubicBezTo>
                      <a:pt x="324" y="140"/>
                      <a:pt x="264" y="280"/>
                      <a:pt x="240" y="480"/>
                    </a:cubicBezTo>
                    <a:cubicBezTo>
                      <a:pt x="216" y="680"/>
                      <a:pt x="200" y="952"/>
                      <a:pt x="240" y="1200"/>
                    </a:cubicBezTo>
                    <a:cubicBezTo>
                      <a:pt x="280" y="1448"/>
                      <a:pt x="448" y="1800"/>
                      <a:pt x="480" y="1968"/>
                    </a:cubicBezTo>
                    <a:cubicBezTo>
                      <a:pt x="512" y="2136"/>
                      <a:pt x="512" y="2168"/>
                      <a:pt x="432" y="2208"/>
                    </a:cubicBezTo>
                    <a:cubicBezTo>
                      <a:pt x="352" y="2248"/>
                      <a:pt x="176" y="2228"/>
                      <a:pt x="0" y="2208"/>
                    </a:cubicBezTo>
                  </a:path>
                </a:pathLst>
              </a:custGeom>
              <a:noFill/>
              <a:ln w="38100" cmpd="sng">
                <a:solidFill>
                  <a:srgbClr val="FF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241" name="Oval 44">
                <a:extLst>
                  <a:ext uri="{FF2B5EF4-FFF2-40B4-BE49-F238E27FC236}">
                    <a16:creationId xmlns:a16="http://schemas.microsoft.com/office/drawing/2014/main" id="{E4677807-2FCE-4BBE-B4C0-FAA346B67C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1" y="2704"/>
                <a:ext cx="454" cy="272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  <p:grpSp>
          <p:nvGrpSpPr>
            <p:cNvPr id="51227" name="Group 45">
              <a:extLst>
                <a:ext uri="{FF2B5EF4-FFF2-40B4-BE49-F238E27FC236}">
                  <a16:creationId xmlns:a16="http://schemas.microsoft.com/office/drawing/2014/main" id="{816AA522-EF18-45DE-AF85-F941A61E91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" y="474"/>
              <a:ext cx="765" cy="319"/>
              <a:chOff x="657" y="1888"/>
              <a:chExt cx="1351" cy="888"/>
            </a:xfrm>
          </p:grpSpPr>
          <p:sp>
            <p:nvSpPr>
              <p:cNvPr id="51236" name="Freeform 46">
                <a:extLst>
                  <a:ext uri="{FF2B5EF4-FFF2-40B4-BE49-F238E27FC236}">
                    <a16:creationId xmlns:a16="http://schemas.microsoft.com/office/drawing/2014/main" id="{8C99F017-AEF0-4EE4-BFB0-7B0855CC6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8" y="1888"/>
                <a:ext cx="460" cy="888"/>
              </a:xfrm>
              <a:custGeom>
                <a:avLst/>
                <a:gdLst>
                  <a:gd name="T0" fmla="*/ 243 w 460"/>
                  <a:gd name="T1" fmla="*/ 0 h 888"/>
                  <a:gd name="T2" fmla="*/ 198 w 460"/>
                  <a:gd name="T3" fmla="*/ 181 h 888"/>
                  <a:gd name="T4" fmla="*/ 62 w 460"/>
                  <a:gd name="T5" fmla="*/ 499 h 888"/>
                  <a:gd name="T6" fmla="*/ 17 w 460"/>
                  <a:gd name="T7" fmla="*/ 771 h 888"/>
                  <a:gd name="T8" fmla="*/ 167 w 460"/>
                  <a:gd name="T9" fmla="*/ 850 h 888"/>
                  <a:gd name="T10" fmla="*/ 432 w 460"/>
                  <a:gd name="T11" fmla="*/ 746 h 888"/>
                  <a:gd name="T12" fmla="*/ 334 w 460"/>
                  <a:gd name="T13" fmla="*/ 0 h 8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0" h="888">
                    <a:moveTo>
                      <a:pt x="243" y="0"/>
                    </a:moveTo>
                    <a:cubicBezTo>
                      <a:pt x="235" y="49"/>
                      <a:pt x="228" y="98"/>
                      <a:pt x="198" y="181"/>
                    </a:cubicBezTo>
                    <a:cubicBezTo>
                      <a:pt x="168" y="264"/>
                      <a:pt x="92" y="401"/>
                      <a:pt x="62" y="499"/>
                    </a:cubicBezTo>
                    <a:cubicBezTo>
                      <a:pt x="32" y="597"/>
                      <a:pt x="0" y="712"/>
                      <a:pt x="17" y="771"/>
                    </a:cubicBezTo>
                    <a:cubicBezTo>
                      <a:pt x="34" y="830"/>
                      <a:pt x="98" y="854"/>
                      <a:pt x="167" y="850"/>
                    </a:cubicBezTo>
                    <a:cubicBezTo>
                      <a:pt x="236" y="846"/>
                      <a:pt x="404" y="888"/>
                      <a:pt x="432" y="746"/>
                    </a:cubicBezTo>
                    <a:cubicBezTo>
                      <a:pt x="460" y="604"/>
                      <a:pt x="354" y="155"/>
                      <a:pt x="334" y="0"/>
                    </a:cubicBezTo>
                  </a:path>
                </a:pathLst>
              </a:custGeom>
              <a:solidFill>
                <a:schemeClr val="tx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237" name="Freeform 47">
                <a:extLst>
                  <a:ext uri="{FF2B5EF4-FFF2-40B4-BE49-F238E27FC236}">
                    <a16:creationId xmlns:a16="http://schemas.microsoft.com/office/drawing/2014/main" id="{AB59955B-672D-4EBF-ACC9-B2291768064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57" y="1888"/>
                <a:ext cx="460" cy="888"/>
              </a:xfrm>
              <a:custGeom>
                <a:avLst/>
                <a:gdLst>
                  <a:gd name="T0" fmla="*/ 243 w 460"/>
                  <a:gd name="T1" fmla="*/ 0 h 888"/>
                  <a:gd name="T2" fmla="*/ 198 w 460"/>
                  <a:gd name="T3" fmla="*/ 181 h 888"/>
                  <a:gd name="T4" fmla="*/ 62 w 460"/>
                  <a:gd name="T5" fmla="*/ 499 h 888"/>
                  <a:gd name="T6" fmla="*/ 17 w 460"/>
                  <a:gd name="T7" fmla="*/ 771 h 888"/>
                  <a:gd name="T8" fmla="*/ 167 w 460"/>
                  <a:gd name="T9" fmla="*/ 850 h 888"/>
                  <a:gd name="T10" fmla="*/ 432 w 460"/>
                  <a:gd name="T11" fmla="*/ 746 h 888"/>
                  <a:gd name="T12" fmla="*/ 334 w 460"/>
                  <a:gd name="T13" fmla="*/ 0 h 8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0" h="888">
                    <a:moveTo>
                      <a:pt x="243" y="0"/>
                    </a:moveTo>
                    <a:cubicBezTo>
                      <a:pt x="235" y="49"/>
                      <a:pt x="228" y="98"/>
                      <a:pt x="198" y="181"/>
                    </a:cubicBezTo>
                    <a:cubicBezTo>
                      <a:pt x="168" y="264"/>
                      <a:pt x="92" y="401"/>
                      <a:pt x="62" y="499"/>
                    </a:cubicBezTo>
                    <a:cubicBezTo>
                      <a:pt x="32" y="597"/>
                      <a:pt x="0" y="712"/>
                      <a:pt x="17" y="771"/>
                    </a:cubicBezTo>
                    <a:cubicBezTo>
                      <a:pt x="34" y="830"/>
                      <a:pt x="98" y="854"/>
                      <a:pt x="167" y="850"/>
                    </a:cubicBezTo>
                    <a:cubicBezTo>
                      <a:pt x="236" y="846"/>
                      <a:pt x="404" y="888"/>
                      <a:pt x="432" y="746"/>
                    </a:cubicBezTo>
                    <a:cubicBezTo>
                      <a:pt x="460" y="604"/>
                      <a:pt x="354" y="155"/>
                      <a:pt x="334" y="0"/>
                    </a:cubicBezTo>
                  </a:path>
                </a:pathLst>
              </a:custGeom>
              <a:solidFill>
                <a:schemeClr val="tx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1228" name="Group 48">
              <a:extLst>
                <a:ext uri="{FF2B5EF4-FFF2-40B4-BE49-F238E27FC236}">
                  <a16:creationId xmlns:a16="http://schemas.microsoft.com/office/drawing/2014/main" id="{7A3E9C2A-C409-4329-B3BF-B05E34B6C3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4" y="376"/>
              <a:ext cx="1796" cy="848"/>
              <a:chOff x="884" y="1616"/>
              <a:chExt cx="3175" cy="2358"/>
            </a:xfrm>
          </p:grpSpPr>
          <p:sp>
            <p:nvSpPr>
              <p:cNvPr id="51229" name="Freeform 49">
                <a:extLst>
                  <a:ext uri="{FF2B5EF4-FFF2-40B4-BE49-F238E27FC236}">
                    <a16:creationId xmlns:a16="http://schemas.microsoft.com/office/drawing/2014/main" id="{00C207BA-4236-4D9D-B109-7AA24C6C23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" y="2296"/>
                <a:ext cx="3175" cy="1678"/>
              </a:xfrm>
              <a:custGeom>
                <a:avLst/>
                <a:gdLst>
                  <a:gd name="T0" fmla="*/ 0 w 4194"/>
                  <a:gd name="T1" fmla="*/ 935 h 2688"/>
                  <a:gd name="T2" fmla="*/ 0 w 4194"/>
                  <a:gd name="T3" fmla="*/ 1048 h 2688"/>
                  <a:gd name="T4" fmla="*/ 1051 w 4194"/>
                  <a:gd name="T5" fmla="*/ 1048 h 2688"/>
                  <a:gd name="T6" fmla="*/ 2404 w 4194"/>
                  <a:gd name="T7" fmla="*/ 54 h 2688"/>
                  <a:gd name="T8" fmla="*/ 2283 w 4194"/>
                  <a:gd name="T9" fmla="*/ 0 h 2688"/>
                  <a:gd name="T10" fmla="*/ 1024 w 4194"/>
                  <a:gd name="T11" fmla="*/ 933 h 2688"/>
                  <a:gd name="T12" fmla="*/ 0 w 4194"/>
                  <a:gd name="T13" fmla="*/ 935 h 26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94" h="2688">
                    <a:moveTo>
                      <a:pt x="0" y="2400"/>
                    </a:moveTo>
                    <a:lnTo>
                      <a:pt x="0" y="2688"/>
                    </a:lnTo>
                    <a:lnTo>
                      <a:pt x="1833" y="2688"/>
                    </a:lnTo>
                    <a:lnTo>
                      <a:pt x="4194" y="138"/>
                    </a:lnTo>
                    <a:lnTo>
                      <a:pt x="3984" y="0"/>
                    </a:lnTo>
                    <a:lnTo>
                      <a:pt x="1786" y="2395"/>
                    </a:lnTo>
                    <a:lnTo>
                      <a:pt x="0" y="240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51230" name="Group 50">
                <a:extLst>
                  <a:ext uri="{FF2B5EF4-FFF2-40B4-BE49-F238E27FC236}">
                    <a16:creationId xmlns:a16="http://schemas.microsoft.com/office/drawing/2014/main" id="{29390C8B-F553-4B24-8101-52D668FACF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8" y="1616"/>
                <a:ext cx="543" cy="2169"/>
                <a:chOff x="1078" y="1616"/>
                <a:chExt cx="543" cy="2169"/>
              </a:xfrm>
            </p:grpSpPr>
            <p:sp>
              <p:nvSpPr>
                <p:cNvPr id="51234" name="Freeform 51">
                  <a:extLst>
                    <a:ext uri="{FF2B5EF4-FFF2-40B4-BE49-F238E27FC236}">
                      <a16:creationId xmlns:a16="http://schemas.microsoft.com/office/drawing/2014/main" id="{7CC6BF1F-2E2C-47DA-81DD-D31317D89E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6" y="2898"/>
                  <a:ext cx="363" cy="887"/>
                </a:xfrm>
                <a:custGeom>
                  <a:avLst/>
                  <a:gdLst>
                    <a:gd name="T0" fmla="*/ 363 w 363"/>
                    <a:gd name="T1" fmla="*/ 887 h 887"/>
                    <a:gd name="T2" fmla="*/ 0 w 363"/>
                    <a:gd name="T3" fmla="*/ 887 h 887"/>
                    <a:gd name="T4" fmla="*/ 138 w 363"/>
                    <a:gd name="T5" fmla="*/ 0 h 887"/>
                    <a:gd name="T6" fmla="*/ 203 w 363"/>
                    <a:gd name="T7" fmla="*/ 1 h 887"/>
                    <a:gd name="T8" fmla="*/ 363 w 363"/>
                    <a:gd name="T9" fmla="*/ 887 h 8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3" h="887">
                      <a:moveTo>
                        <a:pt x="363" y="887"/>
                      </a:moveTo>
                      <a:lnTo>
                        <a:pt x="0" y="887"/>
                      </a:lnTo>
                      <a:lnTo>
                        <a:pt x="138" y="0"/>
                      </a:lnTo>
                      <a:lnTo>
                        <a:pt x="203" y="1"/>
                      </a:lnTo>
                      <a:lnTo>
                        <a:pt x="363" y="887"/>
                      </a:lnTo>
                      <a:close/>
                    </a:path>
                  </a:pathLst>
                </a:custGeom>
                <a:solidFill>
                  <a:srgbClr val="CCFFFF">
                    <a:alpha val="41176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35" name="Freeform 52">
                  <a:extLst>
                    <a:ext uri="{FF2B5EF4-FFF2-40B4-BE49-F238E27FC236}">
                      <a16:creationId xmlns:a16="http://schemas.microsoft.com/office/drawing/2014/main" id="{03F927A9-2C78-4B01-82FE-1069E02409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8" y="1616"/>
                  <a:ext cx="543" cy="1282"/>
                </a:xfrm>
                <a:custGeom>
                  <a:avLst/>
                  <a:gdLst>
                    <a:gd name="T0" fmla="*/ 812 w 363"/>
                    <a:gd name="T1" fmla="*/ 0 h 965"/>
                    <a:gd name="T2" fmla="*/ 0 w 363"/>
                    <a:gd name="T3" fmla="*/ 0 h 965"/>
                    <a:gd name="T4" fmla="*/ 325 w 363"/>
                    <a:gd name="T5" fmla="*/ 1703 h 965"/>
                    <a:gd name="T6" fmla="*/ 425 w 363"/>
                    <a:gd name="T7" fmla="*/ 1703 h 965"/>
                    <a:gd name="T8" fmla="*/ 812 w 363"/>
                    <a:gd name="T9" fmla="*/ 0 h 9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3" h="965">
                      <a:moveTo>
                        <a:pt x="363" y="0"/>
                      </a:moveTo>
                      <a:lnTo>
                        <a:pt x="0" y="0"/>
                      </a:lnTo>
                      <a:lnTo>
                        <a:pt x="145" y="965"/>
                      </a:lnTo>
                      <a:lnTo>
                        <a:pt x="190" y="965"/>
                      </a:lnTo>
                      <a:lnTo>
                        <a:pt x="363" y="0"/>
                      </a:lnTo>
                      <a:close/>
                    </a:path>
                  </a:pathLst>
                </a:custGeom>
                <a:solidFill>
                  <a:srgbClr val="CCFFFF">
                    <a:alpha val="41176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51231" name="Line 53">
                <a:extLst>
                  <a:ext uri="{FF2B5EF4-FFF2-40B4-BE49-F238E27FC236}">
                    <a16:creationId xmlns:a16="http://schemas.microsoft.com/office/drawing/2014/main" id="{77C3004A-535F-47BA-8908-363FCDB474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38" y="1661"/>
                <a:ext cx="0" cy="21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232" name="Line 54">
                <a:extLst>
                  <a:ext uri="{FF2B5EF4-FFF2-40B4-BE49-F238E27FC236}">
                    <a16:creationId xmlns:a16="http://schemas.microsoft.com/office/drawing/2014/main" id="{8852F4E8-07AC-4789-9BD8-1C1F7830EA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56" y="1661"/>
                <a:ext cx="318" cy="213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233" name="Line 55">
                <a:extLst>
                  <a:ext uri="{FF2B5EF4-FFF2-40B4-BE49-F238E27FC236}">
                    <a16:creationId xmlns:a16="http://schemas.microsoft.com/office/drawing/2014/main" id="{1EF3A642-C747-42C7-90AA-985823C79C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02" y="1706"/>
                <a:ext cx="317" cy="208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149573" name="Rectangle 69">
            <a:extLst>
              <a:ext uri="{FF2B5EF4-FFF2-40B4-BE49-F238E27FC236}">
                <a16:creationId xmlns:a16="http://schemas.microsoft.com/office/drawing/2014/main" id="{49FCF90A-0CE9-426C-8F03-1E924253B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" y="6175375"/>
            <a:ext cx="877093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>
                <a:solidFill>
                  <a:srgbClr val="FF99FF"/>
                </a:solidFill>
                <a:latin typeface="Comic Sans MS" panose="030F0702030302020204" pitchFamily="66" charset="0"/>
              </a:rPr>
              <a:t>Unbelievable feeling of comfort and wellness</a:t>
            </a:r>
          </a:p>
        </p:txBody>
      </p:sp>
      <p:sp>
        <p:nvSpPr>
          <p:cNvPr id="51215" name="Freeform 85">
            <a:extLst>
              <a:ext uri="{FF2B5EF4-FFF2-40B4-BE49-F238E27FC236}">
                <a16:creationId xmlns:a16="http://schemas.microsoft.com/office/drawing/2014/main" id="{52537B35-3E7B-4039-9583-381A00D81F90}"/>
              </a:ext>
            </a:extLst>
          </p:cNvPr>
          <p:cNvSpPr>
            <a:spLocks/>
          </p:cNvSpPr>
          <p:nvPr/>
        </p:nvSpPr>
        <p:spPr bwMode="auto">
          <a:xfrm flipH="1">
            <a:off x="4356100" y="2492375"/>
            <a:ext cx="354013" cy="419100"/>
          </a:xfrm>
          <a:custGeom>
            <a:avLst/>
            <a:gdLst>
              <a:gd name="T0" fmla="*/ 5040320 w 223"/>
              <a:gd name="T1" fmla="*/ 370463763 h 264"/>
              <a:gd name="T2" fmla="*/ 126007990 w 223"/>
              <a:gd name="T3" fmla="*/ 592237513 h 264"/>
              <a:gd name="T4" fmla="*/ 262096620 w 223"/>
              <a:gd name="T5" fmla="*/ 657761575 h 264"/>
              <a:gd name="T6" fmla="*/ 491431957 w 223"/>
              <a:gd name="T7" fmla="*/ 541834388 h 264"/>
              <a:gd name="T8" fmla="*/ 559475478 w 223"/>
              <a:gd name="T9" fmla="*/ 307459063 h 264"/>
              <a:gd name="T10" fmla="*/ 501512596 w 223"/>
              <a:gd name="T11" fmla="*/ 103327200 h 264"/>
              <a:gd name="T12" fmla="*/ 257056301 w 223"/>
              <a:gd name="T13" fmla="*/ 20161250 h 264"/>
              <a:gd name="T14" fmla="*/ 115927351 w 223"/>
              <a:gd name="T15" fmla="*/ 55443438 h 264"/>
              <a:gd name="T16" fmla="*/ 0 w 223"/>
              <a:gd name="T17" fmla="*/ 360383138 h 2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3" h="264">
                <a:moveTo>
                  <a:pt x="2" y="147"/>
                </a:moveTo>
                <a:cubicBezTo>
                  <a:pt x="10" y="162"/>
                  <a:pt x="33" y="216"/>
                  <a:pt x="50" y="235"/>
                </a:cubicBezTo>
                <a:cubicBezTo>
                  <a:pt x="67" y="254"/>
                  <a:pt x="80" y="264"/>
                  <a:pt x="104" y="261"/>
                </a:cubicBezTo>
                <a:cubicBezTo>
                  <a:pt x="128" y="258"/>
                  <a:pt x="175" y="238"/>
                  <a:pt x="195" y="215"/>
                </a:cubicBezTo>
                <a:cubicBezTo>
                  <a:pt x="215" y="192"/>
                  <a:pt x="221" y="151"/>
                  <a:pt x="222" y="122"/>
                </a:cubicBezTo>
                <a:cubicBezTo>
                  <a:pt x="223" y="93"/>
                  <a:pt x="219" y="60"/>
                  <a:pt x="199" y="41"/>
                </a:cubicBezTo>
                <a:cubicBezTo>
                  <a:pt x="179" y="22"/>
                  <a:pt x="127" y="11"/>
                  <a:pt x="102" y="8"/>
                </a:cubicBezTo>
                <a:cubicBezTo>
                  <a:pt x="77" y="5"/>
                  <a:pt x="63" y="0"/>
                  <a:pt x="46" y="22"/>
                </a:cubicBezTo>
                <a:cubicBezTo>
                  <a:pt x="29" y="44"/>
                  <a:pt x="10" y="118"/>
                  <a:pt x="0" y="143"/>
                </a:cubicBezTo>
              </a:path>
            </a:pathLst>
          </a:custGeom>
          <a:solidFill>
            <a:srgbClr val="FFCCFF"/>
          </a:solidFill>
          <a:ln w="31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216" name="Freeform 86">
            <a:extLst>
              <a:ext uri="{FF2B5EF4-FFF2-40B4-BE49-F238E27FC236}">
                <a16:creationId xmlns:a16="http://schemas.microsoft.com/office/drawing/2014/main" id="{F7665B2A-3919-448D-930D-97E805900D3A}"/>
              </a:ext>
            </a:extLst>
          </p:cNvPr>
          <p:cNvSpPr>
            <a:spLocks/>
          </p:cNvSpPr>
          <p:nvPr/>
        </p:nvSpPr>
        <p:spPr bwMode="auto">
          <a:xfrm flipH="1">
            <a:off x="4140200" y="4221163"/>
            <a:ext cx="863600" cy="863600"/>
          </a:xfrm>
          <a:custGeom>
            <a:avLst/>
            <a:gdLst>
              <a:gd name="T0" fmla="*/ 0 w 544"/>
              <a:gd name="T1" fmla="*/ 0 h 544"/>
              <a:gd name="T2" fmla="*/ 1370965000 w 544"/>
              <a:gd name="T3" fmla="*/ 0 h 544"/>
              <a:gd name="T4" fmla="*/ 1340723125 w 544"/>
              <a:gd name="T5" fmla="*/ 1098788125 h 544"/>
              <a:gd name="T6" fmla="*/ 1370965000 w 544"/>
              <a:gd name="T7" fmla="*/ 1370965000 h 544"/>
              <a:gd name="T8" fmla="*/ 229335013 w 544"/>
              <a:gd name="T9" fmla="*/ 1370965000 h 544"/>
              <a:gd name="T10" fmla="*/ 229335013 w 544"/>
              <a:gd name="T11" fmla="*/ 1257558763 h 544"/>
              <a:gd name="T12" fmla="*/ 347781563 w 544"/>
              <a:gd name="T13" fmla="*/ 1113909063 h 544"/>
              <a:gd name="T14" fmla="*/ 362902500 w 544"/>
              <a:gd name="T15" fmla="*/ 740925938 h 544"/>
              <a:gd name="T16" fmla="*/ 229335013 w 544"/>
              <a:gd name="T17" fmla="*/ 572076263 h 544"/>
              <a:gd name="T18" fmla="*/ 5040313 w 544"/>
              <a:gd name="T19" fmla="*/ 347781563 h 544"/>
              <a:gd name="T20" fmla="*/ 0 w 544"/>
              <a:gd name="T21" fmla="*/ 0 h 54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44" h="544">
                <a:moveTo>
                  <a:pt x="0" y="0"/>
                </a:moveTo>
                <a:lnTo>
                  <a:pt x="544" y="0"/>
                </a:lnTo>
                <a:lnTo>
                  <a:pt x="532" y="436"/>
                </a:lnTo>
                <a:lnTo>
                  <a:pt x="544" y="544"/>
                </a:lnTo>
                <a:lnTo>
                  <a:pt x="91" y="544"/>
                </a:lnTo>
                <a:lnTo>
                  <a:pt x="91" y="499"/>
                </a:lnTo>
                <a:lnTo>
                  <a:pt x="138" y="442"/>
                </a:lnTo>
                <a:lnTo>
                  <a:pt x="144" y="294"/>
                </a:lnTo>
                <a:lnTo>
                  <a:pt x="91" y="227"/>
                </a:lnTo>
                <a:lnTo>
                  <a:pt x="2" y="13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chemeClr val="tx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217" name="Freeform 87">
            <a:extLst>
              <a:ext uri="{FF2B5EF4-FFF2-40B4-BE49-F238E27FC236}">
                <a16:creationId xmlns:a16="http://schemas.microsoft.com/office/drawing/2014/main" id="{B0D0B22E-BC81-4726-AACB-B78BD7B1C769}"/>
              </a:ext>
            </a:extLst>
          </p:cNvPr>
          <p:cNvSpPr>
            <a:spLocks/>
          </p:cNvSpPr>
          <p:nvPr/>
        </p:nvSpPr>
        <p:spPr bwMode="auto">
          <a:xfrm flipH="1">
            <a:off x="4211638" y="4437063"/>
            <a:ext cx="576262" cy="647700"/>
          </a:xfrm>
          <a:custGeom>
            <a:avLst/>
            <a:gdLst>
              <a:gd name="T0" fmla="*/ 0 w 363"/>
              <a:gd name="T1" fmla="*/ 0 h 408"/>
              <a:gd name="T2" fmla="*/ 342740953 w 363"/>
              <a:gd name="T3" fmla="*/ 226814063 h 408"/>
              <a:gd name="T4" fmla="*/ 456147092 w 363"/>
              <a:gd name="T5" fmla="*/ 1028223750 h 408"/>
              <a:gd name="T6" fmla="*/ 914815131 w 363"/>
              <a:gd name="T7" fmla="*/ 1028223750 h 408"/>
              <a:gd name="T8" fmla="*/ 914815131 w 363"/>
              <a:gd name="T9" fmla="*/ 0 h 4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3" h="408">
                <a:moveTo>
                  <a:pt x="0" y="0"/>
                </a:moveTo>
                <a:lnTo>
                  <a:pt x="136" y="90"/>
                </a:lnTo>
                <a:lnTo>
                  <a:pt x="181" y="408"/>
                </a:lnTo>
                <a:lnTo>
                  <a:pt x="363" y="408"/>
                </a:lnTo>
                <a:lnTo>
                  <a:pt x="363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149601" name="Group 97">
            <a:extLst>
              <a:ext uri="{FF2B5EF4-FFF2-40B4-BE49-F238E27FC236}">
                <a16:creationId xmlns:a16="http://schemas.microsoft.com/office/drawing/2014/main" id="{8CE372BA-FAB8-49A5-B53F-F26503DE422A}"/>
              </a:ext>
            </a:extLst>
          </p:cNvPr>
          <p:cNvGrpSpPr>
            <a:grpSpLocks/>
          </p:cNvGrpSpPr>
          <p:nvPr/>
        </p:nvGrpSpPr>
        <p:grpSpPr bwMode="auto">
          <a:xfrm rot="361668">
            <a:off x="4427538" y="3284538"/>
            <a:ext cx="1439862" cy="1084262"/>
            <a:chOff x="2751" y="2024"/>
            <a:chExt cx="1197" cy="683"/>
          </a:xfrm>
        </p:grpSpPr>
        <p:sp>
          <p:nvSpPr>
            <p:cNvPr id="51221" name="Freeform 90">
              <a:extLst>
                <a:ext uri="{FF2B5EF4-FFF2-40B4-BE49-F238E27FC236}">
                  <a16:creationId xmlns:a16="http://schemas.microsoft.com/office/drawing/2014/main" id="{6702855F-15FC-43AE-AC55-D89942B1623E}"/>
                </a:ext>
              </a:extLst>
            </p:cNvPr>
            <p:cNvSpPr>
              <a:spLocks/>
            </p:cNvSpPr>
            <p:nvPr/>
          </p:nvSpPr>
          <p:spPr bwMode="auto">
            <a:xfrm rot="-298181">
              <a:off x="2751" y="2024"/>
              <a:ext cx="673" cy="278"/>
            </a:xfrm>
            <a:custGeom>
              <a:avLst/>
              <a:gdLst>
                <a:gd name="T0" fmla="*/ 11 w 537"/>
                <a:gd name="T1" fmla="*/ 0 h 278"/>
                <a:gd name="T2" fmla="*/ 546 w 537"/>
                <a:gd name="T3" fmla="*/ 177 h 278"/>
                <a:gd name="T4" fmla="*/ 708 w 537"/>
                <a:gd name="T5" fmla="*/ 132 h 278"/>
                <a:gd name="T6" fmla="*/ 773 w 537"/>
                <a:gd name="T7" fmla="*/ 161 h 278"/>
                <a:gd name="T8" fmla="*/ 843 w 537"/>
                <a:gd name="T9" fmla="*/ 161 h 278"/>
                <a:gd name="T10" fmla="*/ 773 w 537"/>
                <a:gd name="T11" fmla="*/ 252 h 278"/>
                <a:gd name="T12" fmla="*/ 702 w 537"/>
                <a:gd name="T13" fmla="*/ 252 h 278"/>
                <a:gd name="T14" fmla="*/ 559 w 537"/>
                <a:gd name="T15" fmla="*/ 252 h 278"/>
                <a:gd name="T16" fmla="*/ 0 w 537"/>
                <a:gd name="T17" fmla="*/ 95 h 2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37" h="278">
                  <a:moveTo>
                    <a:pt x="7" y="0"/>
                  </a:moveTo>
                  <a:cubicBezTo>
                    <a:pt x="64" y="28"/>
                    <a:pt x="274" y="155"/>
                    <a:pt x="348" y="177"/>
                  </a:cubicBezTo>
                  <a:cubicBezTo>
                    <a:pt x="422" y="199"/>
                    <a:pt x="427" y="135"/>
                    <a:pt x="451" y="132"/>
                  </a:cubicBezTo>
                  <a:cubicBezTo>
                    <a:pt x="475" y="129"/>
                    <a:pt x="478" y="156"/>
                    <a:pt x="492" y="161"/>
                  </a:cubicBezTo>
                  <a:cubicBezTo>
                    <a:pt x="506" y="166"/>
                    <a:pt x="537" y="146"/>
                    <a:pt x="537" y="161"/>
                  </a:cubicBezTo>
                  <a:cubicBezTo>
                    <a:pt x="537" y="176"/>
                    <a:pt x="507" y="237"/>
                    <a:pt x="492" y="252"/>
                  </a:cubicBezTo>
                  <a:cubicBezTo>
                    <a:pt x="477" y="267"/>
                    <a:pt x="470" y="252"/>
                    <a:pt x="447" y="252"/>
                  </a:cubicBezTo>
                  <a:cubicBezTo>
                    <a:pt x="424" y="252"/>
                    <a:pt x="430" y="278"/>
                    <a:pt x="356" y="252"/>
                  </a:cubicBezTo>
                  <a:cubicBezTo>
                    <a:pt x="282" y="226"/>
                    <a:pt x="74" y="128"/>
                    <a:pt x="0" y="95"/>
                  </a:cubicBezTo>
                </a:path>
              </a:pathLst>
            </a:custGeom>
            <a:solidFill>
              <a:srgbClr val="FFCCFF"/>
            </a:solidFill>
            <a:ln w="127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51222" name="Group 91">
              <a:extLst>
                <a:ext uri="{FF2B5EF4-FFF2-40B4-BE49-F238E27FC236}">
                  <a16:creationId xmlns:a16="http://schemas.microsoft.com/office/drawing/2014/main" id="{B203B590-7225-4AEF-A8E2-FF959C6B24F5}"/>
                </a:ext>
              </a:extLst>
            </p:cNvPr>
            <p:cNvGrpSpPr>
              <a:grpSpLocks/>
            </p:cNvGrpSpPr>
            <p:nvPr/>
          </p:nvGrpSpPr>
          <p:grpSpPr bwMode="auto">
            <a:xfrm rot="865688" flipH="1">
              <a:off x="2902" y="2027"/>
              <a:ext cx="543" cy="680"/>
              <a:chOff x="3787" y="300"/>
              <a:chExt cx="1991" cy="2809"/>
            </a:xfrm>
          </p:grpSpPr>
          <p:sp>
            <p:nvSpPr>
              <p:cNvPr id="51224" name="Freeform 92">
                <a:extLst>
                  <a:ext uri="{FF2B5EF4-FFF2-40B4-BE49-F238E27FC236}">
                    <a16:creationId xmlns:a16="http://schemas.microsoft.com/office/drawing/2014/main" id="{87FD4F7A-D9DB-4734-8D18-F4B2410278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2" y="1065"/>
                <a:ext cx="1226" cy="2044"/>
              </a:xfrm>
              <a:custGeom>
                <a:avLst/>
                <a:gdLst>
                  <a:gd name="T0" fmla="*/ 50 w 1226"/>
                  <a:gd name="T1" fmla="*/ 0 h 2044"/>
                  <a:gd name="T2" fmla="*/ 300 w 1226"/>
                  <a:gd name="T3" fmla="*/ 320 h 2044"/>
                  <a:gd name="T4" fmla="*/ 695 w 1226"/>
                  <a:gd name="T5" fmla="*/ 1725 h 2044"/>
                  <a:gd name="T6" fmla="*/ 762 w 1226"/>
                  <a:gd name="T7" fmla="*/ 1802 h 2044"/>
                  <a:gd name="T8" fmla="*/ 1170 w 1226"/>
                  <a:gd name="T9" fmla="*/ 1884 h 2044"/>
                  <a:gd name="T10" fmla="*/ 1190 w 1226"/>
                  <a:gd name="T11" fmla="*/ 1843 h 2044"/>
                  <a:gd name="T12" fmla="*/ 1226 w 1226"/>
                  <a:gd name="T13" fmla="*/ 1843 h 2044"/>
                  <a:gd name="T14" fmla="*/ 1200 w 1226"/>
                  <a:gd name="T15" fmla="*/ 2044 h 2044"/>
                  <a:gd name="T16" fmla="*/ 1156 w 1226"/>
                  <a:gd name="T17" fmla="*/ 2009 h 2044"/>
                  <a:gd name="T18" fmla="*/ 1150 w 1226"/>
                  <a:gd name="T19" fmla="*/ 1951 h 2044"/>
                  <a:gd name="T20" fmla="*/ 736 w 1226"/>
                  <a:gd name="T21" fmla="*/ 1867 h 2044"/>
                  <a:gd name="T22" fmla="*/ 640 w 1226"/>
                  <a:gd name="T23" fmla="*/ 1778 h 2044"/>
                  <a:gd name="T24" fmla="*/ 235 w 1226"/>
                  <a:gd name="T25" fmla="*/ 350 h 2044"/>
                  <a:gd name="T26" fmla="*/ 0 w 1226"/>
                  <a:gd name="T27" fmla="*/ 58 h 204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26" h="2044">
                    <a:moveTo>
                      <a:pt x="50" y="0"/>
                    </a:moveTo>
                    <a:lnTo>
                      <a:pt x="300" y="320"/>
                    </a:lnTo>
                    <a:lnTo>
                      <a:pt x="695" y="1725"/>
                    </a:lnTo>
                    <a:lnTo>
                      <a:pt x="762" y="1802"/>
                    </a:lnTo>
                    <a:lnTo>
                      <a:pt x="1170" y="1884"/>
                    </a:lnTo>
                    <a:lnTo>
                      <a:pt x="1190" y="1843"/>
                    </a:lnTo>
                    <a:lnTo>
                      <a:pt x="1226" y="1843"/>
                    </a:lnTo>
                    <a:lnTo>
                      <a:pt x="1200" y="2044"/>
                    </a:lnTo>
                    <a:lnTo>
                      <a:pt x="1156" y="2009"/>
                    </a:lnTo>
                    <a:lnTo>
                      <a:pt x="1150" y="1951"/>
                    </a:lnTo>
                    <a:lnTo>
                      <a:pt x="736" y="1867"/>
                    </a:lnTo>
                    <a:lnTo>
                      <a:pt x="640" y="1778"/>
                    </a:lnTo>
                    <a:lnTo>
                      <a:pt x="235" y="350"/>
                    </a:lnTo>
                    <a:lnTo>
                      <a:pt x="0" y="58"/>
                    </a:lnTo>
                  </a:path>
                </a:pathLst>
              </a:cu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225" name="Freeform 93">
                <a:extLst>
                  <a:ext uri="{FF2B5EF4-FFF2-40B4-BE49-F238E27FC236}">
                    <a16:creationId xmlns:a16="http://schemas.microsoft.com/office/drawing/2014/main" id="{94FCBF38-E577-4BF8-B247-1961D4CF86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7" y="300"/>
                <a:ext cx="871" cy="889"/>
              </a:xfrm>
              <a:custGeom>
                <a:avLst/>
                <a:gdLst>
                  <a:gd name="T0" fmla="*/ 841 w 871"/>
                  <a:gd name="T1" fmla="*/ 723 h 889"/>
                  <a:gd name="T2" fmla="*/ 700 w 871"/>
                  <a:gd name="T3" fmla="*/ 889 h 889"/>
                  <a:gd name="T4" fmla="*/ 631 w 871"/>
                  <a:gd name="T5" fmla="*/ 765 h 889"/>
                  <a:gd name="T6" fmla="*/ 595 w 871"/>
                  <a:gd name="T7" fmla="*/ 723 h 889"/>
                  <a:gd name="T8" fmla="*/ 456 w 871"/>
                  <a:gd name="T9" fmla="*/ 598 h 889"/>
                  <a:gd name="T10" fmla="*/ 385 w 871"/>
                  <a:gd name="T11" fmla="*/ 474 h 889"/>
                  <a:gd name="T12" fmla="*/ 351 w 871"/>
                  <a:gd name="T13" fmla="*/ 433 h 889"/>
                  <a:gd name="T14" fmla="*/ 280 w 871"/>
                  <a:gd name="T15" fmla="*/ 391 h 889"/>
                  <a:gd name="T16" fmla="*/ 175 w 871"/>
                  <a:gd name="T17" fmla="*/ 391 h 889"/>
                  <a:gd name="T18" fmla="*/ 105 w 871"/>
                  <a:gd name="T19" fmla="*/ 433 h 889"/>
                  <a:gd name="T20" fmla="*/ 70 w 871"/>
                  <a:gd name="T21" fmla="*/ 474 h 889"/>
                  <a:gd name="T22" fmla="*/ 0 w 871"/>
                  <a:gd name="T23" fmla="*/ 391 h 889"/>
                  <a:gd name="T24" fmla="*/ 351 w 871"/>
                  <a:gd name="T25" fmla="*/ 17 h 889"/>
                  <a:gd name="T26" fmla="*/ 393 w 871"/>
                  <a:gd name="T27" fmla="*/ 38 h 889"/>
                  <a:gd name="T28" fmla="*/ 438 w 871"/>
                  <a:gd name="T29" fmla="*/ 0 h 889"/>
                  <a:gd name="T30" fmla="*/ 458 w 871"/>
                  <a:gd name="T31" fmla="*/ 38 h 889"/>
                  <a:gd name="T32" fmla="*/ 420 w 871"/>
                  <a:gd name="T33" fmla="*/ 100 h 889"/>
                  <a:gd name="T34" fmla="*/ 420 w 871"/>
                  <a:gd name="T35" fmla="*/ 184 h 889"/>
                  <a:gd name="T36" fmla="*/ 420 w 871"/>
                  <a:gd name="T37" fmla="*/ 225 h 889"/>
                  <a:gd name="T38" fmla="*/ 456 w 871"/>
                  <a:gd name="T39" fmla="*/ 308 h 889"/>
                  <a:gd name="T40" fmla="*/ 561 w 871"/>
                  <a:gd name="T41" fmla="*/ 308 h 889"/>
                  <a:gd name="T42" fmla="*/ 595 w 871"/>
                  <a:gd name="T43" fmla="*/ 349 h 889"/>
                  <a:gd name="T44" fmla="*/ 871 w 871"/>
                  <a:gd name="T45" fmla="*/ 684 h 889"/>
                  <a:gd name="T46" fmla="*/ 805 w 871"/>
                  <a:gd name="T47" fmla="*/ 765 h 88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871" h="889">
                    <a:moveTo>
                      <a:pt x="841" y="723"/>
                    </a:moveTo>
                    <a:lnTo>
                      <a:pt x="700" y="889"/>
                    </a:lnTo>
                    <a:lnTo>
                      <a:pt x="631" y="765"/>
                    </a:lnTo>
                    <a:lnTo>
                      <a:pt x="595" y="723"/>
                    </a:lnTo>
                    <a:lnTo>
                      <a:pt x="456" y="598"/>
                    </a:lnTo>
                    <a:lnTo>
                      <a:pt x="385" y="474"/>
                    </a:lnTo>
                    <a:lnTo>
                      <a:pt x="351" y="433"/>
                    </a:lnTo>
                    <a:lnTo>
                      <a:pt x="280" y="391"/>
                    </a:lnTo>
                    <a:lnTo>
                      <a:pt x="175" y="391"/>
                    </a:lnTo>
                    <a:lnTo>
                      <a:pt x="105" y="433"/>
                    </a:lnTo>
                    <a:lnTo>
                      <a:pt x="70" y="474"/>
                    </a:lnTo>
                    <a:lnTo>
                      <a:pt x="0" y="391"/>
                    </a:lnTo>
                    <a:lnTo>
                      <a:pt x="351" y="17"/>
                    </a:lnTo>
                    <a:lnTo>
                      <a:pt x="393" y="38"/>
                    </a:lnTo>
                    <a:lnTo>
                      <a:pt x="438" y="0"/>
                    </a:lnTo>
                    <a:lnTo>
                      <a:pt x="458" y="38"/>
                    </a:lnTo>
                    <a:lnTo>
                      <a:pt x="420" y="100"/>
                    </a:lnTo>
                    <a:lnTo>
                      <a:pt x="420" y="184"/>
                    </a:lnTo>
                    <a:lnTo>
                      <a:pt x="420" y="225"/>
                    </a:lnTo>
                    <a:lnTo>
                      <a:pt x="456" y="308"/>
                    </a:lnTo>
                    <a:lnTo>
                      <a:pt x="561" y="308"/>
                    </a:lnTo>
                    <a:lnTo>
                      <a:pt x="595" y="349"/>
                    </a:lnTo>
                    <a:lnTo>
                      <a:pt x="871" y="684"/>
                    </a:lnTo>
                    <a:lnTo>
                      <a:pt x="805" y="76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1223" name="Freeform 94">
              <a:extLst>
                <a:ext uri="{FF2B5EF4-FFF2-40B4-BE49-F238E27FC236}">
                  <a16:creationId xmlns:a16="http://schemas.microsoft.com/office/drawing/2014/main" id="{2E94521A-3758-4128-A37B-F130B876CC4E}"/>
                </a:ext>
              </a:extLst>
            </p:cNvPr>
            <p:cNvSpPr>
              <a:spLocks/>
            </p:cNvSpPr>
            <p:nvPr/>
          </p:nvSpPr>
          <p:spPr bwMode="auto">
            <a:xfrm rot="-550502">
              <a:off x="3470" y="2112"/>
              <a:ext cx="478" cy="78"/>
            </a:xfrm>
            <a:custGeom>
              <a:avLst/>
              <a:gdLst>
                <a:gd name="T0" fmla="*/ 0 w 478"/>
                <a:gd name="T1" fmla="*/ 29 h 78"/>
                <a:gd name="T2" fmla="*/ 54 w 478"/>
                <a:gd name="T3" fmla="*/ 77 h 78"/>
                <a:gd name="T4" fmla="*/ 157 w 478"/>
                <a:gd name="T5" fmla="*/ 22 h 78"/>
                <a:gd name="T6" fmla="*/ 316 w 478"/>
                <a:gd name="T7" fmla="*/ 66 h 78"/>
                <a:gd name="T8" fmla="*/ 478 w 478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8" h="78">
                  <a:moveTo>
                    <a:pt x="0" y="29"/>
                  </a:moveTo>
                  <a:cubicBezTo>
                    <a:pt x="9" y="37"/>
                    <a:pt x="28" y="78"/>
                    <a:pt x="54" y="77"/>
                  </a:cubicBezTo>
                  <a:cubicBezTo>
                    <a:pt x="80" y="76"/>
                    <a:pt x="113" y="24"/>
                    <a:pt x="157" y="22"/>
                  </a:cubicBezTo>
                  <a:cubicBezTo>
                    <a:pt x="201" y="20"/>
                    <a:pt x="262" y="70"/>
                    <a:pt x="316" y="66"/>
                  </a:cubicBezTo>
                  <a:cubicBezTo>
                    <a:pt x="369" y="62"/>
                    <a:pt x="444" y="13"/>
                    <a:pt x="478" y="0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1219" name="Freeform 95">
            <a:extLst>
              <a:ext uri="{FF2B5EF4-FFF2-40B4-BE49-F238E27FC236}">
                <a16:creationId xmlns:a16="http://schemas.microsoft.com/office/drawing/2014/main" id="{89260558-E194-4D39-B674-A933AA04A25B}"/>
              </a:ext>
            </a:extLst>
          </p:cNvPr>
          <p:cNvSpPr>
            <a:spLocks/>
          </p:cNvSpPr>
          <p:nvPr/>
        </p:nvSpPr>
        <p:spPr bwMode="auto">
          <a:xfrm flipH="1">
            <a:off x="4211638" y="2997200"/>
            <a:ext cx="1270000" cy="2192338"/>
          </a:xfrm>
          <a:custGeom>
            <a:avLst/>
            <a:gdLst>
              <a:gd name="T0" fmla="*/ 0 w 800"/>
              <a:gd name="T1" fmla="*/ 2147483646 h 1381"/>
              <a:gd name="T2" fmla="*/ 196572188 w 800"/>
              <a:gd name="T3" fmla="*/ 2147483646 h 1381"/>
              <a:gd name="T4" fmla="*/ 521673138 w 800"/>
              <a:gd name="T5" fmla="*/ 2147483646 h 1381"/>
              <a:gd name="T6" fmla="*/ 778729075 w 800"/>
              <a:gd name="T7" fmla="*/ 2147483646 h 1381"/>
              <a:gd name="T8" fmla="*/ 670361563 w 800"/>
              <a:gd name="T9" fmla="*/ 2147483646 h 1381"/>
              <a:gd name="T10" fmla="*/ 670361563 w 800"/>
              <a:gd name="T11" fmla="*/ 2147483646 h 1381"/>
              <a:gd name="T12" fmla="*/ 703124388 w 800"/>
              <a:gd name="T13" fmla="*/ 2147483646 h 1381"/>
              <a:gd name="T14" fmla="*/ 602318138 w 800"/>
              <a:gd name="T15" fmla="*/ 1917840137 h 1381"/>
              <a:gd name="T16" fmla="*/ 945059388 w 800"/>
              <a:gd name="T17" fmla="*/ 1950601382 h 1381"/>
              <a:gd name="T18" fmla="*/ 1577617813 w 800"/>
              <a:gd name="T19" fmla="*/ 1993444842 h 1381"/>
              <a:gd name="T20" fmla="*/ 1874996250 w 800"/>
              <a:gd name="T21" fmla="*/ 1950601382 h 1381"/>
              <a:gd name="T22" fmla="*/ 2006044375 w 800"/>
              <a:gd name="T23" fmla="*/ 1738908209 h 1381"/>
              <a:gd name="T24" fmla="*/ 1940520313 w 800"/>
              <a:gd name="T25" fmla="*/ 1444050654 h 1381"/>
              <a:gd name="T26" fmla="*/ 1864915625 w 800"/>
              <a:gd name="T27" fmla="*/ 1083667435 h 1381"/>
              <a:gd name="T28" fmla="*/ 1975802500 w 800"/>
              <a:gd name="T29" fmla="*/ 360383220 h 1381"/>
              <a:gd name="T30" fmla="*/ 1806952825 w 800"/>
              <a:gd name="T31" fmla="*/ 50403136 h 1381"/>
              <a:gd name="T32" fmla="*/ 1577617813 w 800"/>
              <a:gd name="T33" fmla="*/ 50403136 h 1381"/>
              <a:gd name="T34" fmla="*/ 1439010013 w 800"/>
              <a:gd name="T35" fmla="*/ 262096310 h 1381"/>
              <a:gd name="T36" fmla="*/ 1174392813 w 800"/>
              <a:gd name="T37" fmla="*/ 594757011 h 1381"/>
              <a:gd name="T38" fmla="*/ 1421368125 w 800"/>
              <a:gd name="T39" fmla="*/ 864414585 h 1381"/>
              <a:gd name="T40" fmla="*/ 1406247188 w 800"/>
              <a:gd name="T41" fmla="*/ 1451610331 h 1381"/>
              <a:gd name="T42" fmla="*/ 1008062500 w 800"/>
              <a:gd name="T43" fmla="*/ 1534776300 h 1381"/>
              <a:gd name="T44" fmla="*/ 509071563 w 800"/>
              <a:gd name="T45" fmla="*/ 1534776300 h 1381"/>
              <a:gd name="T46" fmla="*/ 264617200 w 800"/>
              <a:gd name="T47" fmla="*/ 1696066337 h 1381"/>
              <a:gd name="T48" fmla="*/ 327620313 w 800"/>
              <a:gd name="T49" fmla="*/ 2147483646 h 1381"/>
              <a:gd name="T50" fmla="*/ 458668438 w 800"/>
              <a:gd name="T51" fmla="*/ 2147483646 h 1381"/>
              <a:gd name="T52" fmla="*/ 214214075 w 800"/>
              <a:gd name="T53" fmla="*/ 2147483646 h 1381"/>
              <a:gd name="T54" fmla="*/ 0 w 800"/>
              <a:gd name="T55" fmla="*/ 2147483646 h 138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800" h="1381">
                <a:moveTo>
                  <a:pt x="0" y="1369"/>
                </a:moveTo>
                <a:cubicBezTo>
                  <a:pt x="0" y="1381"/>
                  <a:pt x="44" y="1380"/>
                  <a:pt x="78" y="1369"/>
                </a:cubicBezTo>
                <a:cubicBezTo>
                  <a:pt x="112" y="1358"/>
                  <a:pt x="168" y="1317"/>
                  <a:pt x="207" y="1304"/>
                </a:cubicBezTo>
                <a:cubicBezTo>
                  <a:pt x="246" y="1291"/>
                  <a:pt x="299" y="1311"/>
                  <a:pt x="309" y="1290"/>
                </a:cubicBezTo>
                <a:cubicBezTo>
                  <a:pt x="319" y="1269"/>
                  <a:pt x="273" y="1209"/>
                  <a:pt x="266" y="1178"/>
                </a:cubicBezTo>
                <a:cubicBezTo>
                  <a:pt x="259" y="1147"/>
                  <a:pt x="264" y="1148"/>
                  <a:pt x="266" y="1101"/>
                </a:cubicBezTo>
                <a:cubicBezTo>
                  <a:pt x="268" y="1054"/>
                  <a:pt x="283" y="951"/>
                  <a:pt x="279" y="894"/>
                </a:cubicBezTo>
                <a:cubicBezTo>
                  <a:pt x="275" y="837"/>
                  <a:pt x="223" y="781"/>
                  <a:pt x="239" y="761"/>
                </a:cubicBezTo>
                <a:cubicBezTo>
                  <a:pt x="255" y="741"/>
                  <a:pt x="311" y="769"/>
                  <a:pt x="375" y="774"/>
                </a:cubicBezTo>
                <a:cubicBezTo>
                  <a:pt x="439" y="779"/>
                  <a:pt x="565" y="791"/>
                  <a:pt x="626" y="791"/>
                </a:cubicBezTo>
                <a:cubicBezTo>
                  <a:pt x="687" y="791"/>
                  <a:pt x="716" y="791"/>
                  <a:pt x="744" y="774"/>
                </a:cubicBezTo>
                <a:cubicBezTo>
                  <a:pt x="772" y="757"/>
                  <a:pt x="792" y="723"/>
                  <a:pt x="796" y="690"/>
                </a:cubicBezTo>
                <a:cubicBezTo>
                  <a:pt x="800" y="657"/>
                  <a:pt x="779" y="616"/>
                  <a:pt x="770" y="573"/>
                </a:cubicBezTo>
                <a:cubicBezTo>
                  <a:pt x="761" y="530"/>
                  <a:pt x="738" y="502"/>
                  <a:pt x="740" y="430"/>
                </a:cubicBezTo>
                <a:cubicBezTo>
                  <a:pt x="742" y="358"/>
                  <a:pt x="788" y="211"/>
                  <a:pt x="784" y="143"/>
                </a:cubicBezTo>
                <a:cubicBezTo>
                  <a:pt x="780" y="75"/>
                  <a:pt x="743" y="40"/>
                  <a:pt x="717" y="20"/>
                </a:cubicBezTo>
                <a:cubicBezTo>
                  <a:pt x="691" y="0"/>
                  <a:pt x="650" y="6"/>
                  <a:pt x="626" y="20"/>
                </a:cubicBezTo>
                <a:cubicBezTo>
                  <a:pt x="602" y="34"/>
                  <a:pt x="598" y="68"/>
                  <a:pt x="571" y="104"/>
                </a:cubicBezTo>
                <a:cubicBezTo>
                  <a:pt x="544" y="140"/>
                  <a:pt x="467" y="196"/>
                  <a:pt x="466" y="236"/>
                </a:cubicBezTo>
                <a:cubicBezTo>
                  <a:pt x="465" y="276"/>
                  <a:pt x="549" y="286"/>
                  <a:pt x="564" y="343"/>
                </a:cubicBezTo>
                <a:cubicBezTo>
                  <a:pt x="579" y="400"/>
                  <a:pt x="585" y="532"/>
                  <a:pt x="558" y="576"/>
                </a:cubicBezTo>
                <a:cubicBezTo>
                  <a:pt x="531" y="620"/>
                  <a:pt x="459" y="604"/>
                  <a:pt x="400" y="609"/>
                </a:cubicBezTo>
                <a:cubicBezTo>
                  <a:pt x="341" y="614"/>
                  <a:pt x="251" y="598"/>
                  <a:pt x="202" y="609"/>
                </a:cubicBezTo>
                <a:cubicBezTo>
                  <a:pt x="153" y="620"/>
                  <a:pt x="117" y="631"/>
                  <a:pt x="105" y="673"/>
                </a:cubicBezTo>
                <a:cubicBezTo>
                  <a:pt x="93" y="715"/>
                  <a:pt x="117" y="779"/>
                  <a:pt x="130" y="861"/>
                </a:cubicBezTo>
                <a:cubicBezTo>
                  <a:pt x="143" y="943"/>
                  <a:pt x="189" y="1091"/>
                  <a:pt x="182" y="1165"/>
                </a:cubicBezTo>
                <a:cubicBezTo>
                  <a:pt x="175" y="1239"/>
                  <a:pt x="115" y="1274"/>
                  <a:pt x="85" y="1308"/>
                </a:cubicBezTo>
                <a:cubicBezTo>
                  <a:pt x="55" y="1342"/>
                  <a:pt x="18" y="1356"/>
                  <a:pt x="0" y="1369"/>
                </a:cubicBezTo>
                <a:close/>
              </a:path>
            </a:pathLst>
          </a:custGeom>
          <a:solidFill>
            <a:srgbClr val="FFE7FF"/>
          </a:solidFill>
          <a:ln w="31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9600" name="Freeform 96">
            <a:extLst>
              <a:ext uri="{FF2B5EF4-FFF2-40B4-BE49-F238E27FC236}">
                <a16:creationId xmlns:a16="http://schemas.microsoft.com/office/drawing/2014/main" id="{0814CB20-65C9-4710-99CA-469F76995486}"/>
              </a:ext>
            </a:extLst>
          </p:cNvPr>
          <p:cNvSpPr>
            <a:spLocks/>
          </p:cNvSpPr>
          <p:nvPr/>
        </p:nvSpPr>
        <p:spPr bwMode="auto">
          <a:xfrm rot="750671">
            <a:off x="4384675" y="3994150"/>
            <a:ext cx="71438" cy="393700"/>
          </a:xfrm>
          <a:custGeom>
            <a:avLst/>
            <a:gdLst>
              <a:gd name="T0" fmla="*/ 2024542 w 256"/>
              <a:gd name="T1" fmla="*/ 3423022 h 563"/>
              <a:gd name="T2" fmla="*/ 19935109 w 256"/>
              <a:gd name="T3" fmla="*/ 0 h 563"/>
              <a:gd name="T4" fmla="*/ 0 w 256"/>
              <a:gd name="T5" fmla="*/ 275310284 h 563"/>
              <a:gd name="T6" fmla="*/ 17676719 w 256"/>
              <a:gd name="T7" fmla="*/ 275310284 h 563"/>
              <a:gd name="T8" fmla="*/ 2024542 w 256"/>
              <a:gd name="T9" fmla="*/ 3423022 h 5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6" h="563">
                <a:moveTo>
                  <a:pt x="26" y="7"/>
                </a:moveTo>
                <a:lnTo>
                  <a:pt x="256" y="0"/>
                </a:lnTo>
                <a:lnTo>
                  <a:pt x="0" y="563"/>
                </a:lnTo>
                <a:lnTo>
                  <a:pt x="227" y="563"/>
                </a:lnTo>
                <a:lnTo>
                  <a:pt x="26" y="7"/>
                </a:lnTo>
                <a:close/>
              </a:path>
            </a:pathLst>
          </a:custGeom>
          <a:solidFill>
            <a:schemeClr val="hlink"/>
          </a:solidFill>
          <a:ln w="3175" cap="flat" cmpd="sng">
            <a:solidFill>
              <a:schemeClr val="hlink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381E-6 C 0.00122 0.00787 0.00261 0.01573 -8.33333E-7 0.02105 C -0.0026 0.02637 -0.0092 0.02892 -0.01562 0.03146 " pathEditMode="relative" ptsTypes="aaA">
                                      <p:cBhvr>
                                        <p:cTn id="6" dur="2000" fill="hold"/>
                                        <p:tgtEl>
                                          <p:spTgt spid="1496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149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9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9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4.44444E-6 L 1.66667E-6 -0.07223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95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95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95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9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9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95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95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95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95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95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95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95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95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0" grpId="0" animBg="1"/>
      <p:bldP spid="149511" grpId="0" animBg="1"/>
      <p:bldP spid="149515" grpId="0" animBg="1"/>
      <p:bldP spid="149516" grpId="0" animBg="1"/>
      <p:bldP spid="149517" grpId="0" animBg="1"/>
      <p:bldP spid="14957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Oval 2">
            <a:extLst>
              <a:ext uri="{FF2B5EF4-FFF2-40B4-BE49-F238E27FC236}">
                <a16:creationId xmlns:a16="http://schemas.microsoft.com/office/drawing/2014/main" id="{14F5E42A-0811-4463-992D-96C0207C3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88913"/>
            <a:ext cx="8497888" cy="3168650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fr-FR" altLang="fr-FR" sz="4800">
              <a:solidFill>
                <a:srgbClr val="77AAD1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3600">
                <a:solidFill>
                  <a:srgbClr val="77AAD1"/>
                </a:solidFill>
                <a:latin typeface="Comic Sans MS" panose="030F0702030302020204" pitchFamily="66" charset="0"/>
              </a:rPr>
              <a:t>Daily oro-dental hygiene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3600">
                <a:solidFill>
                  <a:srgbClr val="77AAD1"/>
                </a:solidFill>
                <a:latin typeface="Comic Sans MS" panose="030F0702030302020204" pitchFamily="66" charset="0"/>
              </a:rPr>
              <a:t>is no more controversed</a:t>
            </a:r>
          </a:p>
        </p:txBody>
      </p:sp>
      <p:grpSp>
        <p:nvGrpSpPr>
          <p:cNvPr id="53251" name="Group 13">
            <a:extLst>
              <a:ext uri="{FF2B5EF4-FFF2-40B4-BE49-F238E27FC236}">
                <a16:creationId xmlns:a16="http://schemas.microsoft.com/office/drawing/2014/main" id="{2A8C4B41-6D3F-4778-9389-39E7911FCD64}"/>
              </a:ext>
            </a:extLst>
          </p:cNvPr>
          <p:cNvGrpSpPr>
            <a:grpSpLocks/>
          </p:cNvGrpSpPr>
          <p:nvPr/>
        </p:nvGrpSpPr>
        <p:grpSpPr bwMode="auto">
          <a:xfrm>
            <a:off x="4643438" y="476250"/>
            <a:ext cx="720725" cy="936625"/>
            <a:chOff x="4332" y="3476"/>
            <a:chExt cx="454" cy="561"/>
          </a:xfrm>
        </p:grpSpPr>
        <p:pic>
          <p:nvPicPr>
            <p:cNvPr id="53269" name="Picture 14" descr="Afficher l'image en taille réelle">
              <a:extLst>
                <a:ext uri="{FF2B5EF4-FFF2-40B4-BE49-F238E27FC236}">
                  <a16:creationId xmlns:a16="http://schemas.microsoft.com/office/drawing/2014/main" id="{1C5AD1EC-6782-4667-83DF-25D733C4DA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3748"/>
              <a:ext cx="453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70" name="Picture 15" descr="Afficher l'image en taille réelle">
              <a:extLst>
                <a:ext uri="{FF2B5EF4-FFF2-40B4-BE49-F238E27FC236}">
                  <a16:creationId xmlns:a16="http://schemas.microsoft.com/office/drawing/2014/main" id="{2AC4CFBC-647B-40C6-B1D3-79E03332D2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3476"/>
              <a:ext cx="454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252" name="Picture 16" descr="Afficher l'image en taille réelle">
            <a:extLst>
              <a:ext uri="{FF2B5EF4-FFF2-40B4-BE49-F238E27FC236}">
                <a16:creationId xmlns:a16="http://schemas.microsoft.com/office/drawing/2014/main" id="{CABCA2C6-29E3-4B17-90E6-E86D184A1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76250"/>
            <a:ext cx="8350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253" name="Groupe 1">
            <a:extLst>
              <a:ext uri="{FF2B5EF4-FFF2-40B4-BE49-F238E27FC236}">
                <a16:creationId xmlns:a16="http://schemas.microsoft.com/office/drawing/2014/main" id="{565E92AA-3FEC-4F7F-A1BA-FE34F8C34BEF}"/>
              </a:ext>
            </a:extLst>
          </p:cNvPr>
          <p:cNvGrpSpPr>
            <a:grpSpLocks/>
          </p:cNvGrpSpPr>
          <p:nvPr/>
        </p:nvGrpSpPr>
        <p:grpSpPr bwMode="auto">
          <a:xfrm>
            <a:off x="3851275" y="3454400"/>
            <a:ext cx="1417638" cy="1006475"/>
            <a:chOff x="3886993" y="3790950"/>
            <a:chExt cx="1417638" cy="1006474"/>
          </a:xfrm>
        </p:grpSpPr>
        <p:grpSp>
          <p:nvGrpSpPr>
            <p:cNvPr id="53255" name="Group 3">
              <a:extLst>
                <a:ext uri="{FF2B5EF4-FFF2-40B4-BE49-F238E27FC236}">
                  <a16:creationId xmlns:a16="http://schemas.microsoft.com/office/drawing/2014/main" id="{83F22D27-216B-4298-B3C4-FC42384DE0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50593" y="4151312"/>
              <a:ext cx="492125" cy="646112"/>
              <a:chOff x="204" y="1389"/>
              <a:chExt cx="408" cy="725"/>
            </a:xfrm>
          </p:grpSpPr>
          <p:grpSp>
            <p:nvGrpSpPr>
              <p:cNvPr id="53261" name="Group 4">
                <a:extLst>
                  <a:ext uri="{FF2B5EF4-FFF2-40B4-BE49-F238E27FC236}">
                    <a16:creationId xmlns:a16="http://schemas.microsoft.com/office/drawing/2014/main" id="{BECD78AC-057A-4BE1-9BA1-2323CEDF20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4" y="1389"/>
                <a:ext cx="408" cy="725"/>
                <a:chOff x="609" y="572"/>
                <a:chExt cx="1440" cy="2404"/>
              </a:xfrm>
            </p:grpSpPr>
            <p:pic>
              <p:nvPicPr>
                <p:cNvPr id="53265" name="Picture 5" descr="claude1">
                  <a:extLst>
                    <a:ext uri="{FF2B5EF4-FFF2-40B4-BE49-F238E27FC236}">
                      <a16:creationId xmlns:a16="http://schemas.microsoft.com/office/drawing/2014/main" id="{A32048C3-6DA7-48F8-9D7E-A8147D0EFCC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7206" t="47971" r="26060" b="18849"/>
                <a:stretch>
                  <a:fillRect/>
                </a:stretch>
              </p:blipFill>
              <p:spPr bwMode="auto">
                <a:xfrm>
                  <a:off x="888" y="1888"/>
                  <a:ext cx="908" cy="893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3266" name="Freeform 6">
                  <a:extLst>
                    <a:ext uri="{FF2B5EF4-FFF2-40B4-BE49-F238E27FC236}">
                      <a16:creationId xmlns:a16="http://schemas.microsoft.com/office/drawing/2014/main" id="{4041F632-9AF3-4212-ABE6-B71033235B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9" y="572"/>
                  <a:ext cx="530" cy="2208"/>
                </a:xfrm>
                <a:custGeom>
                  <a:avLst/>
                  <a:gdLst>
                    <a:gd name="T0" fmla="*/ 412 w 512"/>
                    <a:gd name="T1" fmla="*/ 0 h 2248"/>
                    <a:gd name="T2" fmla="*/ 257 w 512"/>
                    <a:gd name="T3" fmla="*/ 463 h 2248"/>
                    <a:gd name="T4" fmla="*/ 257 w 512"/>
                    <a:gd name="T5" fmla="*/ 1158 h 2248"/>
                    <a:gd name="T6" fmla="*/ 514 w 512"/>
                    <a:gd name="T7" fmla="*/ 1899 h 2248"/>
                    <a:gd name="T8" fmla="*/ 463 w 512"/>
                    <a:gd name="T9" fmla="*/ 2130 h 2248"/>
                    <a:gd name="T10" fmla="*/ 0 w 512"/>
                    <a:gd name="T11" fmla="*/ 2130 h 224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12" h="2248">
                      <a:moveTo>
                        <a:pt x="384" y="0"/>
                      </a:moveTo>
                      <a:cubicBezTo>
                        <a:pt x="324" y="140"/>
                        <a:pt x="264" y="280"/>
                        <a:pt x="240" y="480"/>
                      </a:cubicBezTo>
                      <a:cubicBezTo>
                        <a:pt x="216" y="680"/>
                        <a:pt x="200" y="952"/>
                        <a:pt x="240" y="1200"/>
                      </a:cubicBezTo>
                      <a:cubicBezTo>
                        <a:pt x="280" y="1448"/>
                        <a:pt x="448" y="1800"/>
                        <a:pt x="480" y="1968"/>
                      </a:cubicBezTo>
                      <a:cubicBezTo>
                        <a:pt x="512" y="2136"/>
                        <a:pt x="512" y="2168"/>
                        <a:pt x="432" y="2208"/>
                      </a:cubicBezTo>
                      <a:cubicBezTo>
                        <a:pt x="352" y="2248"/>
                        <a:pt x="176" y="2228"/>
                        <a:pt x="0" y="2208"/>
                      </a:cubicBezTo>
                    </a:path>
                  </a:pathLst>
                </a:custGeom>
                <a:noFill/>
                <a:ln w="19050" cmpd="sng">
                  <a:solidFill>
                    <a:srgbClr val="FF99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267" name="Freeform 7">
                  <a:extLst>
                    <a:ext uri="{FF2B5EF4-FFF2-40B4-BE49-F238E27FC236}">
                      <a16:creationId xmlns:a16="http://schemas.microsoft.com/office/drawing/2014/main" id="{0E5BD179-CB26-488D-840B-5A70B399A7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1519" y="572"/>
                  <a:ext cx="530" cy="2208"/>
                </a:xfrm>
                <a:custGeom>
                  <a:avLst/>
                  <a:gdLst>
                    <a:gd name="T0" fmla="*/ 412 w 512"/>
                    <a:gd name="T1" fmla="*/ 0 h 2248"/>
                    <a:gd name="T2" fmla="*/ 257 w 512"/>
                    <a:gd name="T3" fmla="*/ 463 h 2248"/>
                    <a:gd name="T4" fmla="*/ 257 w 512"/>
                    <a:gd name="T5" fmla="*/ 1158 h 2248"/>
                    <a:gd name="T6" fmla="*/ 514 w 512"/>
                    <a:gd name="T7" fmla="*/ 1899 h 2248"/>
                    <a:gd name="T8" fmla="*/ 463 w 512"/>
                    <a:gd name="T9" fmla="*/ 2130 h 2248"/>
                    <a:gd name="T10" fmla="*/ 0 w 512"/>
                    <a:gd name="T11" fmla="*/ 2130 h 224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12" h="2248">
                      <a:moveTo>
                        <a:pt x="384" y="0"/>
                      </a:moveTo>
                      <a:cubicBezTo>
                        <a:pt x="324" y="140"/>
                        <a:pt x="264" y="280"/>
                        <a:pt x="240" y="480"/>
                      </a:cubicBezTo>
                      <a:cubicBezTo>
                        <a:pt x="216" y="680"/>
                        <a:pt x="200" y="952"/>
                        <a:pt x="240" y="1200"/>
                      </a:cubicBezTo>
                      <a:cubicBezTo>
                        <a:pt x="280" y="1448"/>
                        <a:pt x="448" y="1800"/>
                        <a:pt x="480" y="1968"/>
                      </a:cubicBezTo>
                      <a:cubicBezTo>
                        <a:pt x="512" y="2136"/>
                        <a:pt x="512" y="2168"/>
                        <a:pt x="432" y="2208"/>
                      </a:cubicBezTo>
                      <a:cubicBezTo>
                        <a:pt x="352" y="2248"/>
                        <a:pt x="176" y="2228"/>
                        <a:pt x="0" y="2208"/>
                      </a:cubicBezTo>
                    </a:path>
                  </a:pathLst>
                </a:custGeom>
                <a:noFill/>
                <a:ln w="19050" cmpd="sng">
                  <a:solidFill>
                    <a:srgbClr val="FF99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268" name="Oval 8">
                  <a:extLst>
                    <a:ext uri="{FF2B5EF4-FFF2-40B4-BE49-F238E27FC236}">
                      <a16:creationId xmlns:a16="http://schemas.microsoft.com/office/drawing/2014/main" id="{8F481DAB-2BA0-4B34-9D9F-47DED9B63E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1" y="2704"/>
                  <a:ext cx="454" cy="272"/>
                </a:xfrm>
                <a:prstGeom prst="ellipse">
                  <a:avLst/>
                </a:prstGeom>
                <a:solidFill>
                  <a:schemeClr val="tx1"/>
                </a:solidFill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endParaRPr lang="fr-FR" altLang="fr-FR" sz="2400"/>
                </a:p>
              </p:txBody>
            </p:sp>
          </p:grpSp>
          <p:grpSp>
            <p:nvGrpSpPr>
              <p:cNvPr id="53262" name="Group 9">
                <a:extLst>
                  <a:ext uri="{FF2B5EF4-FFF2-40B4-BE49-F238E27FC236}">
                    <a16:creationId xmlns:a16="http://schemas.microsoft.com/office/drawing/2014/main" id="{E8446612-2D30-401E-A552-FC5036A67E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7" y="1786"/>
                <a:ext cx="383" cy="268"/>
                <a:chOff x="657" y="1888"/>
                <a:chExt cx="1351" cy="888"/>
              </a:xfrm>
            </p:grpSpPr>
            <p:sp>
              <p:nvSpPr>
                <p:cNvPr id="53263" name="Freeform 10">
                  <a:extLst>
                    <a:ext uri="{FF2B5EF4-FFF2-40B4-BE49-F238E27FC236}">
                      <a16:creationId xmlns:a16="http://schemas.microsoft.com/office/drawing/2014/main" id="{5889194C-3EB3-4B62-91F5-33DAD5D7C8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8" y="1888"/>
                  <a:ext cx="460" cy="888"/>
                </a:xfrm>
                <a:custGeom>
                  <a:avLst/>
                  <a:gdLst>
                    <a:gd name="T0" fmla="*/ 243 w 460"/>
                    <a:gd name="T1" fmla="*/ 0 h 888"/>
                    <a:gd name="T2" fmla="*/ 198 w 460"/>
                    <a:gd name="T3" fmla="*/ 181 h 888"/>
                    <a:gd name="T4" fmla="*/ 62 w 460"/>
                    <a:gd name="T5" fmla="*/ 499 h 888"/>
                    <a:gd name="T6" fmla="*/ 17 w 460"/>
                    <a:gd name="T7" fmla="*/ 771 h 888"/>
                    <a:gd name="T8" fmla="*/ 167 w 460"/>
                    <a:gd name="T9" fmla="*/ 850 h 888"/>
                    <a:gd name="T10" fmla="*/ 432 w 460"/>
                    <a:gd name="T11" fmla="*/ 746 h 888"/>
                    <a:gd name="T12" fmla="*/ 334 w 460"/>
                    <a:gd name="T13" fmla="*/ 0 h 88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60" h="888">
                      <a:moveTo>
                        <a:pt x="243" y="0"/>
                      </a:moveTo>
                      <a:cubicBezTo>
                        <a:pt x="235" y="49"/>
                        <a:pt x="228" y="98"/>
                        <a:pt x="198" y="181"/>
                      </a:cubicBezTo>
                      <a:cubicBezTo>
                        <a:pt x="168" y="264"/>
                        <a:pt x="92" y="401"/>
                        <a:pt x="62" y="499"/>
                      </a:cubicBezTo>
                      <a:cubicBezTo>
                        <a:pt x="32" y="597"/>
                        <a:pt x="0" y="712"/>
                        <a:pt x="17" y="771"/>
                      </a:cubicBezTo>
                      <a:cubicBezTo>
                        <a:pt x="34" y="830"/>
                        <a:pt x="98" y="854"/>
                        <a:pt x="167" y="850"/>
                      </a:cubicBezTo>
                      <a:cubicBezTo>
                        <a:pt x="236" y="846"/>
                        <a:pt x="404" y="888"/>
                        <a:pt x="432" y="746"/>
                      </a:cubicBezTo>
                      <a:cubicBezTo>
                        <a:pt x="460" y="604"/>
                        <a:pt x="354" y="155"/>
                        <a:pt x="334" y="0"/>
                      </a:cubicBezTo>
                    </a:path>
                  </a:pathLst>
                </a:custGeom>
                <a:solidFill>
                  <a:schemeClr val="tx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264" name="Freeform 11">
                  <a:extLst>
                    <a:ext uri="{FF2B5EF4-FFF2-40B4-BE49-F238E27FC236}">
                      <a16:creationId xmlns:a16="http://schemas.microsoft.com/office/drawing/2014/main" id="{86525AFE-009D-477A-BAA4-61202D1E50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657" y="1888"/>
                  <a:ext cx="460" cy="888"/>
                </a:xfrm>
                <a:custGeom>
                  <a:avLst/>
                  <a:gdLst>
                    <a:gd name="T0" fmla="*/ 243 w 460"/>
                    <a:gd name="T1" fmla="*/ 0 h 888"/>
                    <a:gd name="T2" fmla="*/ 198 w 460"/>
                    <a:gd name="T3" fmla="*/ 181 h 888"/>
                    <a:gd name="T4" fmla="*/ 62 w 460"/>
                    <a:gd name="T5" fmla="*/ 499 h 888"/>
                    <a:gd name="T6" fmla="*/ 17 w 460"/>
                    <a:gd name="T7" fmla="*/ 771 h 888"/>
                    <a:gd name="T8" fmla="*/ 167 w 460"/>
                    <a:gd name="T9" fmla="*/ 850 h 888"/>
                    <a:gd name="T10" fmla="*/ 432 w 460"/>
                    <a:gd name="T11" fmla="*/ 746 h 888"/>
                    <a:gd name="T12" fmla="*/ 334 w 460"/>
                    <a:gd name="T13" fmla="*/ 0 h 88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60" h="888">
                      <a:moveTo>
                        <a:pt x="243" y="0"/>
                      </a:moveTo>
                      <a:cubicBezTo>
                        <a:pt x="235" y="49"/>
                        <a:pt x="228" y="98"/>
                        <a:pt x="198" y="181"/>
                      </a:cubicBezTo>
                      <a:cubicBezTo>
                        <a:pt x="168" y="264"/>
                        <a:pt x="92" y="401"/>
                        <a:pt x="62" y="499"/>
                      </a:cubicBezTo>
                      <a:cubicBezTo>
                        <a:pt x="32" y="597"/>
                        <a:pt x="0" y="712"/>
                        <a:pt x="17" y="771"/>
                      </a:cubicBezTo>
                      <a:cubicBezTo>
                        <a:pt x="34" y="830"/>
                        <a:pt x="98" y="854"/>
                        <a:pt x="167" y="850"/>
                      </a:cubicBezTo>
                      <a:cubicBezTo>
                        <a:pt x="236" y="846"/>
                        <a:pt x="404" y="888"/>
                        <a:pt x="432" y="746"/>
                      </a:cubicBezTo>
                      <a:cubicBezTo>
                        <a:pt x="460" y="604"/>
                        <a:pt x="354" y="155"/>
                        <a:pt x="334" y="0"/>
                      </a:cubicBezTo>
                    </a:path>
                  </a:pathLst>
                </a:custGeom>
                <a:solidFill>
                  <a:schemeClr val="tx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pic>
          <p:nvPicPr>
            <p:cNvPr id="53256" name="Picture 12" descr="dyn006_original_500_517_pjpeg_12527_012d46747403b6a2e5df03b623f8adb6">
              <a:extLst>
                <a:ext uri="{FF2B5EF4-FFF2-40B4-BE49-F238E27FC236}">
                  <a16:creationId xmlns:a16="http://schemas.microsoft.com/office/drawing/2014/main" id="{E00339BC-27F4-44BD-BBCB-2A1E8C1883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7568" y="3790950"/>
              <a:ext cx="627063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57" name="Rectangle 17">
              <a:extLst>
                <a:ext uri="{FF2B5EF4-FFF2-40B4-BE49-F238E27FC236}">
                  <a16:creationId xmlns:a16="http://schemas.microsoft.com/office/drawing/2014/main" id="{DB2D297A-46B8-4EBC-9291-7E0BF5C89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993" y="3790950"/>
              <a:ext cx="792163" cy="9366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grpSp>
          <p:nvGrpSpPr>
            <p:cNvPr id="53258" name="Group 18">
              <a:extLst>
                <a:ext uri="{FF2B5EF4-FFF2-40B4-BE49-F238E27FC236}">
                  <a16:creationId xmlns:a16="http://schemas.microsoft.com/office/drawing/2014/main" id="{08BE7066-DE96-482A-9B82-B3C896AA85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6993" y="3863975"/>
              <a:ext cx="749300" cy="719137"/>
              <a:chOff x="3787" y="300"/>
              <a:chExt cx="1991" cy="2809"/>
            </a:xfrm>
          </p:grpSpPr>
          <p:sp>
            <p:nvSpPr>
              <p:cNvPr id="53259" name="Freeform 19">
                <a:extLst>
                  <a:ext uri="{FF2B5EF4-FFF2-40B4-BE49-F238E27FC236}">
                    <a16:creationId xmlns:a16="http://schemas.microsoft.com/office/drawing/2014/main" id="{DAE06437-69A4-4FE2-916D-E9514F6DBD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2" y="1065"/>
                <a:ext cx="1226" cy="2044"/>
              </a:xfrm>
              <a:custGeom>
                <a:avLst/>
                <a:gdLst>
                  <a:gd name="T0" fmla="*/ 50 w 1226"/>
                  <a:gd name="T1" fmla="*/ 0 h 2044"/>
                  <a:gd name="T2" fmla="*/ 300 w 1226"/>
                  <a:gd name="T3" fmla="*/ 320 h 2044"/>
                  <a:gd name="T4" fmla="*/ 695 w 1226"/>
                  <a:gd name="T5" fmla="*/ 1725 h 2044"/>
                  <a:gd name="T6" fmla="*/ 762 w 1226"/>
                  <a:gd name="T7" fmla="*/ 1802 h 2044"/>
                  <a:gd name="T8" fmla="*/ 1170 w 1226"/>
                  <a:gd name="T9" fmla="*/ 1884 h 2044"/>
                  <a:gd name="T10" fmla="*/ 1190 w 1226"/>
                  <a:gd name="T11" fmla="*/ 1843 h 2044"/>
                  <a:gd name="T12" fmla="*/ 1226 w 1226"/>
                  <a:gd name="T13" fmla="*/ 1843 h 2044"/>
                  <a:gd name="T14" fmla="*/ 1200 w 1226"/>
                  <a:gd name="T15" fmla="*/ 2044 h 2044"/>
                  <a:gd name="T16" fmla="*/ 1156 w 1226"/>
                  <a:gd name="T17" fmla="*/ 2009 h 2044"/>
                  <a:gd name="T18" fmla="*/ 1150 w 1226"/>
                  <a:gd name="T19" fmla="*/ 1951 h 2044"/>
                  <a:gd name="T20" fmla="*/ 736 w 1226"/>
                  <a:gd name="T21" fmla="*/ 1867 h 2044"/>
                  <a:gd name="T22" fmla="*/ 640 w 1226"/>
                  <a:gd name="T23" fmla="*/ 1778 h 2044"/>
                  <a:gd name="T24" fmla="*/ 235 w 1226"/>
                  <a:gd name="T25" fmla="*/ 350 h 2044"/>
                  <a:gd name="T26" fmla="*/ 0 w 1226"/>
                  <a:gd name="T27" fmla="*/ 58 h 204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26" h="2044">
                    <a:moveTo>
                      <a:pt x="50" y="0"/>
                    </a:moveTo>
                    <a:lnTo>
                      <a:pt x="300" y="320"/>
                    </a:lnTo>
                    <a:lnTo>
                      <a:pt x="695" y="1725"/>
                    </a:lnTo>
                    <a:lnTo>
                      <a:pt x="762" y="1802"/>
                    </a:lnTo>
                    <a:lnTo>
                      <a:pt x="1170" y="1884"/>
                    </a:lnTo>
                    <a:lnTo>
                      <a:pt x="1190" y="1843"/>
                    </a:lnTo>
                    <a:lnTo>
                      <a:pt x="1226" y="1843"/>
                    </a:lnTo>
                    <a:lnTo>
                      <a:pt x="1200" y="2044"/>
                    </a:lnTo>
                    <a:lnTo>
                      <a:pt x="1156" y="2009"/>
                    </a:lnTo>
                    <a:lnTo>
                      <a:pt x="1150" y="1951"/>
                    </a:lnTo>
                    <a:lnTo>
                      <a:pt x="736" y="1867"/>
                    </a:lnTo>
                    <a:lnTo>
                      <a:pt x="640" y="1778"/>
                    </a:lnTo>
                    <a:lnTo>
                      <a:pt x="235" y="350"/>
                    </a:lnTo>
                    <a:lnTo>
                      <a:pt x="0" y="58"/>
                    </a:lnTo>
                  </a:path>
                </a:pathLst>
              </a:cu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260" name="Freeform 20">
                <a:extLst>
                  <a:ext uri="{FF2B5EF4-FFF2-40B4-BE49-F238E27FC236}">
                    <a16:creationId xmlns:a16="http://schemas.microsoft.com/office/drawing/2014/main" id="{FB77E4B1-B540-4829-A5DE-9B0EFDCDB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7" y="300"/>
                <a:ext cx="871" cy="889"/>
              </a:xfrm>
              <a:custGeom>
                <a:avLst/>
                <a:gdLst>
                  <a:gd name="T0" fmla="*/ 841 w 871"/>
                  <a:gd name="T1" fmla="*/ 723 h 889"/>
                  <a:gd name="T2" fmla="*/ 700 w 871"/>
                  <a:gd name="T3" fmla="*/ 889 h 889"/>
                  <a:gd name="T4" fmla="*/ 631 w 871"/>
                  <a:gd name="T5" fmla="*/ 765 h 889"/>
                  <a:gd name="T6" fmla="*/ 595 w 871"/>
                  <a:gd name="T7" fmla="*/ 723 h 889"/>
                  <a:gd name="T8" fmla="*/ 456 w 871"/>
                  <a:gd name="T9" fmla="*/ 598 h 889"/>
                  <a:gd name="T10" fmla="*/ 385 w 871"/>
                  <a:gd name="T11" fmla="*/ 474 h 889"/>
                  <a:gd name="T12" fmla="*/ 351 w 871"/>
                  <a:gd name="T13" fmla="*/ 433 h 889"/>
                  <a:gd name="T14" fmla="*/ 280 w 871"/>
                  <a:gd name="T15" fmla="*/ 391 h 889"/>
                  <a:gd name="T16" fmla="*/ 175 w 871"/>
                  <a:gd name="T17" fmla="*/ 391 h 889"/>
                  <a:gd name="T18" fmla="*/ 105 w 871"/>
                  <a:gd name="T19" fmla="*/ 433 h 889"/>
                  <a:gd name="T20" fmla="*/ 70 w 871"/>
                  <a:gd name="T21" fmla="*/ 474 h 889"/>
                  <a:gd name="T22" fmla="*/ 0 w 871"/>
                  <a:gd name="T23" fmla="*/ 391 h 889"/>
                  <a:gd name="T24" fmla="*/ 351 w 871"/>
                  <a:gd name="T25" fmla="*/ 17 h 889"/>
                  <a:gd name="T26" fmla="*/ 393 w 871"/>
                  <a:gd name="T27" fmla="*/ 38 h 889"/>
                  <a:gd name="T28" fmla="*/ 438 w 871"/>
                  <a:gd name="T29" fmla="*/ 0 h 889"/>
                  <a:gd name="T30" fmla="*/ 458 w 871"/>
                  <a:gd name="T31" fmla="*/ 38 h 889"/>
                  <a:gd name="T32" fmla="*/ 420 w 871"/>
                  <a:gd name="T33" fmla="*/ 100 h 889"/>
                  <a:gd name="T34" fmla="*/ 420 w 871"/>
                  <a:gd name="T35" fmla="*/ 184 h 889"/>
                  <a:gd name="T36" fmla="*/ 420 w 871"/>
                  <a:gd name="T37" fmla="*/ 225 h 889"/>
                  <a:gd name="T38" fmla="*/ 456 w 871"/>
                  <a:gd name="T39" fmla="*/ 308 h 889"/>
                  <a:gd name="T40" fmla="*/ 561 w 871"/>
                  <a:gd name="T41" fmla="*/ 308 h 889"/>
                  <a:gd name="T42" fmla="*/ 595 w 871"/>
                  <a:gd name="T43" fmla="*/ 349 h 889"/>
                  <a:gd name="T44" fmla="*/ 871 w 871"/>
                  <a:gd name="T45" fmla="*/ 684 h 889"/>
                  <a:gd name="T46" fmla="*/ 805 w 871"/>
                  <a:gd name="T47" fmla="*/ 765 h 88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871" h="889">
                    <a:moveTo>
                      <a:pt x="841" y="723"/>
                    </a:moveTo>
                    <a:lnTo>
                      <a:pt x="700" y="889"/>
                    </a:lnTo>
                    <a:lnTo>
                      <a:pt x="631" y="765"/>
                    </a:lnTo>
                    <a:lnTo>
                      <a:pt x="595" y="723"/>
                    </a:lnTo>
                    <a:lnTo>
                      <a:pt x="456" y="598"/>
                    </a:lnTo>
                    <a:lnTo>
                      <a:pt x="385" y="474"/>
                    </a:lnTo>
                    <a:lnTo>
                      <a:pt x="351" y="433"/>
                    </a:lnTo>
                    <a:lnTo>
                      <a:pt x="280" y="391"/>
                    </a:lnTo>
                    <a:lnTo>
                      <a:pt x="175" y="391"/>
                    </a:lnTo>
                    <a:lnTo>
                      <a:pt x="105" y="433"/>
                    </a:lnTo>
                    <a:lnTo>
                      <a:pt x="70" y="474"/>
                    </a:lnTo>
                    <a:lnTo>
                      <a:pt x="0" y="391"/>
                    </a:lnTo>
                    <a:lnTo>
                      <a:pt x="351" y="17"/>
                    </a:lnTo>
                    <a:lnTo>
                      <a:pt x="393" y="38"/>
                    </a:lnTo>
                    <a:lnTo>
                      <a:pt x="438" y="0"/>
                    </a:lnTo>
                    <a:lnTo>
                      <a:pt x="458" y="38"/>
                    </a:lnTo>
                    <a:lnTo>
                      <a:pt x="420" y="100"/>
                    </a:lnTo>
                    <a:lnTo>
                      <a:pt x="420" y="184"/>
                    </a:lnTo>
                    <a:lnTo>
                      <a:pt x="420" y="225"/>
                    </a:lnTo>
                    <a:lnTo>
                      <a:pt x="456" y="308"/>
                    </a:lnTo>
                    <a:lnTo>
                      <a:pt x="561" y="308"/>
                    </a:lnTo>
                    <a:lnTo>
                      <a:pt x="595" y="349"/>
                    </a:lnTo>
                    <a:lnTo>
                      <a:pt x="871" y="684"/>
                    </a:lnTo>
                    <a:lnTo>
                      <a:pt x="805" y="76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53254" name="Oval 23">
            <a:extLst>
              <a:ext uri="{FF2B5EF4-FFF2-40B4-BE49-F238E27FC236}">
                <a16:creationId xmlns:a16="http://schemas.microsoft.com/office/drawing/2014/main" id="{CA460FB4-ABC3-45BA-B433-784824393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3425825"/>
            <a:ext cx="8424863" cy="3284538"/>
          </a:xfrm>
          <a:prstGeom prst="ellipse">
            <a:avLst/>
          </a:prstGeom>
          <a:noFill/>
          <a:ln w="7620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4000">
                <a:solidFill>
                  <a:srgbClr val="FFCCFF"/>
                </a:solidFill>
                <a:latin typeface="Comic Sans MS" panose="030F0702030302020204" pitchFamily="66" charset="0"/>
              </a:rPr>
              <a:t>Daily Ano-rectal Hygiene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4000">
                <a:solidFill>
                  <a:srgbClr val="FFCCFF"/>
                </a:solidFill>
                <a:latin typeface="Comic Sans MS" panose="030F0702030302020204" pitchFamily="66" charset="0"/>
              </a:rPr>
              <a:t> will be a second milleniumstandard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Line 2">
            <a:extLst>
              <a:ext uri="{FF2B5EF4-FFF2-40B4-BE49-F238E27FC236}">
                <a16:creationId xmlns:a16="http://schemas.microsoft.com/office/drawing/2014/main" id="{BE21D6E5-93EA-4F2B-AD64-55AA08B8FF6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4875" y="1196975"/>
            <a:ext cx="0" cy="3603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5299" name="Line 3">
            <a:extLst>
              <a:ext uri="{FF2B5EF4-FFF2-40B4-BE49-F238E27FC236}">
                <a16:creationId xmlns:a16="http://schemas.microsoft.com/office/drawing/2014/main" id="{AE3296E6-B16F-41B3-9AD1-65BC2A5DC0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14875" y="2349500"/>
            <a:ext cx="0" cy="5746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5300" name="Line 4">
            <a:extLst>
              <a:ext uri="{FF2B5EF4-FFF2-40B4-BE49-F238E27FC236}">
                <a16:creationId xmlns:a16="http://schemas.microsoft.com/office/drawing/2014/main" id="{16852D4C-FAED-4A08-A7D3-07B4C7B1B9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14875" y="4581525"/>
            <a:ext cx="0" cy="5032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5301" name="Freeform 5">
            <a:extLst>
              <a:ext uri="{FF2B5EF4-FFF2-40B4-BE49-F238E27FC236}">
                <a16:creationId xmlns:a16="http://schemas.microsoft.com/office/drawing/2014/main" id="{687E7F32-B031-4318-A170-334617709F8C}"/>
              </a:ext>
            </a:extLst>
          </p:cNvPr>
          <p:cNvSpPr>
            <a:spLocks/>
          </p:cNvSpPr>
          <p:nvPr/>
        </p:nvSpPr>
        <p:spPr bwMode="auto">
          <a:xfrm flipH="1">
            <a:off x="3576638" y="1052513"/>
            <a:ext cx="693737" cy="687387"/>
          </a:xfrm>
          <a:custGeom>
            <a:avLst/>
            <a:gdLst>
              <a:gd name="T0" fmla="*/ 19356196 w 223"/>
              <a:gd name="T1" fmla="*/ 996580963 h 264"/>
              <a:gd name="T2" fmla="*/ 483892446 w 223"/>
              <a:gd name="T3" fmla="*/ 1593172993 h 264"/>
              <a:gd name="T4" fmla="*/ 1006500394 w 223"/>
              <a:gd name="T5" fmla="*/ 1769438288 h 264"/>
              <a:gd name="T6" fmla="*/ 1887185516 w 223"/>
              <a:gd name="T7" fmla="*/ 1457583304 h 264"/>
              <a:gd name="T8" fmla="*/ 2147483646 w 223"/>
              <a:gd name="T9" fmla="*/ 827093200 h 264"/>
              <a:gd name="T10" fmla="*/ 1925897907 w 223"/>
              <a:gd name="T11" fmla="*/ 277956911 h 264"/>
              <a:gd name="T12" fmla="*/ 987144198 w 223"/>
              <a:gd name="T13" fmla="*/ 54235876 h 264"/>
              <a:gd name="T14" fmla="*/ 445183166 w 223"/>
              <a:gd name="T15" fmla="*/ 149147357 h 264"/>
              <a:gd name="T16" fmla="*/ 0 w 223"/>
              <a:gd name="T17" fmla="*/ 969463025 h 2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3" h="264">
                <a:moveTo>
                  <a:pt x="2" y="147"/>
                </a:moveTo>
                <a:cubicBezTo>
                  <a:pt x="10" y="162"/>
                  <a:pt x="33" y="216"/>
                  <a:pt x="50" y="235"/>
                </a:cubicBezTo>
                <a:cubicBezTo>
                  <a:pt x="67" y="254"/>
                  <a:pt x="80" y="264"/>
                  <a:pt x="104" y="261"/>
                </a:cubicBezTo>
                <a:cubicBezTo>
                  <a:pt x="128" y="258"/>
                  <a:pt x="175" y="238"/>
                  <a:pt x="195" y="215"/>
                </a:cubicBezTo>
                <a:cubicBezTo>
                  <a:pt x="215" y="192"/>
                  <a:pt x="221" y="151"/>
                  <a:pt x="222" y="122"/>
                </a:cubicBezTo>
                <a:cubicBezTo>
                  <a:pt x="223" y="93"/>
                  <a:pt x="219" y="60"/>
                  <a:pt x="199" y="41"/>
                </a:cubicBezTo>
                <a:cubicBezTo>
                  <a:pt x="179" y="22"/>
                  <a:pt x="127" y="11"/>
                  <a:pt x="102" y="8"/>
                </a:cubicBezTo>
                <a:cubicBezTo>
                  <a:pt x="77" y="5"/>
                  <a:pt x="63" y="0"/>
                  <a:pt x="46" y="22"/>
                </a:cubicBezTo>
                <a:cubicBezTo>
                  <a:pt x="29" y="44"/>
                  <a:pt x="10" y="118"/>
                  <a:pt x="0" y="143"/>
                </a:cubicBezTo>
              </a:path>
            </a:pathLst>
          </a:custGeom>
          <a:solidFill>
            <a:srgbClr val="FFCCFF"/>
          </a:solidFill>
          <a:ln w="31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5302" name="Freeform 6">
            <a:extLst>
              <a:ext uri="{FF2B5EF4-FFF2-40B4-BE49-F238E27FC236}">
                <a16:creationId xmlns:a16="http://schemas.microsoft.com/office/drawing/2014/main" id="{5C942D80-13FC-43EE-B6CA-39A9C1E6CBBF}"/>
              </a:ext>
            </a:extLst>
          </p:cNvPr>
          <p:cNvSpPr>
            <a:spLocks/>
          </p:cNvSpPr>
          <p:nvPr/>
        </p:nvSpPr>
        <p:spPr bwMode="auto">
          <a:xfrm flipH="1">
            <a:off x="3132138" y="4025900"/>
            <a:ext cx="1692275" cy="1417638"/>
          </a:xfrm>
          <a:custGeom>
            <a:avLst/>
            <a:gdLst>
              <a:gd name="T0" fmla="*/ 0 w 544"/>
              <a:gd name="T1" fmla="*/ 0 h 544"/>
              <a:gd name="T2" fmla="*/ 2147483646 w 544"/>
              <a:gd name="T3" fmla="*/ 0 h 544"/>
              <a:gd name="T4" fmla="*/ 2147483646 w 544"/>
              <a:gd name="T5" fmla="*/ 2147483646 h 544"/>
              <a:gd name="T6" fmla="*/ 2147483646 w 544"/>
              <a:gd name="T7" fmla="*/ 2147483646 h 544"/>
              <a:gd name="T8" fmla="*/ 880614492 w 544"/>
              <a:gd name="T9" fmla="*/ 2147483646 h 544"/>
              <a:gd name="T10" fmla="*/ 880614492 w 544"/>
              <a:gd name="T11" fmla="*/ 2147483646 h 544"/>
              <a:gd name="T12" fmla="*/ 1335435174 w 544"/>
              <a:gd name="T13" fmla="*/ 2147483646 h 544"/>
              <a:gd name="T14" fmla="*/ 1393498249 w 544"/>
              <a:gd name="T15" fmla="*/ 1996550283 h 544"/>
              <a:gd name="T16" fmla="*/ 880614492 w 544"/>
              <a:gd name="T17" fmla="*/ 1541553633 h 544"/>
              <a:gd name="T18" fmla="*/ 19355395 w 544"/>
              <a:gd name="T19" fmla="*/ 937155138 h 544"/>
              <a:gd name="T20" fmla="*/ 0 w 544"/>
              <a:gd name="T21" fmla="*/ 0 h 54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44" h="544">
                <a:moveTo>
                  <a:pt x="0" y="0"/>
                </a:moveTo>
                <a:lnTo>
                  <a:pt x="544" y="0"/>
                </a:lnTo>
                <a:lnTo>
                  <a:pt x="532" y="436"/>
                </a:lnTo>
                <a:lnTo>
                  <a:pt x="544" y="544"/>
                </a:lnTo>
                <a:lnTo>
                  <a:pt x="91" y="544"/>
                </a:lnTo>
                <a:lnTo>
                  <a:pt x="91" y="499"/>
                </a:lnTo>
                <a:lnTo>
                  <a:pt x="138" y="442"/>
                </a:lnTo>
                <a:lnTo>
                  <a:pt x="144" y="294"/>
                </a:lnTo>
                <a:lnTo>
                  <a:pt x="91" y="227"/>
                </a:lnTo>
                <a:lnTo>
                  <a:pt x="2" y="13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chemeClr val="tx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5303" name="Freeform 7">
            <a:extLst>
              <a:ext uri="{FF2B5EF4-FFF2-40B4-BE49-F238E27FC236}">
                <a16:creationId xmlns:a16="http://schemas.microsoft.com/office/drawing/2014/main" id="{6DB6FE40-56C3-4A51-92FE-E3535351CDBB}"/>
              </a:ext>
            </a:extLst>
          </p:cNvPr>
          <p:cNvSpPr>
            <a:spLocks/>
          </p:cNvSpPr>
          <p:nvPr/>
        </p:nvSpPr>
        <p:spPr bwMode="auto">
          <a:xfrm flipH="1">
            <a:off x="3271838" y="4379913"/>
            <a:ext cx="1130300" cy="1063625"/>
          </a:xfrm>
          <a:custGeom>
            <a:avLst/>
            <a:gdLst>
              <a:gd name="T0" fmla="*/ 0 w 363"/>
              <a:gd name="T1" fmla="*/ 0 h 408"/>
              <a:gd name="T2" fmla="*/ 1318599261 w 363"/>
              <a:gd name="T3" fmla="*/ 611644334 h 408"/>
              <a:gd name="T4" fmla="*/ 1754901289 w 363"/>
              <a:gd name="T5" fmla="*/ 2147483646 h 408"/>
              <a:gd name="T6" fmla="*/ 2147483646 w 363"/>
              <a:gd name="T7" fmla="*/ 2147483646 h 408"/>
              <a:gd name="T8" fmla="*/ 2147483646 w 363"/>
              <a:gd name="T9" fmla="*/ 0 h 4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3" h="408">
                <a:moveTo>
                  <a:pt x="0" y="0"/>
                </a:moveTo>
                <a:lnTo>
                  <a:pt x="136" y="90"/>
                </a:lnTo>
                <a:lnTo>
                  <a:pt x="181" y="408"/>
                </a:lnTo>
                <a:lnTo>
                  <a:pt x="363" y="408"/>
                </a:lnTo>
                <a:lnTo>
                  <a:pt x="363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58056" name="Group 8">
            <a:extLst>
              <a:ext uri="{FF2B5EF4-FFF2-40B4-BE49-F238E27FC236}">
                <a16:creationId xmlns:a16="http://schemas.microsoft.com/office/drawing/2014/main" id="{5DA9A06E-913F-426F-9C77-41BB7B1BCA9C}"/>
              </a:ext>
            </a:extLst>
          </p:cNvPr>
          <p:cNvGrpSpPr>
            <a:grpSpLocks/>
          </p:cNvGrpSpPr>
          <p:nvPr/>
        </p:nvGrpSpPr>
        <p:grpSpPr bwMode="auto">
          <a:xfrm rot="361668">
            <a:off x="3851275" y="2492375"/>
            <a:ext cx="2820988" cy="1779588"/>
            <a:chOff x="2751" y="2024"/>
            <a:chExt cx="1197" cy="683"/>
          </a:xfrm>
        </p:grpSpPr>
        <p:sp>
          <p:nvSpPr>
            <p:cNvPr id="55324" name="Freeform 9">
              <a:extLst>
                <a:ext uri="{FF2B5EF4-FFF2-40B4-BE49-F238E27FC236}">
                  <a16:creationId xmlns:a16="http://schemas.microsoft.com/office/drawing/2014/main" id="{14D5B272-DC6E-421E-8F1E-817FAF669AA8}"/>
                </a:ext>
              </a:extLst>
            </p:cNvPr>
            <p:cNvSpPr>
              <a:spLocks/>
            </p:cNvSpPr>
            <p:nvPr/>
          </p:nvSpPr>
          <p:spPr bwMode="auto">
            <a:xfrm rot="-298181">
              <a:off x="2751" y="2024"/>
              <a:ext cx="673" cy="278"/>
            </a:xfrm>
            <a:custGeom>
              <a:avLst/>
              <a:gdLst>
                <a:gd name="T0" fmla="*/ 11 w 537"/>
                <a:gd name="T1" fmla="*/ 0 h 278"/>
                <a:gd name="T2" fmla="*/ 546 w 537"/>
                <a:gd name="T3" fmla="*/ 177 h 278"/>
                <a:gd name="T4" fmla="*/ 708 w 537"/>
                <a:gd name="T5" fmla="*/ 132 h 278"/>
                <a:gd name="T6" fmla="*/ 773 w 537"/>
                <a:gd name="T7" fmla="*/ 161 h 278"/>
                <a:gd name="T8" fmla="*/ 843 w 537"/>
                <a:gd name="T9" fmla="*/ 161 h 278"/>
                <a:gd name="T10" fmla="*/ 773 w 537"/>
                <a:gd name="T11" fmla="*/ 252 h 278"/>
                <a:gd name="T12" fmla="*/ 702 w 537"/>
                <a:gd name="T13" fmla="*/ 252 h 278"/>
                <a:gd name="T14" fmla="*/ 559 w 537"/>
                <a:gd name="T15" fmla="*/ 252 h 278"/>
                <a:gd name="T16" fmla="*/ 0 w 537"/>
                <a:gd name="T17" fmla="*/ 95 h 2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37" h="278">
                  <a:moveTo>
                    <a:pt x="7" y="0"/>
                  </a:moveTo>
                  <a:cubicBezTo>
                    <a:pt x="64" y="28"/>
                    <a:pt x="274" y="155"/>
                    <a:pt x="348" y="177"/>
                  </a:cubicBezTo>
                  <a:cubicBezTo>
                    <a:pt x="422" y="199"/>
                    <a:pt x="427" y="135"/>
                    <a:pt x="451" y="132"/>
                  </a:cubicBezTo>
                  <a:cubicBezTo>
                    <a:pt x="475" y="129"/>
                    <a:pt x="478" y="156"/>
                    <a:pt x="492" y="161"/>
                  </a:cubicBezTo>
                  <a:cubicBezTo>
                    <a:pt x="506" y="166"/>
                    <a:pt x="537" y="146"/>
                    <a:pt x="537" y="161"/>
                  </a:cubicBezTo>
                  <a:cubicBezTo>
                    <a:pt x="537" y="176"/>
                    <a:pt x="507" y="237"/>
                    <a:pt x="492" y="252"/>
                  </a:cubicBezTo>
                  <a:cubicBezTo>
                    <a:pt x="477" y="267"/>
                    <a:pt x="470" y="252"/>
                    <a:pt x="447" y="252"/>
                  </a:cubicBezTo>
                  <a:cubicBezTo>
                    <a:pt x="424" y="252"/>
                    <a:pt x="430" y="278"/>
                    <a:pt x="356" y="252"/>
                  </a:cubicBezTo>
                  <a:cubicBezTo>
                    <a:pt x="282" y="226"/>
                    <a:pt x="74" y="128"/>
                    <a:pt x="0" y="95"/>
                  </a:cubicBezTo>
                </a:path>
              </a:pathLst>
            </a:custGeom>
            <a:solidFill>
              <a:srgbClr val="FFCCFF"/>
            </a:solidFill>
            <a:ln w="127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55325" name="Group 10">
              <a:extLst>
                <a:ext uri="{FF2B5EF4-FFF2-40B4-BE49-F238E27FC236}">
                  <a16:creationId xmlns:a16="http://schemas.microsoft.com/office/drawing/2014/main" id="{15250CDE-A589-4DD4-A4E8-A69579ABA327}"/>
                </a:ext>
              </a:extLst>
            </p:cNvPr>
            <p:cNvGrpSpPr>
              <a:grpSpLocks/>
            </p:cNvGrpSpPr>
            <p:nvPr/>
          </p:nvGrpSpPr>
          <p:grpSpPr bwMode="auto">
            <a:xfrm rot="865688" flipH="1">
              <a:off x="2902" y="2027"/>
              <a:ext cx="543" cy="680"/>
              <a:chOff x="3787" y="300"/>
              <a:chExt cx="1991" cy="2809"/>
            </a:xfrm>
          </p:grpSpPr>
          <p:sp>
            <p:nvSpPr>
              <p:cNvPr id="55327" name="Freeform 11">
                <a:extLst>
                  <a:ext uri="{FF2B5EF4-FFF2-40B4-BE49-F238E27FC236}">
                    <a16:creationId xmlns:a16="http://schemas.microsoft.com/office/drawing/2014/main" id="{5A62F063-20E9-4EED-AF5A-F3EA4126FC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2" y="1065"/>
                <a:ext cx="1226" cy="2044"/>
              </a:xfrm>
              <a:custGeom>
                <a:avLst/>
                <a:gdLst>
                  <a:gd name="T0" fmla="*/ 50 w 1226"/>
                  <a:gd name="T1" fmla="*/ 0 h 2044"/>
                  <a:gd name="T2" fmla="*/ 300 w 1226"/>
                  <a:gd name="T3" fmla="*/ 320 h 2044"/>
                  <a:gd name="T4" fmla="*/ 695 w 1226"/>
                  <a:gd name="T5" fmla="*/ 1725 h 2044"/>
                  <a:gd name="T6" fmla="*/ 762 w 1226"/>
                  <a:gd name="T7" fmla="*/ 1802 h 2044"/>
                  <a:gd name="T8" fmla="*/ 1170 w 1226"/>
                  <a:gd name="T9" fmla="*/ 1884 h 2044"/>
                  <a:gd name="T10" fmla="*/ 1190 w 1226"/>
                  <a:gd name="T11" fmla="*/ 1843 h 2044"/>
                  <a:gd name="T12" fmla="*/ 1226 w 1226"/>
                  <a:gd name="T13" fmla="*/ 1843 h 2044"/>
                  <a:gd name="T14" fmla="*/ 1200 w 1226"/>
                  <a:gd name="T15" fmla="*/ 2044 h 2044"/>
                  <a:gd name="T16" fmla="*/ 1156 w 1226"/>
                  <a:gd name="T17" fmla="*/ 2009 h 2044"/>
                  <a:gd name="T18" fmla="*/ 1150 w 1226"/>
                  <a:gd name="T19" fmla="*/ 1951 h 2044"/>
                  <a:gd name="T20" fmla="*/ 736 w 1226"/>
                  <a:gd name="T21" fmla="*/ 1867 h 2044"/>
                  <a:gd name="T22" fmla="*/ 640 w 1226"/>
                  <a:gd name="T23" fmla="*/ 1778 h 2044"/>
                  <a:gd name="T24" fmla="*/ 235 w 1226"/>
                  <a:gd name="T25" fmla="*/ 350 h 2044"/>
                  <a:gd name="T26" fmla="*/ 0 w 1226"/>
                  <a:gd name="T27" fmla="*/ 58 h 204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26" h="2044">
                    <a:moveTo>
                      <a:pt x="50" y="0"/>
                    </a:moveTo>
                    <a:lnTo>
                      <a:pt x="300" y="320"/>
                    </a:lnTo>
                    <a:lnTo>
                      <a:pt x="695" y="1725"/>
                    </a:lnTo>
                    <a:lnTo>
                      <a:pt x="762" y="1802"/>
                    </a:lnTo>
                    <a:lnTo>
                      <a:pt x="1170" y="1884"/>
                    </a:lnTo>
                    <a:lnTo>
                      <a:pt x="1190" y="1843"/>
                    </a:lnTo>
                    <a:lnTo>
                      <a:pt x="1226" y="1843"/>
                    </a:lnTo>
                    <a:lnTo>
                      <a:pt x="1200" y="2044"/>
                    </a:lnTo>
                    <a:lnTo>
                      <a:pt x="1156" y="2009"/>
                    </a:lnTo>
                    <a:lnTo>
                      <a:pt x="1150" y="1951"/>
                    </a:lnTo>
                    <a:lnTo>
                      <a:pt x="736" y="1867"/>
                    </a:lnTo>
                    <a:lnTo>
                      <a:pt x="640" y="1778"/>
                    </a:lnTo>
                    <a:lnTo>
                      <a:pt x="235" y="350"/>
                    </a:lnTo>
                    <a:lnTo>
                      <a:pt x="0" y="58"/>
                    </a:lnTo>
                  </a:path>
                </a:pathLst>
              </a:cu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328" name="Freeform 12">
                <a:extLst>
                  <a:ext uri="{FF2B5EF4-FFF2-40B4-BE49-F238E27FC236}">
                    <a16:creationId xmlns:a16="http://schemas.microsoft.com/office/drawing/2014/main" id="{53263226-4E70-4CF3-A1F2-AE2B1FEC1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7" y="300"/>
                <a:ext cx="871" cy="889"/>
              </a:xfrm>
              <a:custGeom>
                <a:avLst/>
                <a:gdLst>
                  <a:gd name="T0" fmla="*/ 841 w 871"/>
                  <a:gd name="T1" fmla="*/ 723 h 889"/>
                  <a:gd name="T2" fmla="*/ 700 w 871"/>
                  <a:gd name="T3" fmla="*/ 889 h 889"/>
                  <a:gd name="T4" fmla="*/ 631 w 871"/>
                  <a:gd name="T5" fmla="*/ 765 h 889"/>
                  <a:gd name="T6" fmla="*/ 595 w 871"/>
                  <a:gd name="T7" fmla="*/ 723 h 889"/>
                  <a:gd name="T8" fmla="*/ 456 w 871"/>
                  <a:gd name="T9" fmla="*/ 598 h 889"/>
                  <a:gd name="T10" fmla="*/ 385 w 871"/>
                  <a:gd name="T11" fmla="*/ 474 h 889"/>
                  <a:gd name="T12" fmla="*/ 351 w 871"/>
                  <a:gd name="T13" fmla="*/ 433 h 889"/>
                  <a:gd name="T14" fmla="*/ 280 w 871"/>
                  <a:gd name="T15" fmla="*/ 391 h 889"/>
                  <a:gd name="T16" fmla="*/ 175 w 871"/>
                  <a:gd name="T17" fmla="*/ 391 h 889"/>
                  <a:gd name="T18" fmla="*/ 105 w 871"/>
                  <a:gd name="T19" fmla="*/ 433 h 889"/>
                  <a:gd name="T20" fmla="*/ 70 w 871"/>
                  <a:gd name="T21" fmla="*/ 474 h 889"/>
                  <a:gd name="T22" fmla="*/ 0 w 871"/>
                  <a:gd name="T23" fmla="*/ 391 h 889"/>
                  <a:gd name="T24" fmla="*/ 351 w 871"/>
                  <a:gd name="T25" fmla="*/ 17 h 889"/>
                  <a:gd name="T26" fmla="*/ 393 w 871"/>
                  <a:gd name="T27" fmla="*/ 38 h 889"/>
                  <a:gd name="T28" fmla="*/ 438 w 871"/>
                  <a:gd name="T29" fmla="*/ 0 h 889"/>
                  <a:gd name="T30" fmla="*/ 458 w 871"/>
                  <a:gd name="T31" fmla="*/ 38 h 889"/>
                  <a:gd name="T32" fmla="*/ 420 w 871"/>
                  <a:gd name="T33" fmla="*/ 100 h 889"/>
                  <a:gd name="T34" fmla="*/ 420 w 871"/>
                  <a:gd name="T35" fmla="*/ 184 h 889"/>
                  <a:gd name="T36" fmla="*/ 420 w 871"/>
                  <a:gd name="T37" fmla="*/ 225 h 889"/>
                  <a:gd name="T38" fmla="*/ 456 w 871"/>
                  <a:gd name="T39" fmla="*/ 308 h 889"/>
                  <a:gd name="T40" fmla="*/ 561 w 871"/>
                  <a:gd name="T41" fmla="*/ 308 h 889"/>
                  <a:gd name="T42" fmla="*/ 595 w 871"/>
                  <a:gd name="T43" fmla="*/ 349 h 889"/>
                  <a:gd name="T44" fmla="*/ 871 w 871"/>
                  <a:gd name="T45" fmla="*/ 684 h 889"/>
                  <a:gd name="T46" fmla="*/ 805 w 871"/>
                  <a:gd name="T47" fmla="*/ 765 h 88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871" h="889">
                    <a:moveTo>
                      <a:pt x="841" y="723"/>
                    </a:moveTo>
                    <a:lnTo>
                      <a:pt x="700" y="889"/>
                    </a:lnTo>
                    <a:lnTo>
                      <a:pt x="631" y="765"/>
                    </a:lnTo>
                    <a:lnTo>
                      <a:pt x="595" y="723"/>
                    </a:lnTo>
                    <a:lnTo>
                      <a:pt x="456" y="598"/>
                    </a:lnTo>
                    <a:lnTo>
                      <a:pt x="385" y="474"/>
                    </a:lnTo>
                    <a:lnTo>
                      <a:pt x="351" y="433"/>
                    </a:lnTo>
                    <a:lnTo>
                      <a:pt x="280" y="391"/>
                    </a:lnTo>
                    <a:lnTo>
                      <a:pt x="175" y="391"/>
                    </a:lnTo>
                    <a:lnTo>
                      <a:pt x="105" y="433"/>
                    </a:lnTo>
                    <a:lnTo>
                      <a:pt x="70" y="474"/>
                    </a:lnTo>
                    <a:lnTo>
                      <a:pt x="0" y="391"/>
                    </a:lnTo>
                    <a:lnTo>
                      <a:pt x="351" y="17"/>
                    </a:lnTo>
                    <a:lnTo>
                      <a:pt x="393" y="38"/>
                    </a:lnTo>
                    <a:lnTo>
                      <a:pt x="438" y="0"/>
                    </a:lnTo>
                    <a:lnTo>
                      <a:pt x="458" y="38"/>
                    </a:lnTo>
                    <a:lnTo>
                      <a:pt x="420" y="100"/>
                    </a:lnTo>
                    <a:lnTo>
                      <a:pt x="420" y="184"/>
                    </a:lnTo>
                    <a:lnTo>
                      <a:pt x="420" y="225"/>
                    </a:lnTo>
                    <a:lnTo>
                      <a:pt x="456" y="308"/>
                    </a:lnTo>
                    <a:lnTo>
                      <a:pt x="561" y="308"/>
                    </a:lnTo>
                    <a:lnTo>
                      <a:pt x="595" y="349"/>
                    </a:lnTo>
                    <a:lnTo>
                      <a:pt x="871" y="684"/>
                    </a:lnTo>
                    <a:lnTo>
                      <a:pt x="805" y="76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5326" name="Freeform 13">
              <a:extLst>
                <a:ext uri="{FF2B5EF4-FFF2-40B4-BE49-F238E27FC236}">
                  <a16:creationId xmlns:a16="http://schemas.microsoft.com/office/drawing/2014/main" id="{38DC4405-4A63-458F-9486-07F4D4078D6C}"/>
                </a:ext>
              </a:extLst>
            </p:cNvPr>
            <p:cNvSpPr>
              <a:spLocks/>
            </p:cNvSpPr>
            <p:nvPr/>
          </p:nvSpPr>
          <p:spPr bwMode="auto">
            <a:xfrm rot="-550502">
              <a:off x="3470" y="2112"/>
              <a:ext cx="478" cy="78"/>
            </a:xfrm>
            <a:custGeom>
              <a:avLst/>
              <a:gdLst>
                <a:gd name="T0" fmla="*/ 0 w 478"/>
                <a:gd name="T1" fmla="*/ 29 h 78"/>
                <a:gd name="T2" fmla="*/ 54 w 478"/>
                <a:gd name="T3" fmla="*/ 77 h 78"/>
                <a:gd name="T4" fmla="*/ 157 w 478"/>
                <a:gd name="T5" fmla="*/ 22 h 78"/>
                <a:gd name="T6" fmla="*/ 316 w 478"/>
                <a:gd name="T7" fmla="*/ 66 h 78"/>
                <a:gd name="T8" fmla="*/ 478 w 478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8" h="78">
                  <a:moveTo>
                    <a:pt x="0" y="29"/>
                  </a:moveTo>
                  <a:cubicBezTo>
                    <a:pt x="9" y="37"/>
                    <a:pt x="28" y="78"/>
                    <a:pt x="54" y="77"/>
                  </a:cubicBezTo>
                  <a:cubicBezTo>
                    <a:pt x="80" y="76"/>
                    <a:pt x="113" y="24"/>
                    <a:pt x="157" y="22"/>
                  </a:cubicBezTo>
                  <a:cubicBezTo>
                    <a:pt x="201" y="20"/>
                    <a:pt x="262" y="70"/>
                    <a:pt x="316" y="66"/>
                  </a:cubicBezTo>
                  <a:cubicBezTo>
                    <a:pt x="369" y="62"/>
                    <a:pt x="444" y="13"/>
                    <a:pt x="478" y="0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5305" name="Freeform 14">
            <a:extLst>
              <a:ext uri="{FF2B5EF4-FFF2-40B4-BE49-F238E27FC236}">
                <a16:creationId xmlns:a16="http://schemas.microsoft.com/office/drawing/2014/main" id="{5970D842-C810-46CB-A76B-142C5F320D91}"/>
              </a:ext>
            </a:extLst>
          </p:cNvPr>
          <p:cNvSpPr>
            <a:spLocks/>
          </p:cNvSpPr>
          <p:nvPr/>
        </p:nvSpPr>
        <p:spPr bwMode="auto">
          <a:xfrm flipH="1">
            <a:off x="3276600" y="1916113"/>
            <a:ext cx="2489200" cy="3598862"/>
          </a:xfrm>
          <a:custGeom>
            <a:avLst/>
            <a:gdLst>
              <a:gd name="T0" fmla="*/ 0 w 800"/>
              <a:gd name="T1" fmla="*/ 2147483646 h 1381"/>
              <a:gd name="T2" fmla="*/ 755151716 w 800"/>
              <a:gd name="T3" fmla="*/ 2147483646 h 1381"/>
              <a:gd name="T4" fmla="*/ 2004058032 w 800"/>
              <a:gd name="T5" fmla="*/ 2147483646 h 1381"/>
              <a:gd name="T6" fmla="*/ 2147483646 w 800"/>
              <a:gd name="T7" fmla="*/ 2147483646 h 1381"/>
              <a:gd name="T8" fmla="*/ 2147483646 w 800"/>
              <a:gd name="T9" fmla="*/ 2147483646 h 1381"/>
              <a:gd name="T10" fmla="*/ 2147483646 w 800"/>
              <a:gd name="T11" fmla="*/ 2147483646 h 1381"/>
              <a:gd name="T12" fmla="*/ 2147483646 w 800"/>
              <a:gd name="T13" fmla="*/ 2147483646 h 1381"/>
              <a:gd name="T14" fmla="*/ 2147483646 w 800"/>
              <a:gd name="T15" fmla="*/ 2147483646 h 1381"/>
              <a:gd name="T16" fmla="*/ 2147483646 w 800"/>
              <a:gd name="T17" fmla="*/ 2147483646 h 1381"/>
              <a:gd name="T18" fmla="*/ 2147483646 w 800"/>
              <a:gd name="T19" fmla="*/ 2147483646 h 1381"/>
              <a:gd name="T20" fmla="*/ 2147483646 w 800"/>
              <a:gd name="T21" fmla="*/ 2147483646 h 1381"/>
              <a:gd name="T22" fmla="*/ 2147483646 w 800"/>
              <a:gd name="T23" fmla="*/ 2147483646 h 1381"/>
              <a:gd name="T24" fmla="*/ 2147483646 w 800"/>
              <a:gd name="T25" fmla="*/ 2147483646 h 1381"/>
              <a:gd name="T26" fmla="*/ 2147483646 w 800"/>
              <a:gd name="T27" fmla="*/ 2147483646 h 1381"/>
              <a:gd name="T28" fmla="*/ 2147483646 w 800"/>
              <a:gd name="T29" fmla="*/ 971135060 h 1381"/>
              <a:gd name="T30" fmla="*/ 2147483646 w 800"/>
              <a:gd name="T31" fmla="*/ 135823814 h 1381"/>
              <a:gd name="T32" fmla="*/ 2147483646 w 800"/>
              <a:gd name="T33" fmla="*/ 135823814 h 1381"/>
              <a:gd name="T34" fmla="*/ 2147483646 w 800"/>
              <a:gd name="T35" fmla="*/ 706278622 h 1381"/>
              <a:gd name="T36" fmla="*/ 2147483646 w 800"/>
              <a:gd name="T37" fmla="*/ 1602710584 h 1381"/>
              <a:gd name="T38" fmla="*/ 2147483646 w 800"/>
              <a:gd name="T39" fmla="*/ 2147483646 h 1381"/>
              <a:gd name="T40" fmla="*/ 2147483646 w 800"/>
              <a:gd name="T41" fmla="*/ 2147483646 h 1381"/>
              <a:gd name="T42" fmla="*/ 2147483646 w 800"/>
              <a:gd name="T43" fmla="*/ 2147483646 h 1381"/>
              <a:gd name="T44" fmla="*/ 1955649315 w 800"/>
              <a:gd name="T45" fmla="*/ 2147483646 h 1381"/>
              <a:gd name="T46" fmla="*/ 1016551942 w 800"/>
              <a:gd name="T47" fmla="*/ 2147483646 h 1381"/>
              <a:gd name="T48" fmla="*/ 1258586193 w 800"/>
              <a:gd name="T49" fmla="*/ 2147483646 h 1381"/>
              <a:gd name="T50" fmla="*/ 1762020670 w 800"/>
              <a:gd name="T51" fmla="*/ 2147483646 h 1381"/>
              <a:gd name="T52" fmla="*/ 822923297 w 800"/>
              <a:gd name="T53" fmla="*/ 2147483646 h 1381"/>
              <a:gd name="T54" fmla="*/ 0 w 800"/>
              <a:gd name="T55" fmla="*/ 2147483646 h 138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800" h="1381">
                <a:moveTo>
                  <a:pt x="0" y="1369"/>
                </a:moveTo>
                <a:cubicBezTo>
                  <a:pt x="0" y="1381"/>
                  <a:pt x="44" y="1380"/>
                  <a:pt x="78" y="1369"/>
                </a:cubicBezTo>
                <a:cubicBezTo>
                  <a:pt x="112" y="1358"/>
                  <a:pt x="168" y="1317"/>
                  <a:pt x="207" y="1304"/>
                </a:cubicBezTo>
                <a:cubicBezTo>
                  <a:pt x="246" y="1291"/>
                  <a:pt x="299" y="1311"/>
                  <a:pt x="309" y="1290"/>
                </a:cubicBezTo>
                <a:cubicBezTo>
                  <a:pt x="319" y="1269"/>
                  <a:pt x="273" y="1209"/>
                  <a:pt x="266" y="1178"/>
                </a:cubicBezTo>
                <a:cubicBezTo>
                  <a:pt x="259" y="1147"/>
                  <a:pt x="264" y="1148"/>
                  <a:pt x="266" y="1101"/>
                </a:cubicBezTo>
                <a:cubicBezTo>
                  <a:pt x="268" y="1054"/>
                  <a:pt x="283" y="951"/>
                  <a:pt x="279" y="894"/>
                </a:cubicBezTo>
                <a:cubicBezTo>
                  <a:pt x="275" y="837"/>
                  <a:pt x="223" y="781"/>
                  <a:pt x="239" y="761"/>
                </a:cubicBezTo>
                <a:cubicBezTo>
                  <a:pt x="255" y="741"/>
                  <a:pt x="311" y="769"/>
                  <a:pt x="375" y="774"/>
                </a:cubicBezTo>
                <a:cubicBezTo>
                  <a:pt x="439" y="779"/>
                  <a:pt x="565" y="791"/>
                  <a:pt x="626" y="791"/>
                </a:cubicBezTo>
                <a:cubicBezTo>
                  <a:pt x="687" y="791"/>
                  <a:pt x="716" y="791"/>
                  <a:pt x="744" y="774"/>
                </a:cubicBezTo>
                <a:cubicBezTo>
                  <a:pt x="772" y="757"/>
                  <a:pt x="792" y="723"/>
                  <a:pt x="796" y="690"/>
                </a:cubicBezTo>
                <a:cubicBezTo>
                  <a:pt x="800" y="657"/>
                  <a:pt x="779" y="616"/>
                  <a:pt x="770" y="573"/>
                </a:cubicBezTo>
                <a:cubicBezTo>
                  <a:pt x="761" y="530"/>
                  <a:pt x="738" y="502"/>
                  <a:pt x="740" y="430"/>
                </a:cubicBezTo>
                <a:cubicBezTo>
                  <a:pt x="742" y="358"/>
                  <a:pt x="788" y="211"/>
                  <a:pt x="784" y="143"/>
                </a:cubicBezTo>
                <a:cubicBezTo>
                  <a:pt x="780" y="75"/>
                  <a:pt x="743" y="40"/>
                  <a:pt x="717" y="20"/>
                </a:cubicBezTo>
                <a:cubicBezTo>
                  <a:pt x="691" y="0"/>
                  <a:pt x="650" y="6"/>
                  <a:pt x="626" y="20"/>
                </a:cubicBezTo>
                <a:cubicBezTo>
                  <a:pt x="602" y="34"/>
                  <a:pt x="598" y="68"/>
                  <a:pt x="571" y="104"/>
                </a:cubicBezTo>
                <a:cubicBezTo>
                  <a:pt x="544" y="140"/>
                  <a:pt x="467" y="196"/>
                  <a:pt x="466" y="236"/>
                </a:cubicBezTo>
                <a:cubicBezTo>
                  <a:pt x="465" y="276"/>
                  <a:pt x="549" y="286"/>
                  <a:pt x="564" y="343"/>
                </a:cubicBezTo>
                <a:cubicBezTo>
                  <a:pt x="579" y="400"/>
                  <a:pt x="585" y="532"/>
                  <a:pt x="558" y="576"/>
                </a:cubicBezTo>
                <a:cubicBezTo>
                  <a:pt x="531" y="620"/>
                  <a:pt x="459" y="604"/>
                  <a:pt x="400" y="609"/>
                </a:cubicBezTo>
                <a:cubicBezTo>
                  <a:pt x="341" y="614"/>
                  <a:pt x="251" y="598"/>
                  <a:pt x="202" y="609"/>
                </a:cubicBezTo>
                <a:cubicBezTo>
                  <a:pt x="153" y="620"/>
                  <a:pt x="117" y="631"/>
                  <a:pt x="105" y="673"/>
                </a:cubicBezTo>
                <a:cubicBezTo>
                  <a:pt x="93" y="715"/>
                  <a:pt x="117" y="779"/>
                  <a:pt x="130" y="861"/>
                </a:cubicBezTo>
                <a:cubicBezTo>
                  <a:pt x="143" y="943"/>
                  <a:pt x="189" y="1091"/>
                  <a:pt x="182" y="1165"/>
                </a:cubicBezTo>
                <a:cubicBezTo>
                  <a:pt x="175" y="1239"/>
                  <a:pt x="115" y="1274"/>
                  <a:pt x="85" y="1308"/>
                </a:cubicBezTo>
                <a:cubicBezTo>
                  <a:pt x="55" y="1342"/>
                  <a:pt x="18" y="1356"/>
                  <a:pt x="0" y="1369"/>
                </a:cubicBezTo>
                <a:close/>
              </a:path>
            </a:pathLst>
          </a:custGeom>
          <a:solidFill>
            <a:srgbClr val="FFE7FF"/>
          </a:solidFill>
          <a:ln w="31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5306" name="Oval 15">
            <a:extLst>
              <a:ext uri="{FF2B5EF4-FFF2-40B4-BE49-F238E27FC236}">
                <a16:creationId xmlns:a16="http://schemas.microsoft.com/office/drawing/2014/main" id="{A36611DB-A64F-4B7A-B11E-1BAA93B98389}"/>
              </a:ext>
            </a:extLst>
          </p:cNvPr>
          <p:cNvSpPr>
            <a:spLocks noChangeArrowheads="1"/>
          </p:cNvSpPr>
          <p:nvPr/>
        </p:nvSpPr>
        <p:spPr bwMode="auto">
          <a:xfrm rot="1120936">
            <a:off x="3635375" y="3429000"/>
            <a:ext cx="287338" cy="407988"/>
          </a:xfrm>
          <a:prstGeom prst="ellipse">
            <a:avLst/>
          </a:prstGeom>
          <a:solidFill>
            <a:srgbClr val="FFFF00"/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fr-FR" altLang="fr-FR" sz="2400"/>
          </a:p>
        </p:txBody>
      </p:sp>
      <p:sp>
        <p:nvSpPr>
          <p:cNvPr id="258064" name="Freeform 16">
            <a:extLst>
              <a:ext uri="{FF2B5EF4-FFF2-40B4-BE49-F238E27FC236}">
                <a16:creationId xmlns:a16="http://schemas.microsoft.com/office/drawing/2014/main" id="{760FD3E7-FE00-4871-8D6C-4C724ABF8984}"/>
              </a:ext>
            </a:extLst>
          </p:cNvPr>
          <p:cNvSpPr>
            <a:spLocks/>
          </p:cNvSpPr>
          <p:nvPr/>
        </p:nvSpPr>
        <p:spPr bwMode="auto">
          <a:xfrm rot="750671">
            <a:off x="3640138" y="3644900"/>
            <a:ext cx="139700" cy="646113"/>
          </a:xfrm>
          <a:custGeom>
            <a:avLst/>
            <a:gdLst>
              <a:gd name="T0" fmla="*/ 7742436 w 256"/>
              <a:gd name="T1" fmla="*/ 9218873 h 563"/>
              <a:gd name="T2" fmla="*/ 76234727 w 256"/>
              <a:gd name="T3" fmla="*/ 0 h 563"/>
              <a:gd name="T4" fmla="*/ 0 w 256"/>
              <a:gd name="T5" fmla="*/ 741495575 h 563"/>
              <a:gd name="T6" fmla="*/ 67598975 w 256"/>
              <a:gd name="T7" fmla="*/ 741495575 h 563"/>
              <a:gd name="T8" fmla="*/ 7742436 w 256"/>
              <a:gd name="T9" fmla="*/ 9218873 h 5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6" h="563">
                <a:moveTo>
                  <a:pt x="26" y="7"/>
                </a:moveTo>
                <a:lnTo>
                  <a:pt x="256" y="0"/>
                </a:lnTo>
                <a:lnTo>
                  <a:pt x="0" y="563"/>
                </a:lnTo>
                <a:lnTo>
                  <a:pt x="227" y="563"/>
                </a:lnTo>
                <a:lnTo>
                  <a:pt x="26" y="7"/>
                </a:lnTo>
                <a:close/>
              </a:path>
            </a:pathLst>
          </a:custGeom>
          <a:solidFill>
            <a:schemeClr val="hlink"/>
          </a:solidFill>
          <a:ln w="3175" cap="flat" cmpd="sng">
            <a:solidFill>
              <a:schemeClr val="hlink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58065" name="Group 17">
            <a:extLst>
              <a:ext uri="{FF2B5EF4-FFF2-40B4-BE49-F238E27FC236}">
                <a16:creationId xmlns:a16="http://schemas.microsoft.com/office/drawing/2014/main" id="{AB656F9C-12C9-4744-8457-F31FA1B90484}"/>
              </a:ext>
            </a:extLst>
          </p:cNvPr>
          <p:cNvGrpSpPr>
            <a:grpSpLocks/>
          </p:cNvGrpSpPr>
          <p:nvPr/>
        </p:nvGrpSpPr>
        <p:grpSpPr bwMode="auto">
          <a:xfrm>
            <a:off x="3563938" y="3357563"/>
            <a:ext cx="360362" cy="504825"/>
            <a:chOff x="3016" y="981"/>
            <a:chExt cx="227" cy="318"/>
          </a:xfrm>
        </p:grpSpPr>
        <p:grpSp>
          <p:nvGrpSpPr>
            <p:cNvPr id="55314" name="Group 18">
              <a:extLst>
                <a:ext uri="{FF2B5EF4-FFF2-40B4-BE49-F238E27FC236}">
                  <a16:creationId xmlns:a16="http://schemas.microsoft.com/office/drawing/2014/main" id="{769C05AD-74CE-47E9-B9AD-21E38B1B13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16" y="981"/>
              <a:ext cx="227" cy="318"/>
              <a:chOff x="4059" y="1117"/>
              <a:chExt cx="181" cy="266"/>
            </a:xfrm>
          </p:grpSpPr>
          <p:sp>
            <p:nvSpPr>
              <p:cNvPr id="55319" name="Oval 19">
                <a:extLst>
                  <a:ext uri="{FF2B5EF4-FFF2-40B4-BE49-F238E27FC236}">
                    <a16:creationId xmlns:a16="http://schemas.microsoft.com/office/drawing/2014/main" id="{99A12621-CE78-4C52-86BD-37DBEC2C50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330692">
                <a:off x="4059" y="1117"/>
                <a:ext cx="181" cy="257"/>
              </a:xfrm>
              <a:prstGeom prst="ellipse">
                <a:avLst/>
              </a:prstGeom>
              <a:solidFill>
                <a:srgbClr val="FFE7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55320" name="Oval 20">
                <a:extLst>
                  <a:ext uri="{FF2B5EF4-FFF2-40B4-BE49-F238E27FC236}">
                    <a16:creationId xmlns:a16="http://schemas.microsoft.com/office/drawing/2014/main" id="{D32B98D7-9801-4814-8B85-19F4B0C2DD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9756">
                <a:off x="4135" y="1122"/>
                <a:ext cx="91" cy="91"/>
              </a:xfrm>
              <a:prstGeom prst="ellipse">
                <a:avLst/>
              </a:prstGeom>
              <a:solidFill>
                <a:srgbClr val="FF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55321" name="Oval 21">
                <a:extLst>
                  <a:ext uri="{FF2B5EF4-FFF2-40B4-BE49-F238E27FC236}">
                    <a16:creationId xmlns:a16="http://schemas.microsoft.com/office/drawing/2014/main" id="{C181B3EC-5E35-476D-A119-51D618B2CA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9756">
                <a:off x="4061" y="1192"/>
                <a:ext cx="91" cy="91"/>
              </a:xfrm>
              <a:prstGeom prst="ellipse">
                <a:avLst/>
              </a:prstGeom>
              <a:solidFill>
                <a:srgbClr val="FF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55322" name="Oval 22">
                <a:extLst>
                  <a:ext uri="{FF2B5EF4-FFF2-40B4-BE49-F238E27FC236}">
                    <a16:creationId xmlns:a16="http://schemas.microsoft.com/office/drawing/2014/main" id="{E04CDC05-5575-4A4F-AA14-F45BFF22EE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9756">
                <a:off x="4073" y="1292"/>
                <a:ext cx="91" cy="91"/>
              </a:xfrm>
              <a:prstGeom prst="ellipse">
                <a:avLst/>
              </a:prstGeom>
              <a:solidFill>
                <a:srgbClr val="FF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55323" name="Oval 23">
                <a:extLst>
                  <a:ext uri="{FF2B5EF4-FFF2-40B4-BE49-F238E27FC236}">
                    <a16:creationId xmlns:a16="http://schemas.microsoft.com/office/drawing/2014/main" id="{702E6E33-0B53-4831-9C59-7D3756D4FF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9756">
                <a:off x="4146" y="1223"/>
                <a:ext cx="91" cy="91"/>
              </a:xfrm>
              <a:prstGeom prst="ellipse">
                <a:avLst/>
              </a:prstGeom>
              <a:solidFill>
                <a:srgbClr val="FF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  <p:sp>
          <p:nvSpPr>
            <p:cNvPr id="55315" name="Oval 24">
              <a:extLst>
                <a:ext uri="{FF2B5EF4-FFF2-40B4-BE49-F238E27FC236}">
                  <a16:creationId xmlns:a16="http://schemas.microsoft.com/office/drawing/2014/main" id="{F56EDD42-691E-4D54-9211-D9AE7061208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9756">
              <a:off x="3016" y="1162"/>
              <a:ext cx="45" cy="62"/>
            </a:xfrm>
            <a:prstGeom prst="ellipse">
              <a:avLst/>
            </a:prstGeom>
            <a:solidFill>
              <a:srgbClr val="FF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55316" name="Oval 25">
              <a:extLst>
                <a:ext uri="{FF2B5EF4-FFF2-40B4-BE49-F238E27FC236}">
                  <a16:creationId xmlns:a16="http://schemas.microsoft.com/office/drawing/2014/main" id="{4EDCB750-2A55-48C0-9BD2-30C50E9C750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9756">
              <a:off x="3142" y="1207"/>
              <a:ext cx="45" cy="62"/>
            </a:xfrm>
            <a:prstGeom prst="ellipse">
              <a:avLst/>
            </a:prstGeom>
            <a:solidFill>
              <a:srgbClr val="FF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55317" name="Oval 26">
              <a:extLst>
                <a:ext uri="{FF2B5EF4-FFF2-40B4-BE49-F238E27FC236}">
                  <a16:creationId xmlns:a16="http://schemas.microsoft.com/office/drawing/2014/main" id="{D516EF5E-A005-4C65-9E28-34DCECA664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9756">
              <a:off x="3198" y="1071"/>
              <a:ext cx="45" cy="62"/>
            </a:xfrm>
            <a:prstGeom prst="ellipse">
              <a:avLst/>
            </a:prstGeom>
            <a:solidFill>
              <a:srgbClr val="FF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55318" name="Oval 27">
              <a:extLst>
                <a:ext uri="{FF2B5EF4-FFF2-40B4-BE49-F238E27FC236}">
                  <a16:creationId xmlns:a16="http://schemas.microsoft.com/office/drawing/2014/main" id="{BA2587D5-D512-48A7-8051-E51B278FA24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9756">
              <a:off x="3061" y="1026"/>
              <a:ext cx="45" cy="62"/>
            </a:xfrm>
            <a:prstGeom prst="ellipse">
              <a:avLst/>
            </a:prstGeom>
            <a:solidFill>
              <a:srgbClr val="FF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</p:grpSp>
      <p:grpSp>
        <p:nvGrpSpPr>
          <p:cNvPr id="55309" name="Groupe 1">
            <a:extLst>
              <a:ext uri="{FF2B5EF4-FFF2-40B4-BE49-F238E27FC236}">
                <a16:creationId xmlns:a16="http://schemas.microsoft.com/office/drawing/2014/main" id="{02C1565B-46FE-4CC0-9C20-2953C9E44BAD}"/>
              </a:ext>
            </a:extLst>
          </p:cNvPr>
          <p:cNvGrpSpPr>
            <a:grpSpLocks/>
          </p:cNvGrpSpPr>
          <p:nvPr/>
        </p:nvGrpSpPr>
        <p:grpSpPr bwMode="auto">
          <a:xfrm>
            <a:off x="215900" y="333375"/>
            <a:ext cx="2768600" cy="5632450"/>
            <a:chOff x="215645" y="333375"/>
            <a:chExt cx="2768887" cy="5631805"/>
          </a:xfrm>
        </p:grpSpPr>
        <p:sp>
          <p:nvSpPr>
            <p:cNvPr id="55311" name="Text Box 28">
              <a:extLst>
                <a:ext uri="{FF2B5EF4-FFF2-40B4-BE49-F238E27FC236}">
                  <a16:creationId xmlns:a16="http://schemas.microsoft.com/office/drawing/2014/main" id="{959CA11C-65AF-4B8F-9BDC-00A095041B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850" y="333375"/>
              <a:ext cx="262442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3600">
                  <a:solidFill>
                    <a:srgbClr val="FF99FF"/>
                  </a:solidFill>
                </a:rPr>
                <a:t>Every Day</a:t>
              </a:r>
            </a:p>
          </p:txBody>
        </p:sp>
        <p:sp>
          <p:nvSpPr>
            <p:cNvPr id="55312" name="Text Box 29">
              <a:extLst>
                <a:ext uri="{FF2B5EF4-FFF2-40B4-BE49-F238E27FC236}">
                  <a16:creationId xmlns:a16="http://schemas.microsoft.com/office/drawing/2014/main" id="{1E61C580-3323-4A20-B78C-98148861CF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850" y="1341438"/>
              <a:ext cx="1800225" cy="1754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3600">
                  <a:solidFill>
                    <a:schemeClr val="bg1"/>
                  </a:solidFill>
                </a:rPr>
                <a:t>When you decide</a:t>
              </a:r>
            </a:p>
          </p:txBody>
        </p:sp>
        <p:sp>
          <p:nvSpPr>
            <p:cNvPr id="55313" name="Text Box 30">
              <a:extLst>
                <a:ext uri="{FF2B5EF4-FFF2-40B4-BE49-F238E27FC236}">
                  <a16:creationId xmlns:a16="http://schemas.microsoft.com/office/drawing/2014/main" id="{7F03B99A-8693-4C52-B9BC-2B1BA1A0A0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645" y="3841522"/>
              <a:ext cx="2768887" cy="21236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4400">
                  <a:solidFill>
                    <a:srgbClr val="FF99FF"/>
                  </a:solidFill>
                </a:rPr>
                <a:t>Immediate painless evacuation</a:t>
              </a:r>
            </a:p>
          </p:txBody>
        </p:sp>
      </p:grpSp>
      <p:sp>
        <p:nvSpPr>
          <p:cNvPr id="55310" name="ZoneTexte 2">
            <a:extLst>
              <a:ext uri="{FF2B5EF4-FFF2-40B4-BE49-F238E27FC236}">
                <a16:creationId xmlns:a16="http://schemas.microsoft.com/office/drawing/2014/main" id="{83BB6B49-B8BE-49FB-AFB6-C2A852FF1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1400" y="530225"/>
            <a:ext cx="37084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 sz="4000">
                <a:solidFill>
                  <a:srgbClr val="FFFF00"/>
                </a:solidFill>
              </a:rPr>
              <a:t>Before to evacuate, Inject water until you feel a rectal fullness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3.39348E-6 C 0.0007 0.00324 0.00209 0.00694 0.00209 0.01388 C 0.00191 0.02082 0.00504 0.03331 -0.0033 0.04072 C -0.01094 0.04835 -0.0276 0.05367 -0.04392 0.0594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29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58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8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8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8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Line 2">
            <a:extLst>
              <a:ext uri="{FF2B5EF4-FFF2-40B4-BE49-F238E27FC236}">
                <a16:creationId xmlns:a16="http://schemas.microsoft.com/office/drawing/2014/main" id="{D6CE2DF9-519F-4FF4-B62C-09902066FE4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4875" y="1196975"/>
            <a:ext cx="0" cy="3603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7347" name="Line 3">
            <a:extLst>
              <a:ext uri="{FF2B5EF4-FFF2-40B4-BE49-F238E27FC236}">
                <a16:creationId xmlns:a16="http://schemas.microsoft.com/office/drawing/2014/main" id="{FF9EEDC0-1A64-4A48-8AB1-8999293B1C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14875" y="2349500"/>
            <a:ext cx="0" cy="5746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7348" name="Line 4">
            <a:extLst>
              <a:ext uri="{FF2B5EF4-FFF2-40B4-BE49-F238E27FC236}">
                <a16:creationId xmlns:a16="http://schemas.microsoft.com/office/drawing/2014/main" id="{AE87734E-DC55-4A2F-8BF0-09FEB40239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14875" y="4581525"/>
            <a:ext cx="0" cy="5032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7349" name="Freeform 5">
            <a:extLst>
              <a:ext uri="{FF2B5EF4-FFF2-40B4-BE49-F238E27FC236}">
                <a16:creationId xmlns:a16="http://schemas.microsoft.com/office/drawing/2014/main" id="{B197CD6B-D11F-494D-8EE5-5180CC21C3F1}"/>
              </a:ext>
            </a:extLst>
          </p:cNvPr>
          <p:cNvSpPr>
            <a:spLocks/>
          </p:cNvSpPr>
          <p:nvPr/>
        </p:nvSpPr>
        <p:spPr bwMode="auto">
          <a:xfrm flipH="1">
            <a:off x="3576638" y="1052513"/>
            <a:ext cx="693737" cy="687387"/>
          </a:xfrm>
          <a:custGeom>
            <a:avLst/>
            <a:gdLst>
              <a:gd name="T0" fmla="*/ 19356196 w 223"/>
              <a:gd name="T1" fmla="*/ 996580963 h 264"/>
              <a:gd name="T2" fmla="*/ 483892446 w 223"/>
              <a:gd name="T3" fmla="*/ 1593172993 h 264"/>
              <a:gd name="T4" fmla="*/ 1006500394 w 223"/>
              <a:gd name="T5" fmla="*/ 1769438288 h 264"/>
              <a:gd name="T6" fmla="*/ 1887185516 w 223"/>
              <a:gd name="T7" fmla="*/ 1457583304 h 264"/>
              <a:gd name="T8" fmla="*/ 2147483646 w 223"/>
              <a:gd name="T9" fmla="*/ 827093200 h 264"/>
              <a:gd name="T10" fmla="*/ 1925897907 w 223"/>
              <a:gd name="T11" fmla="*/ 277956911 h 264"/>
              <a:gd name="T12" fmla="*/ 987144198 w 223"/>
              <a:gd name="T13" fmla="*/ 54235876 h 264"/>
              <a:gd name="T14" fmla="*/ 445183166 w 223"/>
              <a:gd name="T15" fmla="*/ 149147357 h 264"/>
              <a:gd name="T16" fmla="*/ 0 w 223"/>
              <a:gd name="T17" fmla="*/ 969463025 h 2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3" h="264">
                <a:moveTo>
                  <a:pt x="2" y="147"/>
                </a:moveTo>
                <a:cubicBezTo>
                  <a:pt x="10" y="162"/>
                  <a:pt x="33" y="216"/>
                  <a:pt x="50" y="235"/>
                </a:cubicBezTo>
                <a:cubicBezTo>
                  <a:pt x="67" y="254"/>
                  <a:pt x="80" y="264"/>
                  <a:pt x="104" y="261"/>
                </a:cubicBezTo>
                <a:cubicBezTo>
                  <a:pt x="128" y="258"/>
                  <a:pt x="175" y="238"/>
                  <a:pt x="195" y="215"/>
                </a:cubicBezTo>
                <a:cubicBezTo>
                  <a:pt x="215" y="192"/>
                  <a:pt x="221" y="151"/>
                  <a:pt x="222" y="122"/>
                </a:cubicBezTo>
                <a:cubicBezTo>
                  <a:pt x="223" y="93"/>
                  <a:pt x="219" y="60"/>
                  <a:pt x="199" y="41"/>
                </a:cubicBezTo>
                <a:cubicBezTo>
                  <a:pt x="179" y="22"/>
                  <a:pt x="127" y="11"/>
                  <a:pt x="102" y="8"/>
                </a:cubicBezTo>
                <a:cubicBezTo>
                  <a:pt x="77" y="5"/>
                  <a:pt x="63" y="0"/>
                  <a:pt x="46" y="22"/>
                </a:cubicBezTo>
                <a:cubicBezTo>
                  <a:pt x="29" y="44"/>
                  <a:pt x="10" y="118"/>
                  <a:pt x="0" y="143"/>
                </a:cubicBezTo>
              </a:path>
            </a:pathLst>
          </a:custGeom>
          <a:solidFill>
            <a:srgbClr val="FFCCFF"/>
          </a:solidFill>
          <a:ln w="31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7350" name="Freeform 6">
            <a:extLst>
              <a:ext uri="{FF2B5EF4-FFF2-40B4-BE49-F238E27FC236}">
                <a16:creationId xmlns:a16="http://schemas.microsoft.com/office/drawing/2014/main" id="{B0E894A8-081E-45EC-974F-150D1163AE61}"/>
              </a:ext>
            </a:extLst>
          </p:cNvPr>
          <p:cNvSpPr>
            <a:spLocks/>
          </p:cNvSpPr>
          <p:nvPr/>
        </p:nvSpPr>
        <p:spPr bwMode="auto">
          <a:xfrm flipH="1">
            <a:off x="3132138" y="4025900"/>
            <a:ext cx="1692275" cy="1417638"/>
          </a:xfrm>
          <a:custGeom>
            <a:avLst/>
            <a:gdLst>
              <a:gd name="T0" fmla="*/ 0 w 544"/>
              <a:gd name="T1" fmla="*/ 0 h 544"/>
              <a:gd name="T2" fmla="*/ 2147483646 w 544"/>
              <a:gd name="T3" fmla="*/ 0 h 544"/>
              <a:gd name="T4" fmla="*/ 2147483646 w 544"/>
              <a:gd name="T5" fmla="*/ 2147483646 h 544"/>
              <a:gd name="T6" fmla="*/ 2147483646 w 544"/>
              <a:gd name="T7" fmla="*/ 2147483646 h 544"/>
              <a:gd name="T8" fmla="*/ 880614492 w 544"/>
              <a:gd name="T9" fmla="*/ 2147483646 h 544"/>
              <a:gd name="T10" fmla="*/ 880614492 w 544"/>
              <a:gd name="T11" fmla="*/ 2147483646 h 544"/>
              <a:gd name="T12" fmla="*/ 1335435174 w 544"/>
              <a:gd name="T13" fmla="*/ 2147483646 h 544"/>
              <a:gd name="T14" fmla="*/ 1393498249 w 544"/>
              <a:gd name="T15" fmla="*/ 1996550283 h 544"/>
              <a:gd name="T16" fmla="*/ 880614492 w 544"/>
              <a:gd name="T17" fmla="*/ 1541553633 h 544"/>
              <a:gd name="T18" fmla="*/ 19355395 w 544"/>
              <a:gd name="T19" fmla="*/ 937155138 h 544"/>
              <a:gd name="T20" fmla="*/ 0 w 544"/>
              <a:gd name="T21" fmla="*/ 0 h 54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44" h="544">
                <a:moveTo>
                  <a:pt x="0" y="0"/>
                </a:moveTo>
                <a:lnTo>
                  <a:pt x="544" y="0"/>
                </a:lnTo>
                <a:lnTo>
                  <a:pt x="532" y="436"/>
                </a:lnTo>
                <a:lnTo>
                  <a:pt x="544" y="544"/>
                </a:lnTo>
                <a:lnTo>
                  <a:pt x="91" y="544"/>
                </a:lnTo>
                <a:lnTo>
                  <a:pt x="91" y="499"/>
                </a:lnTo>
                <a:lnTo>
                  <a:pt x="138" y="442"/>
                </a:lnTo>
                <a:lnTo>
                  <a:pt x="144" y="294"/>
                </a:lnTo>
                <a:lnTo>
                  <a:pt x="91" y="227"/>
                </a:lnTo>
                <a:lnTo>
                  <a:pt x="2" y="13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chemeClr val="tx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7351" name="Freeform 7">
            <a:extLst>
              <a:ext uri="{FF2B5EF4-FFF2-40B4-BE49-F238E27FC236}">
                <a16:creationId xmlns:a16="http://schemas.microsoft.com/office/drawing/2014/main" id="{B8AF841A-9E47-4B2A-9C2C-8F6F114E1FDA}"/>
              </a:ext>
            </a:extLst>
          </p:cNvPr>
          <p:cNvSpPr>
            <a:spLocks/>
          </p:cNvSpPr>
          <p:nvPr/>
        </p:nvSpPr>
        <p:spPr bwMode="auto">
          <a:xfrm flipH="1">
            <a:off x="3271838" y="4379913"/>
            <a:ext cx="1130300" cy="1063625"/>
          </a:xfrm>
          <a:custGeom>
            <a:avLst/>
            <a:gdLst>
              <a:gd name="T0" fmla="*/ 0 w 363"/>
              <a:gd name="T1" fmla="*/ 0 h 408"/>
              <a:gd name="T2" fmla="*/ 1318599261 w 363"/>
              <a:gd name="T3" fmla="*/ 611644334 h 408"/>
              <a:gd name="T4" fmla="*/ 1754901289 w 363"/>
              <a:gd name="T5" fmla="*/ 2147483646 h 408"/>
              <a:gd name="T6" fmla="*/ 2147483646 w 363"/>
              <a:gd name="T7" fmla="*/ 2147483646 h 408"/>
              <a:gd name="T8" fmla="*/ 2147483646 w 363"/>
              <a:gd name="T9" fmla="*/ 0 h 4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3" h="408">
                <a:moveTo>
                  <a:pt x="0" y="0"/>
                </a:moveTo>
                <a:lnTo>
                  <a:pt x="136" y="90"/>
                </a:lnTo>
                <a:lnTo>
                  <a:pt x="181" y="408"/>
                </a:lnTo>
                <a:lnTo>
                  <a:pt x="363" y="408"/>
                </a:lnTo>
                <a:lnTo>
                  <a:pt x="363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60104" name="Group 8">
            <a:extLst>
              <a:ext uri="{FF2B5EF4-FFF2-40B4-BE49-F238E27FC236}">
                <a16:creationId xmlns:a16="http://schemas.microsoft.com/office/drawing/2014/main" id="{BEB86130-6FEC-41CE-9992-74828FB1C0F4}"/>
              </a:ext>
            </a:extLst>
          </p:cNvPr>
          <p:cNvGrpSpPr>
            <a:grpSpLocks/>
          </p:cNvGrpSpPr>
          <p:nvPr/>
        </p:nvGrpSpPr>
        <p:grpSpPr bwMode="auto">
          <a:xfrm rot="361668">
            <a:off x="3406775" y="2924175"/>
            <a:ext cx="2820988" cy="1779588"/>
            <a:chOff x="2751" y="2024"/>
            <a:chExt cx="1197" cy="683"/>
          </a:xfrm>
        </p:grpSpPr>
        <p:sp>
          <p:nvSpPr>
            <p:cNvPr id="57371" name="Freeform 9">
              <a:extLst>
                <a:ext uri="{FF2B5EF4-FFF2-40B4-BE49-F238E27FC236}">
                  <a16:creationId xmlns:a16="http://schemas.microsoft.com/office/drawing/2014/main" id="{61CB91E2-1F0E-4E82-BDE9-2602FA5B57B0}"/>
                </a:ext>
              </a:extLst>
            </p:cNvPr>
            <p:cNvSpPr>
              <a:spLocks/>
            </p:cNvSpPr>
            <p:nvPr/>
          </p:nvSpPr>
          <p:spPr bwMode="auto">
            <a:xfrm rot="-298181">
              <a:off x="2751" y="2024"/>
              <a:ext cx="673" cy="278"/>
            </a:xfrm>
            <a:custGeom>
              <a:avLst/>
              <a:gdLst>
                <a:gd name="T0" fmla="*/ 11 w 537"/>
                <a:gd name="T1" fmla="*/ 0 h 278"/>
                <a:gd name="T2" fmla="*/ 546 w 537"/>
                <a:gd name="T3" fmla="*/ 177 h 278"/>
                <a:gd name="T4" fmla="*/ 708 w 537"/>
                <a:gd name="T5" fmla="*/ 132 h 278"/>
                <a:gd name="T6" fmla="*/ 773 w 537"/>
                <a:gd name="T7" fmla="*/ 161 h 278"/>
                <a:gd name="T8" fmla="*/ 843 w 537"/>
                <a:gd name="T9" fmla="*/ 161 h 278"/>
                <a:gd name="T10" fmla="*/ 773 w 537"/>
                <a:gd name="T11" fmla="*/ 252 h 278"/>
                <a:gd name="T12" fmla="*/ 702 w 537"/>
                <a:gd name="T13" fmla="*/ 252 h 278"/>
                <a:gd name="T14" fmla="*/ 559 w 537"/>
                <a:gd name="T15" fmla="*/ 252 h 278"/>
                <a:gd name="T16" fmla="*/ 0 w 537"/>
                <a:gd name="T17" fmla="*/ 95 h 2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37" h="278">
                  <a:moveTo>
                    <a:pt x="7" y="0"/>
                  </a:moveTo>
                  <a:cubicBezTo>
                    <a:pt x="64" y="28"/>
                    <a:pt x="274" y="155"/>
                    <a:pt x="348" y="177"/>
                  </a:cubicBezTo>
                  <a:cubicBezTo>
                    <a:pt x="422" y="199"/>
                    <a:pt x="427" y="135"/>
                    <a:pt x="451" y="132"/>
                  </a:cubicBezTo>
                  <a:cubicBezTo>
                    <a:pt x="475" y="129"/>
                    <a:pt x="478" y="156"/>
                    <a:pt x="492" y="161"/>
                  </a:cubicBezTo>
                  <a:cubicBezTo>
                    <a:pt x="506" y="166"/>
                    <a:pt x="537" y="146"/>
                    <a:pt x="537" y="161"/>
                  </a:cubicBezTo>
                  <a:cubicBezTo>
                    <a:pt x="537" y="176"/>
                    <a:pt x="507" y="237"/>
                    <a:pt x="492" y="252"/>
                  </a:cubicBezTo>
                  <a:cubicBezTo>
                    <a:pt x="477" y="267"/>
                    <a:pt x="470" y="252"/>
                    <a:pt x="447" y="252"/>
                  </a:cubicBezTo>
                  <a:cubicBezTo>
                    <a:pt x="424" y="252"/>
                    <a:pt x="430" y="278"/>
                    <a:pt x="356" y="252"/>
                  </a:cubicBezTo>
                  <a:cubicBezTo>
                    <a:pt x="282" y="226"/>
                    <a:pt x="74" y="128"/>
                    <a:pt x="0" y="95"/>
                  </a:cubicBezTo>
                </a:path>
              </a:pathLst>
            </a:custGeom>
            <a:solidFill>
              <a:srgbClr val="FFCCFF"/>
            </a:solidFill>
            <a:ln w="127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57372" name="Group 10">
              <a:extLst>
                <a:ext uri="{FF2B5EF4-FFF2-40B4-BE49-F238E27FC236}">
                  <a16:creationId xmlns:a16="http://schemas.microsoft.com/office/drawing/2014/main" id="{C0284203-0E3F-4544-9671-51F5794D166B}"/>
                </a:ext>
              </a:extLst>
            </p:cNvPr>
            <p:cNvGrpSpPr>
              <a:grpSpLocks/>
            </p:cNvGrpSpPr>
            <p:nvPr/>
          </p:nvGrpSpPr>
          <p:grpSpPr bwMode="auto">
            <a:xfrm rot="865688" flipH="1">
              <a:off x="2902" y="2027"/>
              <a:ext cx="543" cy="680"/>
              <a:chOff x="3787" y="300"/>
              <a:chExt cx="1991" cy="2809"/>
            </a:xfrm>
          </p:grpSpPr>
          <p:sp>
            <p:nvSpPr>
              <p:cNvPr id="57374" name="Freeform 11">
                <a:extLst>
                  <a:ext uri="{FF2B5EF4-FFF2-40B4-BE49-F238E27FC236}">
                    <a16:creationId xmlns:a16="http://schemas.microsoft.com/office/drawing/2014/main" id="{14ADB710-EC35-4344-AD16-EB54C643DF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2" y="1065"/>
                <a:ext cx="1226" cy="2044"/>
              </a:xfrm>
              <a:custGeom>
                <a:avLst/>
                <a:gdLst>
                  <a:gd name="T0" fmla="*/ 50 w 1226"/>
                  <a:gd name="T1" fmla="*/ 0 h 2044"/>
                  <a:gd name="T2" fmla="*/ 300 w 1226"/>
                  <a:gd name="T3" fmla="*/ 320 h 2044"/>
                  <a:gd name="T4" fmla="*/ 695 w 1226"/>
                  <a:gd name="T5" fmla="*/ 1725 h 2044"/>
                  <a:gd name="T6" fmla="*/ 762 w 1226"/>
                  <a:gd name="T7" fmla="*/ 1802 h 2044"/>
                  <a:gd name="T8" fmla="*/ 1170 w 1226"/>
                  <a:gd name="T9" fmla="*/ 1884 h 2044"/>
                  <a:gd name="T10" fmla="*/ 1190 w 1226"/>
                  <a:gd name="T11" fmla="*/ 1843 h 2044"/>
                  <a:gd name="T12" fmla="*/ 1226 w 1226"/>
                  <a:gd name="T13" fmla="*/ 1843 h 2044"/>
                  <a:gd name="T14" fmla="*/ 1200 w 1226"/>
                  <a:gd name="T15" fmla="*/ 2044 h 2044"/>
                  <a:gd name="T16" fmla="*/ 1156 w 1226"/>
                  <a:gd name="T17" fmla="*/ 2009 h 2044"/>
                  <a:gd name="T18" fmla="*/ 1150 w 1226"/>
                  <a:gd name="T19" fmla="*/ 1951 h 2044"/>
                  <a:gd name="T20" fmla="*/ 736 w 1226"/>
                  <a:gd name="T21" fmla="*/ 1867 h 2044"/>
                  <a:gd name="T22" fmla="*/ 640 w 1226"/>
                  <a:gd name="T23" fmla="*/ 1778 h 2044"/>
                  <a:gd name="T24" fmla="*/ 235 w 1226"/>
                  <a:gd name="T25" fmla="*/ 350 h 2044"/>
                  <a:gd name="T26" fmla="*/ 0 w 1226"/>
                  <a:gd name="T27" fmla="*/ 58 h 204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26" h="2044">
                    <a:moveTo>
                      <a:pt x="50" y="0"/>
                    </a:moveTo>
                    <a:lnTo>
                      <a:pt x="300" y="320"/>
                    </a:lnTo>
                    <a:lnTo>
                      <a:pt x="695" y="1725"/>
                    </a:lnTo>
                    <a:lnTo>
                      <a:pt x="762" y="1802"/>
                    </a:lnTo>
                    <a:lnTo>
                      <a:pt x="1170" y="1884"/>
                    </a:lnTo>
                    <a:lnTo>
                      <a:pt x="1190" y="1843"/>
                    </a:lnTo>
                    <a:lnTo>
                      <a:pt x="1226" y="1843"/>
                    </a:lnTo>
                    <a:lnTo>
                      <a:pt x="1200" y="2044"/>
                    </a:lnTo>
                    <a:lnTo>
                      <a:pt x="1156" y="2009"/>
                    </a:lnTo>
                    <a:lnTo>
                      <a:pt x="1150" y="1951"/>
                    </a:lnTo>
                    <a:lnTo>
                      <a:pt x="736" y="1867"/>
                    </a:lnTo>
                    <a:lnTo>
                      <a:pt x="640" y="1778"/>
                    </a:lnTo>
                    <a:lnTo>
                      <a:pt x="235" y="350"/>
                    </a:lnTo>
                    <a:lnTo>
                      <a:pt x="0" y="58"/>
                    </a:lnTo>
                  </a:path>
                </a:pathLst>
              </a:cu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375" name="Freeform 12">
                <a:extLst>
                  <a:ext uri="{FF2B5EF4-FFF2-40B4-BE49-F238E27FC236}">
                    <a16:creationId xmlns:a16="http://schemas.microsoft.com/office/drawing/2014/main" id="{49B3E952-F210-4C68-A2EF-3CB452352C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7" y="300"/>
                <a:ext cx="871" cy="889"/>
              </a:xfrm>
              <a:custGeom>
                <a:avLst/>
                <a:gdLst>
                  <a:gd name="T0" fmla="*/ 841 w 871"/>
                  <a:gd name="T1" fmla="*/ 723 h 889"/>
                  <a:gd name="T2" fmla="*/ 700 w 871"/>
                  <a:gd name="T3" fmla="*/ 889 h 889"/>
                  <a:gd name="T4" fmla="*/ 631 w 871"/>
                  <a:gd name="T5" fmla="*/ 765 h 889"/>
                  <a:gd name="T6" fmla="*/ 595 w 871"/>
                  <a:gd name="T7" fmla="*/ 723 h 889"/>
                  <a:gd name="T8" fmla="*/ 456 w 871"/>
                  <a:gd name="T9" fmla="*/ 598 h 889"/>
                  <a:gd name="T10" fmla="*/ 385 w 871"/>
                  <a:gd name="T11" fmla="*/ 474 h 889"/>
                  <a:gd name="T12" fmla="*/ 351 w 871"/>
                  <a:gd name="T13" fmla="*/ 433 h 889"/>
                  <a:gd name="T14" fmla="*/ 280 w 871"/>
                  <a:gd name="T15" fmla="*/ 391 h 889"/>
                  <a:gd name="T16" fmla="*/ 175 w 871"/>
                  <a:gd name="T17" fmla="*/ 391 h 889"/>
                  <a:gd name="T18" fmla="*/ 105 w 871"/>
                  <a:gd name="T19" fmla="*/ 433 h 889"/>
                  <a:gd name="T20" fmla="*/ 70 w 871"/>
                  <a:gd name="T21" fmla="*/ 474 h 889"/>
                  <a:gd name="T22" fmla="*/ 0 w 871"/>
                  <a:gd name="T23" fmla="*/ 391 h 889"/>
                  <a:gd name="T24" fmla="*/ 351 w 871"/>
                  <a:gd name="T25" fmla="*/ 17 h 889"/>
                  <a:gd name="T26" fmla="*/ 393 w 871"/>
                  <a:gd name="T27" fmla="*/ 38 h 889"/>
                  <a:gd name="T28" fmla="*/ 438 w 871"/>
                  <a:gd name="T29" fmla="*/ 0 h 889"/>
                  <a:gd name="T30" fmla="*/ 458 w 871"/>
                  <a:gd name="T31" fmla="*/ 38 h 889"/>
                  <a:gd name="T32" fmla="*/ 420 w 871"/>
                  <a:gd name="T33" fmla="*/ 100 h 889"/>
                  <a:gd name="T34" fmla="*/ 420 w 871"/>
                  <a:gd name="T35" fmla="*/ 184 h 889"/>
                  <a:gd name="T36" fmla="*/ 420 w 871"/>
                  <a:gd name="T37" fmla="*/ 225 h 889"/>
                  <a:gd name="T38" fmla="*/ 456 w 871"/>
                  <a:gd name="T39" fmla="*/ 308 h 889"/>
                  <a:gd name="T40" fmla="*/ 561 w 871"/>
                  <a:gd name="T41" fmla="*/ 308 h 889"/>
                  <a:gd name="T42" fmla="*/ 595 w 871"/>
                  <a:gd name="T43" fmla="*/ 349 h 889"/>
                  <a:gd name="T44" fmla="*/ 871 w 871"/>
                  <a:gd name="T45" fmla="*/ 684 h 889"/>
                  <a:gd name="T46" fmla="*/ 805 w 871"/>
                  <a:gd name="T47" fmla="*/ 765 h 88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871" h="889">
                    <a:moveTo>
                      <a:pt x="841" y="723"/>
                    </a:moveTo>
                    <a:lnTo>
                      <a:pt x="700" y="889"/>
                    </a:lnTo>
                    <a:lnTo>
                      <a:pt x="631" y="765"/>
                    </a:lnTo>
                    <a:lnTo>
                      <a:pt x="595" y="723"/>
                    </a:lnTo>
                    <a:lnTo>
                      <a:pt x="456" y="598"/>
                    </a:lnTo>
                    <a:lnTo>
                      <a:pt x="385" y="474"/>
                    </a:lnTo>
                    <a:lnTo>
                      <a:pt x="351" y="433"/>
                    </a:lnTo>
                    <a:lnTo>
                      <a:pt x="280" y="391"/>
                    </a:lnTo>
                    <a:lnTo>
                      <a:pt x="175" y="391"/>
                    </a:lnTo>
                    <a:lnTo>
                      <a:pt x="105" y="433"/>
                    </a:lnTo>
                    <a:lnTo>
                      <a:pt x="70" y="474"/>
                    </a:lnTo>
                    <a:lnTo>
                      <a:pt x="0" y="391"/>
                    </a:lnTo>
                    <a:lnTo>
                      <a:pt x="351" y="17"/>
                    </a:lnTo>
                    <a:lnTo>
                      <a:pt x="393" y="38"/>
                    </a:lnTo>
                    <a:lnTo>
                      <a:pt x="438" y="0"/>
                    </a:lnTo>
                    <a:lnTo>
                      <a:pt x="458" y="38"/>
                    </a:lnTo>
                    <a:lnTo>
                      <a:pt x="420" y="100"/>
                    </a:lnTo>
                    <a:lnTo>
                      <a:pt x="420" y="184"/>
                    </a:lnTo>
                    <a:lnTo>
                      <a:pt x="420" y="225"/>
                    </a:lnTo>
                    <a:lnTo>
                      <a:pt x="456" y="308"/>
                    </a:lnTo>
                    <a:lnTo>
                      <a:pt x="561" y="308"/>
                    </a:lnTo>
                    <a:lnTo>
                      <a:pt x="595" y="349"/>
                    </a:lnTo>
                    <a:lnTo>
                      <a:pt x="871" y="684"/>
                    </a:lnTo>
                    <a:lnTo>
                      <a:pt x="805" y="76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7373" name="Freeform 13">
              <a:extLst>
                <a:ext uri="{FF2B5EF4-FFF2-40B4-BE49-F238E27FC236}">
                  <a16:creationId xmlns:a16="http://schemas.microsoft.com/office/drawing/2014/main" id="{B2A05B5D-2B37-4EA1-AB58-545D91E57516}"/>
                </a:ext>
              </a:extLst>
            </p:cNvPr>
            <p:cNvSpPr>
              <a:spLocks/>
            </p:cNvSpPr>
            <p:nvPr/>
          </p:nvSpPr>
          <p:spPr bwMode="auto">
            <a:xfrm rot="-550502">
              <a:off x="3470" y="2112"/>
              <a:ext cx="478" cy="78"/>
            </a:xfrm>
            <a:custGeom>
              <a:avLst/>
              <a:gdLst>
                <a:gd name="T0" fmla="*/ 0 w 478"/>
                <a:gd name="T1" fmla="*/ 29 h 78"/>
                <a:gd name="T2" fmla="*/ 54 w 478"/>
                <a:gd name="T3" fmla="*/ 77 h 78"/>
                <a:gd name="T4" fmla="*/ 157 w 478"/>
                <a:gd name="T5" fmla="*/ 22 h 78"/>
                <a:gd name="T6" fmla="*/ 316 w 478"/>
                <a:gd name="T7" fmla="*/ 66 h 78"/>
                <a:gd name="T8" fmla="*/ 478 w 478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8" h="78">
                  <a:moveTo>
                    <a:pt x="0" y="29"/>
                  </a:moveTo>
                  <a:cubicBezTo>
                    <a:pt x="9" y="37"/>
                    <a:pt x="28" y="78"/>
                    <a:pt x="54" y="77"/>
                  </a:cubicBezTo>
                  <a:cubicBezTo>
                    <a:pt x="80" y="76"/>
                    <a:pt x="113" y="24"/>
                    <a:pt x="157" y="22"/>
                  </a:cubicBezTo>
                  <a:cubicBezTo>
                    <a:pt x="201" y="20"/>
                    <a:pt x="262" y="70"/>
                    <a:pt x="316" y="66"/>
                  </a:cubicBezTo>
                  <a:cubicBezTo>
                    <a:pt x="369" y="62"/>
                    <a:pt x="444" y="13"/>
                    <a:pt x="478" y="0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7353" name="Freeform 14">
            <a:extLst>
              <a:ext uri="{FF2B5EF4-FFF2-40B4-BE49-F238E27FC236}">
                <a16:creationId xmlns:a16="http://schemas.microsoft.com/office/drawing/2014/main" id="{8E2068B7-EEE1-4983-BFF1-7967E8DBF28B}"/>
              </a:ext>
            </a:extLst>
          </p:cNvPr>
          <p:cNvSpPr>
            <a:spLocks/>
          </p:cNvSpPr>
          <p:nvPr/>
        </p:nvSpPr>
        <p:spPr bwMode="auto">
          <a:xfrm flipH="1">
            <a:off x="3276600" y="1916113"/>
            <a:ext cx="2489200" cy="3598862"/>
          </a:xfrm>
          <a:custGeom>
            <a:avLst/>
            <a:gdLst>
              <a:gd name="T0" fmla="*/ 0 w 800"/>
              <a:gd name="T1" fmla="*/ 2147483646 h 1381"/>
              <a:gd name="T2" fmla="*/ 755151716 w 800"/>
              <a:gd name="T3" fmla="*/ 2147483646 h 1381"/>
              <a:gd name="T4" fmla="*/ 2004058032 w 800"/>
              <a:gd name="T5" fmla="*/ 2147483646 h 1381"/>
              <a:gd name="T6" fmla="*/ 2147483646 w 800"/>
              <a:gd name="T7" fmla="*/ 2147483646 h 1381"/>
              <a:gd name="T8" fmla="*/ 2147483646 w 800"/>
              <a:gd name="T9" fmla="*/ 2147483646 h 1381"/>
              <a:gd name="T10" fmla="*/ 2147483646 w 800"/>
              <a:gd name="T11" fmla="*/ 2147483646 h 1381"/>
              <a:gd name="T12" fmla="*/ 2147483646 w 800"/>
              <a:gd name="T13" fmla="*/ 2147483646 h 1381"/>
              <a:gd name="T14" fmla="*/ 2147483646 w 800"/>
              <a:gd name="T15" fmla="*/ 2147483646 h 1381"/>
              <a:gd name="T16" fmla="*/ 2147483646 w 800"/>
              <a:gd name="T17" fmla="*/ 2147483646 h 1381"/>
              <a:gd name="T18" fmla="*/ 2147483646 w 800"/>
              <a:gd name="T19" fmla="*/ 2147483646 h 1381"/>
              <a:gd name="T20" fmla="*/ 2147483646 w 800"/>
              <a:gd name="T21" fmla="*/ 2147483646 h 1381"/>
              <a:gd name="T22" fmla="*/ 2147483646 w 800"/>
              <a:gd name="T23" fmla="*/ 2147483646 h 1381"/>
              <a:gd name="T24" fmla="*/ 2147483646 w 800"/>
              <a:gd name="T25" fmla="*/ 2147483646 h 1381"/>
              <a:gd name="T26" fmla="*/ 2147483646 w 800"/>
              <a:gd name="T27" fmla="*/ 2147483646 h 1381"/>
              <a:gd name="T28" fmla="*/ 2147483646 w 800"/>
              <a:gd name="T29" fmla="*/ 971135060 h 1381"/>
              <a:gd name="T30" fmla="*/ 2147483646 w 800"/>
              <a:gd name="T31" fmla="*/ 135823814 h 1381"/>
              <a:gd name="T32" fmla="*/ 2147483646 w 800"/>
              <a:gd name="T33" fmla="*/ 135823814 h 1381"/>
              <a:gd name="T34" fmla="*/ 2147483646 w 800"/>
              <a:gd name="T35" fmla="*/ 706278622 h 1381"/>
              <a:gd name="T36" fmla="*/ 2147483646 w 800"/>
              <a:gd name="T37" fmla="*/ 1602710584 h 1381"/>
              <a:gd name="T38" fmla="*/ 2147483646 w 800"/>
              <a:gd name="T39" fmla="*/ 2147483646 h 1381"/>
              <a:gd name="T40" fmla="*/ 2147483646 w 800"/>
              <a:gd name="T41" fmla="*/ 2147483646 h 1381"/>
              <a:gd name="T42" fmla="*/ 2147483646 w 800"/>
              <a:gd name="T43" fmla="*/ 2147483646 h 1381"/>
              <a:gd name="T44" fmla="*/ 1955649315 w 800"/>
              <a:gd name="T45" fmla="*/ 2147483646 h 1381"/>
              <a:gd name="T46" fmla="*/ 1016551942 w 800"/>
              <a:gd name="T47" fmla="*/ 2147483646 h 1381"/>
              <a:gd name="T48" fmla="*/ 1258586193 w 800"/>
              <a:gd name="T49" fmla="*/ 2147483646 h 1381"/>
              <a:gd name="T50" fmla="*/ 1762020670 w 800"/>
              <a:gd name="T51" fmla="*/ 2147483646 h 1381"/>
              <a:gd name="T52" fmla="*/ 822923297 w 800"/>
              <a:gd name="T53" fmla="*/ 2147483646 h 1381"/>
              <a:gd name="T54" fmla="*/ 0 w 800"/>
              <a:gd name="T55" fmla="*/ 2147483646 h 138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800" h="1381">
                <a:moveTo>
                  <a:pt x="0" y="1369"/>
                </a:moveTo>
                <a:cubicBezTo>
                  <a:pt x="0" y="1381"/>
                  <a:pt x="44" y="1380"/>
                  <a:pt x="78" y="1369"/>
                </a:cubicBezTo>
                <a:cubicBezTo>
                  <a:pt x="112" y="1358"/>
                  <a:pt x="168" y="1317"/>
                  <a:pt x="207" y="1304"/>
                </a:cubicBezTo>
                <a:cubicBezTo>
                  <a:pt x="246" y="1291"/>
                  <a:pt x="299" y="1311"/>
                  <a:pt x="309" y="1290"/>
                </a:cubicBezTo>
                <a:cubicBezTo>
                  <a:pt x="319" y="1269"/>
                  <a:pt x="273" y="1209"/>
                  <a:pt x="266" y="1178"/>
                </a:cubicBezTo>
                <a:cubicBezTo>
                  <a:pt x="259" y="1147"/>
                  <a:pt x="264" y="1148"/>
                  <a:pt x="266" y="1101"/>
                </a:cubicBezTo>
                <a:cubicBezTo>
                  <a:pt x="268" y="1054"/>
                  <a:pt x="283" y="951"/>
                  <a:pt x="279" y="894"/>
                </a:cubicBezTo>
                <a:cubicBezTo>
                  <a:pt x="275" y="837"/>
                  <a:pt x="223" y="781"/>
                  <a:pt x="239" y="761"/>
                </a:cubicBezTo>
                <a:cubicBezTo>
                  <a:pt x="255" y="741"/>
                  <a:pt x="311" y="769"/>
                  <a:pt x="375" y="774"/>
                </a:cubicBezTo>
                <a:cubicBezTo>
                  <a:pt x="439" y="779"/>
                  <a:pt x="565" y="791"/>
                  <a:pt x="626" y="791"/>
                </a:cubicBezTo>
                <a:cubicBezTo>
                  <a:pt x="687" y="791"/>
                  <a:pt x="716" y="791"/>
                  <a:pt x="744" y="774"/>
                </a:cubicBezTo>
                <a:cubicBezTo>
                  <a:pt x="772" y="757"/>
                  <a:pt x="792" y="723"/>
                  <a:pt x="796" y="690"/>
                </a:cubicBezTo>
                <a:cubicBezTo>
                  <a:pt x="800" y="657"/>
                  <a:pt x="779" y="616"/>
                  <a:pt x="770" y="573"/>
                </a:cubicBezTo>
                <a:cubicBezTo>
                  <a:pt x="761" y="530"/>
                  <a:pt x="738" y="502"/>
                  <a:pt x="740" y="430"/>
                </a:cubicBezTo>
                <a:cubicBezTo>
                  <a:pt x="742" y="358"/>
                  <a:pt x="788" y="211"/>
                  <a:pt x="784" y="143"/>
                </a:cubicBezTo>
                <a:cubicBezTo>
                  <a:pt x="780" y="75"/>
                  <a:pt x="743" y="40"/>
                  <a:pt x="717" y="20"/>
                </a:cubicBezTo>
                <a:cubicBezTo>
                  <a:pt x="691" y="0"/>
                  <a:pt x="650" y="6"/>
                  <a:pt x="626" y="20"/>
                </a:cubicBezTo>
                <a:cubicBezTo>
                  <a:pt x="602" y="34"/>
                  <a:pt x="598" y="68"/>
                  <a:pt x="571" y="104"/>
                </a:cubicBezTo>
                <a:cubicBezTo>
                  <a:pt x="544" y="140"/>
                  <a:pt x="467" y="196"/>
                  <a:pt x="466" y="236"/>
                </a:cubicBezTo>
                <a:cubicBezTo>
                  <a:pt x="465" y="276"/>
                  <a:pt x="549" y="286"/>
                  <a:pt x="564" y="343"/>
                </a:cubicBezTo>
                <a:cubicBezTo>
                  <a:pt x="579" y="400"/>
                  <a:pt x="585" y="532"/>
                  <a:pt x="558" y="576"/>
                </a:cubicBezTo>
                <a:cubicBezTo>
                  <a:pt x="531" y="620"/>
                  <a:pt x="459" y="604"/>
                  <a:pt x="400" y="609"/>
                </a:cubicBezTo>
                <a:cubicBezTo>
                  <a:pt x="341" y="614"/>
                  <a:pt x="251" y="598"/>
                  <a:pt x="202" y="609"/>
                </a:cubicBezTo>
                <a:cubicBezTo>
                  <a:pt x="153" y="620"/>
                  <a:pt x="117" y="631"/>
                  <a:pt x="105" y="673"/>
                </a:cubicBezTo>
                <a:cubicBezTo>
                  <a:pt x="93" y="715"/>
                  <a:pt x="117" y="779"/>
                  <a:pt x="130" y="861"/>
                </a:cubicBezTo>
                <a:cubicBezTo>
                  <a:pt x="143" y="943"/>
                  <a:pt x="189" y="1091"/>
                  <a:pt x="182" y="1165"/>
                </a:cubicBezTo>
                <a:cubicBezTo>
                  <a:pt x="175" y="1239"/>
                  <a:pt x="115" y="1274"/>
                  <a:pt x="85" y="1308"/>
                </a:cubicBezTo>
                <a:cubicBezTo>
                  <a:pt x="55" y="1342"/>
                  <a:pt x="18" y="1356"/>
                  <a:pt x="0" y="1369"/>
                </a:cubicBezTo>
                <a:close/>
              </a:path>
            </a:pathLst>
          </a:custGeom>
          <a:solidFill>
            <a:srgbClr val="FFE7FF"/>
          </a:solidFill>
          <a:ln w="31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0111" name="Freeform 15">
            <a:extLst>
              <a:ext uri="{FF2B5EF4-FFF2-40B4-BE49-F238E27FC236}">
                <a16:creationId xmlns:a16="http://schemas.microsoft.com/office/drawing/2014/main" id="{7B6EC062-346D-47C0-9BFD-02AB51C090B3}"/>
              </a:ext>
            </a:extLst>
          </p:cNvPr>
          <p:cNvSpPr>
            <a:spLocks/>
          </p:cNvSpPr>
          <p:nvPr/>
        </p:nvSpPr>
        <p:spPr bwMode="auto">
          <a:xfrm rot="750671">
            <a:off x="3635375" y="3644900"/>
            <a:ext cx="139700" cy="646113"/>
          </a:xfrm>
          <a:custGeom>
            <a:avLst/>
            <a:gdLst>
              <a:gd name="T0" fmla="*/ 7742436 w 256"/>
              <a:gd name="T1" fmla="*/ 9218873 h 563"/>
              <a:gd name="T2" fmla="*/ 76234727 w 256"/>
              <a:gd name="T3" fmla="*/ 0 h 563"/>
              <a:gd name="T4" fmla="*/ 0 w 256"/>
              <a:gd name="T5" fmla="*/ 741495575 h 563"/>
              <a:gd name="T6" fmla="*/ 67598975 w 256"/>
              <a:gd name="T7" fmla="*/ 741495575 h 563"/>
              <a:gd name="T8" fmla="*/ 7742436 w 256"/>
              <a:gd name="T9" fmla="*/ 9218873 h 5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6" h="563">
                <a:moveTo>
                  <a:pt x="26" y="7"/>
                </a:moveTo>
                <a:lnTo>
                  <a:pt x="256" y="0"/>
                </a:lnTo>
                <a:lnTo>
                  <a:pt x="0" y="563"/>
                </a:lnTo>
                <a:lnTo>
                  <a:pt x="227" y="563"/>
                </a:lnTo>
                <a:lnTo>
                  <a:pt x="26" y="7"/>
                </a:lnTo>
                <a:close/>
              </a:path>
            </a:pathLst>
          </a:custGeom>
          <a:solidFill>
            <a:schemeClr val="hlink"/>
          </a:solidFill>
          <a:ln w="3175" cap="flat" cmpd="sng">
            <a:solidFill>
              <a:schemeClr val="hlink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57355" name="Group 16">
            <a:extLst>
              <a:ext uri="{FF2B5EF4-FFF2-40B4-BE49-F238E27FC236}">
                <a16:creationId xmlns:a16="http://schemas.microsoft.com/office/drawing/2014/main" id="{99308B71-A0A3-4843-B3EE-818ADFC4C677}"/>
              </a:ext>
            </a:extLst>
          </p:cNvPr>
          <p:cNvGrpSpPr>
            <a:grpSpLocks/>
          </p:cNvGrpSpPr>
          <p:nvPr/>
        </p:nvGrpSpPr>
        <p:grpSpPr bwMode="auto">
          <a:xfrm>
            <a:off x="3563938" y="3357563"/>
            <a:ext cx="360362" cy="504825"/>
            <a:chOff x="3016" y="981"/>
            <a:chExt cx="227" cy="318"/>
          </a:xfrm>
        </p:grpSpPr>
        <p:grpSp>
          <p:nvGrpSpPr>
            <p:cNvPr id="57361" name="Group 17">
              <a:extLst>
                <a:ext uri="{FF2B5EF4-FFF2-40B4-BE49-F238E27FC236}">
                  <a16:creationId xmlns:a16="http://schemas.microsoft.com/office/drawing/2014/main" id="{F16CF077-B9FA-4E4B-A3CA-CEEF2C125B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16" y="981"/>
              <a:ext cx="227" cy="318"/>
              <a:chOff x="4059" y="1117"/>
              <a:chExt cx="181" cy="266"/>
            </a:xfrm>
          </p:grpSpPr>
          <p:sp>
            <p:nvSpPr>
              <p:cNvPr id="57366" name="Oval 18">
                <a:extLst>
                  <a:ext uri="{FF2B5EF4-FFF2-40B4-BE49-F238E27FC236}">
                    <a16:creationId xmlns:a16="http://schemas.microsoft.com/office/drawing/2014/main" id="{49A60E3A-B721-42D8-A762-DEF6596725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330692">
                <a:off x="4059" y="1117"/>
                <a:ext cx="181" cy="257"/>
              </a:xfrm>
              <a:prstGeom prst="ellipse">
                <a:avLst/>
              </a:prstGeom>
              <a:solidFill>
                <a:srgbClr val="FFE7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57367" name="Oval 19">
                <a:extLst>
                  <a:ext uri="{FF2B5EF4-FFF2-40B4-BE49-F238E27FC236}">
                    <a16:creationId xmlns:a16="http://schemas.microsoft.com/office/drawing/2014/main" id="{B28A2CC7-4E8B-4701-AF17-E1C6946594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9756">
                <a:off x="4135" y="1122"/>
                <a:ext cx="91" cy="91"/>
              </a:xfrm>
              <a:prstGeom prst="ellipse">
                <a:avLst/>
              </a:prstGeom>
              <a:solidFill>
                <a:srgbClr val="FF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57368" name="Oval 20">
                <a:extLst>
                  <a:ext uri="{FF2B5EF4-FFF2-40B4-BE49-F238E27FC236}">
                    <a16:creationId xmlns:a16="http://schemas.microsoft.com/office/drawing/2014/main" id="{B37C0324-1092-418D-AC01-D8A09F81F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9756">
                <a:off x="4061" y="1192"/>
                <a:ext cx="91" cy="91"/>
              </a:xfrm>
              <a:prstGeom prst="ellipse">
                <a:avLst/>
              </a:prstGeom>
              <a:solidFill>
                <a:srgbClr val="FF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57369" name="Oval 21">
                <a:extLst>
                  <a:ext uri="{FF2B5EF4-FFF2-40B4-BE49-F238E27FC236}">
                    <a16:creationId xmlns:a16="http://schemas.microsoft.com/office/drawing/2014/main" id="{E61156FF-8DFE-47B7-ABE6-BCF4A09707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9756">
                <a:off x="4073" y="1292"/>
                <a:ext cx="91" cy="91"/>
              </a:xfrm>
              <a:prstGeom prst="ellipse">
                <a:avLst/>
              </a:prstGeom>
              <a:solidFill>
                <a:srgbClr val="FF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57370" name="Oval 22">
                <a:extLst>
                  <a:ext uri="{FF2B5EF4-FFF2-40B4-BE49-F238E27FC236}">
                    <a16:creationId xmlns:a16="http://schemas.microsoft.com/office/drawing/2014/main" id="{CED1656A-EFFC-414B-8E2D-8BFDC24293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9756">
                <a:off x="4146" y="1223"/>
                <a:ext cx="91" cy="91"/>
              </a:xfrm>
              <a:prstGeom prst="ellipse">
                <a:avLst/>
              </a:prstGeom>
              <a:solidFill>
                <a:srgbClr val="FF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  <p:sp>
          <p:nvSpPr>
            <p:cNvPr id="57362" name="Oval 23">
              <a:extLst>
                <a:ext uri="{FF2B5EF4-FFF2-40B4-BE49-F238E27FC236}">
                  <a16:creationId xmlns:a16="http://schemas.microsoft.com/office/drawing/2014/main" id="{CAA2FA20-5489-41F6-AF42-1F2BF3ED858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9756">
              <a:off x="3016" y="1162"/>
              <a:ext cx="45" cy="62"/>
            </a:xfrm>
            <a:prstGeom prst="ellipse">
              <a:avLst/>
            </a:prstGeom>
            <a:solidFill>
              <a:srgbClr val="FF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57363" name="Oval 24">
              <a:extLst>
                <a:ext uri="{FF2B5EF4-FFF2-40B4-BE49-F238E27FC236}">
                  <a16:creationId xmlns:a16="http://schemas.microsoft.com/office/drawing/2014/main" id="{49E47A1C-AC3A-4F6A-BDD6-D855EF69D0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9756">
              <a:off x="3142" y="1207"/>
              <a:ext cx="45" cy="62"/>
            </a:xfrm>
            <a:prstGeom prst="ellipse">
              <a:avLst/>
            </a:prstGeom>
            <a:solidFill>
              <a:srgbClr val="FF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57364" name="Oval 25">
              <a:extLst>
                <a:ext uri="{FF2B5EF4-FFF2-40B4-BE49-F238E27FC236}">
                  <a16:creationId xmlns:a16="http://schemas.microsoft.com/office/drawing/2014/main" id="{E8D93802-641E-43F9-8DE6-418B16E6F9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9756">
              <a:off x="3198" y="1071"/>
              <a:ext cx="45" cy="62"/>
            </a:xfrm>
            <a:prstGeom prst="ellipse">
              <a:avLst/>
            </a:prstGeom>
            <a:solidFill>
              <a:srgbClr val="FF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57365" name="Oval 26">
              <a:extLst>
                <a:ext uri="{FF2B5EF4-FFF2-40B4-BE49-F238E27FC236}">
                  <a16:creationId xmlns:a16="http://schemas.microsoft.com/office/drawing/2014/main" id="{C8F08210-A52B-4F71-88CE-A165209FEB3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9756">
              <a:off x="3061" y="1026"/>
              <a:ext cx="45" cy="62"/>
            </a:xfrm>
            <a:prstGeom prst="ellipse">
              <a:avLst/>
            </a:prstGeom>
            <a:solidFill>
              <a:srgbClr val="FF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</p:grpSp>
      <p:grpSp>
        <p:nvGrpSpPr>
          <p:cNvPr id="57356" name="Groupe 1">
            <a:extLst>
              <a:ext uri="{FF2B5EF4-FFF2-40B4-BE49-F238E27FC236}">
                <a16:creationId xmlns:a16="http://schemas.microsoft.com/office/drawing/2014/main" id="{688CCC46-58EB-4196-9DA9-26A27103AA9F}"/>
              </a:ext>
            </a:extLst>
          </p:cNvPr>
          <p:cNvGrpSpPr>
            <a:grpSpLocks/>
          </p:cNvGrpSpPr>
          <p:nvPr/>
        </p:nvGrpSpPr>
        <p:grpSpPr bwMode="auto">
          <a:xfrm>
            <a:off x="215900" y="333375"/>
            <a:ext cx="2768600" cy="5632450"/>
            <a:chOff x="215645" y="333375"/>
            <a:chExt cx="2768887" cy="5631805"/>
          </a:xfrm>
        </p:grpSpPr>
        <p:sp>
          <p:nvSpPr>
            <p:cNvPr id="57358" name="Text Box 28">
              <a:extLst>
                <a:ext uri="{FF2B5EF4-FFF2-40B4-BE49-F238E27FC236}">
                  <a16:creationId xmlns:a16="http://schemas.microsoft.com/office/drawing/2014/main" id="{2B1B73D2-E9D4-4160-93BB-661C2E3B85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850" y="333375"/>
              <a:ext cx="262442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3600">
                  <a:solidFill>
                    <a:srgbClr val="FF99FF"/>
                  </a:solidFill>
                </a:rPr>
                <a:t>Every Day</a:t>
              </a:r>
            </a:p>
          </p:txBody>
        </p:sp>
        <p:sp>
          <p:nvSpPr>
            <p:cNvPr id="57359" name="Text Box 29">
              <a:extLst>
                <a:ext uri="{FF2B5EF4-FFF2-40B4-BE49-F238E27FC236}">
                  <a16:creationId xmlns:a16="http://schemas.microsoft.com/office/drawing/2014/main" id="{0005397A-AA5C-4D47-B212-783D5C8FFE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850" y="1341438"/>
              <a:ext cx="1800225" cy="1754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3600">
                  <a:solidFill>
                    <a:schemeClr val="bg1"/>
                  </a:solidFill>
                </a:rPr>
                <a:t>When you decide</a:t>
              </a:r>
            </a:p>
          </p:txBody>
        </p:sp>
        <p:sp>
          <p:nvSpPr>
            <p:cNvPr id="57360" name="Text Box 30">
              <a:extLst>
                <a:ext uri="{FF2B5EF4-FFF2-40B4-BE49-F238E27FC236}">
                  <a16:creationId xmlns:a16="http://schemas.microsoft.com/office/drawing/2014/main" id="{EE024E68-1ABF-49D4-8D8B-EC74A74BBC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645" y="3841522"/>
              <a:ext cx="2768887" cy="21236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4400">
                  <a:solidFill>
                    <a:srgbClr val="FF99FF"/>
                  </a:solidFill>
                </a:rPr>
                <a:t>Immediate painless evacuation</a:t>
              </a:r>
            </a:p>
          </p:txBody>
        </p:sp>
      </p:grpSp>
      <p:sp>
        <p:nvSpPr>
          <p:cNvPr id="57357" name="ZoneTexte 33">
            <a:extLst>
              <a:ext uri="{FF2B5EF4-FFF2-40B4-BE49-F238E27FC236}">
                <a16:creationId xmlns:a16="http://schemas.microsoft.com/office/drawing/2014/main" id="{B8A8D0FC-4C57-4970-BBEF-EB6A5EE82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1400" y="530225"/>
            <a:ext cx="37084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 sz="4000">
                <a:solidFill>
                  <a:srgbClr val="FFFF00"/>
                </a:solidFill>
              </a:rPr>
              <a:t>Before to evacuate, Inject water until you feel a rectal fullness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0842E-6 C 0.00885 -0.00046 0.01788 -0.00069 0.02604 -0.00948 C 0.0342 -0.01827 0.04184 -0.03585 0.04948 -0.05343 " pathEditMode="relative" ptsTypes="aaA">
                                      <p:cBhvr>
                                        <p:cTn id="10" dur="2000" fill="hold"/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Line 2">
            <a:extLst>
              <a:ext uri="{FF2B5EF4-FFF2-40B4-BE49-F238E27FC236}">
                <a16:creationId xmlns:a16="http://schemas.microsoft.com/office/drawing/2014/main" id="{BD9D21AF-8895-4DA0-8840-FA30302206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4875" y="1196975"/>
            <a:ext cx="0" cy="3603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9395" name="Line 3">
            <a:extLst>
              <a:ext uri="{FF2B5EF4-FFF2-40B4-BE49-F238E27FC236}">
                <a16:creationId xmlns:a16="http://schemas.microsoft.com/office/drawing/2014/main" id="{105807BA-0B46-4F9D-B95C-C8ACC2F64D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14875" y="2349500"/>
            <a:ext cx="0" cy="5746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9396" name="Line 4">
            <a:extLst>
              <a:ext uri="{FF2B5EF4-FFF2-40B4-BE49-F238E27FC236}">
                <a16:creationId xmlns:a16="http://schemas.microsoft.com/office/drawing/2014/main" id="{BBDF0130-FCC7-4D7A-8A36-C9C5A1C2A6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14875" y="4581525"/>
            <a:ext cx="0" cy="5032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9397" name="Freeform 5">
            <a:extLst>
              <a:ext uri="{FF2B5EF4-FFF2-40B4-BE49-F238E27FC236}">
                <a16:creationId xmlns:a16="http://schemas.microsoft.com/office/drawing/2014/main" id="{78EEC660-CCF8-420A-8554-AB7EC809F406}"/>
              </a:ext>
            </a:extLst>
          </p:cNvPr>
          <p:cNvSpPr>
            <a:spLocks/>
          </p:cNvSpPr>
          <p:nvPr/>
        </p:nvSpPr>
        <p:spPr bwMode="auto">
          <a:xfrm flipH="1">
            <a:off x="3576638" y="1052513"/>
            <a:ext cx="693737" cy="687387"/>
          </a:xfrm>
          <a:custGeom>
            <a:avLst/>
            <a:gdLst>
              <a:gd name="T0" fmla="*/ 19356196 w 223"/>
              <a:gd name="T1" fmla="*/ 996580963 h 264"/>
              <a:gd name="T2" fmla="*/ 483892446 w 223"/>
              <a:gd name="T3" fmla="*/ 1593172993 h 264"/>
              <a:gd name="T4" fmla="*/ 1006500394 w 223"/>
              <a:gd name="T5" fmla="*/ 1769438288 h 264"/>
              <a:gd name="T6" fmla="*/ 1887185516 w 223"/>
              <a:gd name="T7" fmla="*/ 1457583304 h 264"/>
              <a:gd name="T8" fmla="*/ 2147483646 w 223"/>
              <a:gd name="T9" fmla="*/ 827093200 h 264"/>
              <a:gd name="T10" fmla="*/ 1925897907 w 223"/>
              <a:gd name="T11" fmla="*/ 277956911 h 264"/>
              <a:gd name="T12" fmla="*/ 987144198 w 223"/>
              <a:gd name="T13" fmla="*/ 54235876 h 264"/>
              <a:gd name="T14" fmla="*/ 445183166 w 223"/>
              <a:gd name="T15" fmla="*/ 149147357 h 264"/>
              <a:gd name="T16" fmla="*/ 0 w 223"/>
              <a:gd name="T17" fmla="*/ 969463025 h 2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3" h="264">
                <a:moveTo>
                  <a:pt x="2" y="147"/>
                </a:moveTo>
                <a:cubicBezTo>
                  <a:pt x="10" y="162"/>
                  <a:pt x="33" y="216"/>
                  <a:pt x="50" y="235"/>
                </a:cubicBezTo>
                <a:cubicBezTo>
                  <a:pt x="67" y="254"/>
                  <a:pt x="80" y="264"/>
                  <a:pt x="104" y="261"/>
                </a:cubicBezTo>
                <a:cubicBezTo>
                  <a:pt x="128" y="258"/>
                  <a:pt x="175" y="238"/>
                  <a:pt x="195" y="215"/>
                </a:cubicBezTo>
                <a:cubicBezTo>
                  <a:pt x="215" y="192"/>
                  <a:pt x="221" y="151"/>
                  <a:pt x="222" y="122"/>
                </a:cubicBezTo>
                <a:cubicBezTo>
                  <a:pt x="223" y="93"/>
                  <a:pt x="219" y="60"/>
                  <a:pt x="199" y="41"/>
                </a:cubicBezTo>
                <a:cubicBezTo>
                  <a:pt x="179" y="22"/>
                  <a:pt x="127" y="11"/>
                  <a:pt x="102" y="8"/>
                </a:cubicBezTo>
                <a:cubicBezTo>
                  <a:pt x="77" y="5"/>
                  <a:pt x="63" y="0"/>
                  <a:pt x="46" y="22"/>
                </a:cubicBezTo>
                <a:cubicBezTo>
                  <a:pt x="29" y="44"/>
                  <a:pt x="10" y="118"/>
                  <a:pt x="0" y="143"/>
                </a:cubicBezTo>
              </a:path>
            </a:pathLst>
          </a:custGeom>
          <a:solidFill>
            <a:srgbClr val="FFCCFF"/>
          </a:solidFill>
          <a:ln w="31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9398" name="Freeform 6">
            <a:extLst>
              <a:ext uri="{FF2B5EF4-FFF2-40B4-BE49-F238E27FC236}">
                <a16:creationId xmlns:a16="http://schemas.microsoft.com/office/drawing/2014/main" id="{44473FEA-280D-4530-8A95-C1047AC7D57A}"/>
              </a:ext>
            </a:extLst>
          </p:cNvPr>
          <p:cNvSpPr>
            <a:spLocks/>
          </p:cNvSpPr>
          <p:nvPr/>
        </p:nvSpPr>
        <p:spPr bwMode="auto">
          <a:xfrm flipH="1">
            <a:off x="3132138" y="4025900"/>
            <a:ext cx="1692275" cy="1417638"/>
          </a:xfrm>
          <a:custGeom>
            <a:avLst/>
            <a:gdLst>
              <a:gd name="T0" fmla="*/ 0 w 544"/>
              <a:gd name="T1" fmla="*/ 0 h 544"/>
              <a:gd name="T2" fmla="*/ 2147483646 w 544"/>
              <a:gd name="T3" fmla="*/ 0 h 544"/>
              <a:gd name="T4" fmla="*/ 2147483646 w 544"/>
              <a:gd name="T5" fmla="*/ 2147483646 h 544"/>
              <a:gd name="T6" fmla="*/ 2147483646 w 544"/>
              <a:gd name="T7" fmla="*/ 2147483646 h 544"/>
              <a:gd name="T8" fmla="*/ 880614492 w 544"/>
              <a:gd name="T9" fmla="*/ 2147483646 h 544"/>
              <a:gd name="T10" fmla="*/ 880614492 w 544"/>
              <a:gd name="T11" fmla="*/ 2147483646 h 544"/>
              <a:gd name="T12" fmla="*/ 1335435174 w 544"/>
              <a:gd name="T13" fmla="*/ 2147483646 h 544"/>
              <a:gd name="T14" fmla="*/ 1393498249 w 544"/>
              <a:gd name="T15" fmla="*/ 1996550283 h 544"/>
              <a:gd name="T16" fmla="*/ 880614492 w 544"/>
              <a:gd name="T17" fmla="*/ 1541553633 h 544"/>
              <a:gd name="T18" fmla="*/ 19355395 w 544"/>
              <a:gd name="T19" fmla="*/ 937155138 h 544"/>
              <a:gd name="T20" fmla="*/ 0 w 544"/>
              <a:gd name="T21" fmla="*/ 0 h 54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44" h="544">
                <a:moveTo>
                  <a:pt x="0" y="0"/>
                </a:moveTo>
                <a:lnTo>
                  <a:pt x="544" y="0"/>
                </a:lnTo>
                <a:lnTo>
                  <a:pt x="532" y="436"/>
                </a:lnTo>
                <a:lnTo>
                  <a:pt x="544" y="544"/>
                </a:lnTo>
                <a:lnTo>
                  <a:pt x="91" y="544"/>
                </a:lnTo>
                <a:lnTo>
                  <a:pt x="91" y="499"/>
                </a:lnTo>
                <a:lnTo>
                  <a:pt x="138" y="442"/>
                </a:lnTo>
                <a:lnTo>
                  <a:pt x="144" y="294"/>
                </a:lnTo>
                <a:lnTo>
                  <a:pt x="91" y="227"/>
                </a:lnTo>
                <a:lnTo>
                  <a:pt x="2" y="13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chemeClr val="tx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9399" name="Freeform 7">
            <a:extLst>
              <a:ext uri="{FF2B5EF4-FFF2-40B4-BE49-F238E27FC236}">
                <a16:creationId xmlns:a16="http://schemas.microsoft.com/office/drawing/2014/main" id="{7234F8DF-B64C-465A-9792-19A8BA9A79AC}"/>
              </a:ext>
            </a:extLst>
          </p:cNvPr>
          <p:cNvSpPr>
            <a:spLocks/>
          </p:cNvSpPr>
          <p:nvPr/>
        </p:nvSpPr>
        <p:spPr bwMode="auto">
          <a:xfrm flipH="1">
            <a:off x="3271838" y="4379913"/>
            <a:ext cx="1130300" cy="1063625"/>
          </a:xfrm>
          <a:custGeom>
            <a:avLst/>
            <a:gdLst>
              <a:gd name="T0" fmla="*/ 0 w 363"/>
              <a:gd name="T1" fmla="*/ 0 h 408"/>
              <a:gd name="T2" fmla="*/ 1318599261 w 363"/>
              <a:gd name="T3" fmla="*/ 611644334 h 408"/>
              <a:gd name="T4" fmla="*/ 1754901289 w 363"/>
              <a:gd name="T5" fmla="*/ 2147483646 h 408"/>
              <a:gd name="T6" fmla="*/ 2147483646 w 363"/>
              <a:gd name="T7" fmla="*/ 2147483646 h 408"/>
              <a:gd name="T8" fmla="*/ 2147483646 w 363"/>
              <a:gd name="T9" fmla="*/ 0 h 4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3" h="408">
                <a:moveTo>
                  <a:pt x="0" y="0"/>
                </a:moveTo>
                <a:lnTo>
                  <a:pt x="136" y="90"/>
                </a:lnTo>
                <a:lnTo>
                  <a:pt x="181" y="408"/>
                </a:lnTo>
                <a:lnTo>
                  <a:pt x="363" y="408"/>
                </a:lnTo>
                <a:lnTo>
                  <a:pt x="363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59400" name="Group 8">
            <a:extLst>
              <a:ext uri="{FF2B5EF4-FFF2-40B4-BE49-F238E27FC236}">
                <a16:creationId xmlns:a16="http://schemas.microsoft.com/office/drawing/2014/main" id="{B503E459-5BB2-450D-8F91-B236C8B88254}"/>
              </a:ext>
            </a:extLst>
          </p:cNvPr>
          <p:cNvGrpSpPr>
            <a:grpSpLocks/>
          </p:cNvGrpSpPr>
          <p:nvPr/>
        </p:nvGrpSpPr>
        <p:grpSpPr bwMode="auto">
          <a:xfrm rot="361668">
            <a:off x="3779838" y="2565400"/>
            <a:ext cx="2820987" cy="1779588"/>
            <a:chOff x="2751" y="2024"/>
            <a:chExt cx="1197" cy="683"/>
          </a:xfrm>
        </p:grpSpPr>
        <p:sp>
          <p:nvSpPr>
            <p:cNvPr id="59429" name="Freeform 9">
              <a:extLst>
                <a:ext uri="{FF2B5EF4-FFF2-40B4-BE49-F238E27FC236}">
                  <a16:creationId xmlns:a16="http://schemas.microsoft.com/office/drawing/2014/main" id="{171426DD-8153-4CF1-839D-3164CF9AA4E4}"/>
                </a:ext>
              </a:extLst>
            </p:cNvPr>
            <p:cNvSpPr>
              <a:spLocks/>
            </p:cNvSpPr>
            <p:nvPr/>
          </p:nvSpPr>
          <p:spPr bwMode="auto">
            <a:xfrm rot="-298181">
              <a:off x="2751" y="2024"/>
              <a:ext cx="673" cy="278"/>
            </a:xfrm>
            <a:custGeom>
              <a:avLst/>
              <a:gdLst>
                <a:gd name="T0" fmla="*/ 11 w 537"/>
                <a:gd name="T1" fmla="*/ 0 h 278"/>
                <a:gd name="T2" fmla="*/ 546 w 537"/>
                <a:gd name="T3" fmla="*/ 177 h 278"/>
                <a:gd name="T4" fmla="*/ 708 w 537"/>
                <a:gd name="T5" fmla="*/ 132 h 278"/>
                <a:gd name="T6" fmla="*/ 773 w 537"/>
                <a:gd name="T7" fmla="*/ 161 h 278"/>
                <a:gd name="T8" fmla="*/ 843 w 537"/>
                <a:gd name="T9" fmla="*/ 161 h 278"/>
                <a:gd name="T10" fmla="*/ 773 w 537"/>
                <a:gd name="T11" fmla="*/ 252 h 278"/>
                <a:gd name="T12" fmla="*/ 702 w 537"/>
                <a:gd name="T13" fmla="*/ 252 h 278"/>
                <a:gd name="T14" fmla="*/ 559 w 537"/>
                <a:gd name="T15" fmla="*/ 252 h 278"/>
                <a:gd name="T16" fmla="*/ 0 w 537"/>
                <a:gd name="T17" fmla="*/ 95 h 2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37" h="278">
                  <a:moveTo>
                    <a:pt x="7" y="0"/>
                  </a:moveTo>
                  <a:cubicBezTo>
                    <a:pt x="64" y="28"/>
                    <a:pt x="274" y="155"/>
                    <a:pt x="348" y="177"/>
                  </a:cubicBezTo>
                  <a:cubicBezTo>
                    <a:pt x="422" y="199"/>
                    <a:pt x="427" y="135"/>
                    <a:pt x="451" y="132"/>
                  </a:cubicBezTo>
                  <a:cubicBezTo>
                    <a:pt x="475" y="129"/>
                    <a:pt x="478" y="156"/>
                    <a:pt x="492" y="161"/>
                  </a:cubicBezTo>
                  <a:cubicBezTo>
                    <a:pt x="506" y="166"/>
                    <a:pt x="537" y="146"/>
                    <a:pt x="537" y="161"/>
                  </a:cubicBezTo>
                  <a:cubicBezTo>
                    <a:pt x="537" y="176"/>
                    <a:pt x="507" y="237"/>
                    <a:pt x="492" y="252"/>
                  </a:cubicBezTo>
                  <a:cubicBezTo>
                    <a:pt x="477" y="267"/>
                    <a:pt x="470" y="252"/>
                    <a:pt x="447" y="252"/>
                  </a:cubicBezTo>
                  <a:cubicBezTo>
                    <a:pt x="424" y="252"/>
                    <a:pt x="430" y="278"/>
                    <a:pt x="356" y="252"/>
                  </a:cubicBezTo>
                  <a:cubicBezTo>
                    <a:pt x="282" y="226"/>
                    <a:pt x="74" y="128"/>
                    <a:pt x="0" y="95"/>
                  </a:cubicBezTo>
                </a:path>
              </a:pathLst>
            </a:custGeom>
            <a:solidFill>
              <a:srgbClr val="FFCCFF"/>
            </a:solidFill>
            <a:ln w="127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59430" name="Group 10">
              <a:extLst>
                <a:ext uri="{FF2B5EF4-FFF2-40B4-BE49-F238E27FC236}">
                  <a16:creationId xmlns:a16="http://schemas.microsoft.com/office/drawing/2014/main" id="{0B4C7EB5-6B17-4F03-B6A5-90C242F5EBEF}"/>
                </a:ext>
              </a:extLst>
            </p:cNvPr>
            <p:cNvGrpSpPr>
              <a:grpSpLocks/>
            </p:cNvGrpSpPr>
            <p:nvPr/>
          </p:nvGrpSpPr>
          <p:grpSpPr bwMode="auto">
            <a:xfrm rot="865688" flipH="1">
              <a:off x="2902" y="2027"/>
              <a:ext cx="543" cy="680"/>
              <a:chOff x="3787" y="300"/>
              <a:chExt cx="1991" cy="2809"/>
            </a:xfrm>
          </p:grpSpPr>
          <p:sp>
            <p:nvSpPr>
              <p:cNvPr id="59432" name="Freeform 11">
                <a:extLst>
                  <a:ext uri="{FF2B5EF4-FFF2-40B4-BE49-F238E27FC236}">
                    <a16:creationId xmlns:a16="http://schemas.microsoft.com/office/drawing/2014/main" id="{E9663966-D26B-451A-8291-082E51B0F0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2" y="1065"/>
                <a:ext cx="1226" cy="2044"/>
              </a:xfrm>
              <a:custGeom>
                <a:avLst/>
                <a:gdLst>
                  <a:gd name="T0" fmla="*/ 50 w 1226"/>
                  <a:gd name="T1" fmla="*/ 0 h 2044"/>
                  <a:gd name="T2" fmla="*/ 300 w 1226"/>
                  <a:gd name="T3" fmla="*/ 320 h 2044"/>
                  <a:gd name="T4" fmla="*/ 695 w 1226"/>
                  <a:gd name="T5" fmla="*/ 1725 h 2044"/>
                  <a:gd name="T6" fmla="*/ 762 w 1226"/>
                  <a:gd name="T7" fmla="*/ 1802 h 2044"/>
                  <a:gd name="T8" fmla="*/ 1170 w 1226"/>
                  <a:gd name="T9" fmla="*/ 1884 h 2044"/>
                  <a:gd name="T10" fmla="*/ 1190 w 1226"/>
                  <a:gd name="T11" fmla="*/ 1843 h 2044"/>
                  <a:gd name="T12" fmla="*/ 1226 w 1226"/>
                  <a:gd name="T13" fmla="*/ 1843 h 2044"/>
                  <a:gd name="T14" fmla="*/ 1200 w 1226"/>
                  <a:gd name="T15" fmla="*/ 2044 h 2044"/>
                  <a:gd name="T16" fmla="*/ 1156 w 1226"/>
                  <a:gd name="T17" fmla="*/ 2009 h 2044"/>
                  <a:gd name="T18" fmla="*/ 1150 w 1226"/>
                  <a:gd name="T19" fmla="*/ 1951 h 2044"/>
                  <a:gd name="T20" fmla="*/ 736 w 1226"/>
                  <a:gd name="T21" fmla="*/ 1867 h 2044"/>
                  <a:gd name="T22" fmla="*/ 640 w 1226"/>
                  <a:gd name="T23" fmla="*/ 1778 h 2044"/>
                  <a:gd name="T24" fmla="*/ 235 w 1226"/>
                  <a:gd name="T25" fmla="*/ 350 h 2044"/>
                  <a:gd name="T26" fmla="*/ 0 w 1226"/>
                  <a:gd name="T27" fmla="*/ 58 h 204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26" h="2044">
                    <a:moveTo>
                      <a:pt x="50" y="0"/>
                    </a:moveTo>
                    <a:lnTo>
                      <a:pt x="300" y="320"/>
                    </a:lnTo>
                    <a:lnTo>
                      <a:pt x="695" y="1725"/>
                    </a:lnTo>
                    <a:lnTo>
                      <a:pt x="762" y="1802"/>
                    </a:lnTo>
                    <a:lnTo>
                      <a:pt x="1170" y="1884"/>
                    </a:lnTo>
                    <a:lnTo>
                      <a:pt x="1190" y="1843"/>
                    </a:lnTo>
                    <a:lnTo>
                      <a:pt x="1226" y="1843"/>
                    </a:lnTo>
                    <a:lnTo>
                      <a:pt x="1200" y="2044"/>
                    </a:lnTo>
                    <a:lnTo>
                      <a:pt x="1156" y="2009"/>
                    </a:lnTo>
                    <a:lnTo>
                      <a:pt x="1150" y="1951"/>
                    </a:lnTo>
                    <a:lnTo>
                      <a:pt x="736" y="1867"/>
                    </a:lnTo>
                    <a:lnTo>
                      <a:pt x="640" y="1778"/>
                    </a:lnTo>
                    <a:lnTo>
                      <a:pt x="235" y="350"/>
                    </a:lnTo>
                    <a:lnTo>
                      <a:pt x="0" y="58"/>
                    </a:lnTo>
                  </a:path>
                </a:pathLst>
              </a:cu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433" name="Freeform 12">
                <a:extLst>
                  <a:ext uri="{FF2B5EF4-FFF2-40B4-BE49-F238E27FC236}">
                    <a16:creationId xmlns:a16="http://schemas.microsoft.com/office/drawing/2014/main" id="{32B711F8-E32D-4BA9-892E-EB67D05C54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7" y="300"/>
                <a:ext cx="871" cy="889"/>
              </a:xfrm>
              <a:custGeom>
                <a:avLst/>
                <a:gdLst>
                  <a:gd name="T0" fmla="*/ 841 w 871"/>
                  <a:gd name="T1" fmla="*/ 723 h 889"/>
                  <a:gd name="T2" fmla="*/ 700 w 871"/>
                  <a:gd name="T3" fmla="*/ 889 h 889"/>
                  <a:gd name="T4" fmla="*/ 631 w 871"/>
                  <a:gd name="T5" fmla="*/ 765 h 889"/>
                  <a:gd name="T6" fmla="*/ 595 w 871"/>
                  <a:gd name="T7" fmla="*/ 723 h 889"/>
                  <a:gd name="T8" fmla="*/ 456 w 871"/>
                  <a:gd name="T9" fmla="*/ 598 h 889"/>
                  <a:gd name="T10" fmla="*/ 385 w 871"/>
                  <a:gd name="T11" fmla="*/ 474 h 889"/>
                  <a:gd name="T12" fmla="*/ 351 w 871"/>
                  <a:gd name="T13" fmla="*/ 433 h 889"/>
                  <a:gd name="T14" fmla="*/ 280 w 871"/>
                  <a:gd name="T15" fmla="*/ 391 h 889"/>
                  <a:gd name="T16" fmla="*/ 175 w 871"/>
                  <a:gd name="T17" fmla="*/ 391 h 889"/>
                  <a:gd name="T18" fmla="*/ 105 w 871"/>
                  <a:gd name="T19" fmla="*/ 433 h 889"/>
                  <a:gd name="T20" fmla="*/ 70 w 871"/>
                  <a:gd name="T21" fmla="*/ 474 h 889"/>
                  <a:gd name="T22" fmla="*/ 0 w 871"/>
                  <a:gd name="T23" fmla="*/ 391 h 889"/>
                  <a:gd name="T24" fmla="*/ 351 w 871"/>
                  <a:gd name="T25" fmla="*/ 17 h 889"/>
                  <a:gd name="T26" fmla="*/ 393 w 871"/>
                  <a:gd name="T27" fmla="*/ 38 h 889"/>
                  <a:gd name="T28" fmla="*/ 438 w 871"/>
                  <a:gd name="T29" fmla="*/ 0 h 889"/>
                  <a:gd name="T30" fmla="*/ 458 w 871"/>
                  <a:gd name="T31" fmla="*/ 38 h 889"/>
                  <a:gd name="T32" fmla="*/ 420 w 871"/>
                  <a:gd name="T33" fmla="*/ 100 h 889"/>
                  <a:gd name="T34" fmla="*/ 420 w 871"/>
                  <a:gd name="T35" fmla="*/ 184 h 889"/>
                  <a:gd name="T36" fmla="*/ 420 w 871"/>
                  <a:gd name="T37" fmla="*/ 225 h 889"/>
                  <a:gd name="T38" fmla="*/ 456 w 871"/>
                  <a:gd name="T39" fmla="*/ 308 h 889"/>
                  <a:gd name="T40" fmla="*/ 561 w 871"/>
                  <a:gd name="T41" fmla="*/ 308 h 889"/>
                  <a:gd name="T42" fmla="*/ 595 w 871"/>
                  <a:gd name="T43" fmla="*/ 349 h 889"/>
                  <a:gd name="T44" fmla="*/ 871 w 871"/>
                  <a:gd name="T45" fmla="*/ 684 h 889"/>
                  <a:gd name="T46" fmla="*/ 805 w 871"/>
                  <a:gd name="T47" fmla="*/ 765 h 88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871" h="889">
                    <a:moveTo>
                      <a:pt x="841" y="723"/>
                    </a:moveTo>
                    <a:lnTo>
                      <a:pt x="700" y="889"/>
                    </a:lnTo>
                    <a:lnTo>
                      <a:pt x="631" y="765"/>
                    </a:lnTo>
                    <a:lnTo>
                      <a:pt x="595" y="723"/>
                    </a:lnTo>
                    <a:lnTo>
                      <a:pt x="456" y="598"/>
                    </a:lnTo>
                    <a:lnTo>
                      <a:pt x="385" y="474"/>
                    </a:lnTo>
                    <a:lnTo>
                      <a:pt x="351" y="433"/>
                    </a:lnTo>
                    <a:lnTo>
                      <a:pt x="280" y="391"/>
                    </a:lnTo>
                    <a:lnTo>
                      <a:pt x="175" y="391"/>
                    </a:lnTo>
                    <a:lnTo>
                      <a:pt x="105" y="433"/>
                    </a:lnTo>
                    <a:lnTo>
                      <a:pt x="70" y="474"/>
                    </a:lnTo>
                    <a:lnTo>
                      <a:pt x="0" y="391"/>
                    </a:lnTo>
                    <a:lnTo>
                      <a:pt x="351" y="17"/>
                    </a:lnTo>
                    <a:lnTo>
                      <a:pt x="393" y="38"/>
                    </a:lnTo>
                    <a:lnTo>
                      <a:pt x="438" y="0"/>
                    </a:lnTo>
                    <a:lnTo>
                      <a:pt x="458" y="38"/>
                    </a:lnTo>
                    <a:lnTo>
                      <a:pt x="420" y="100"/>
                    </a:lnTo>
                    <a:lnTo>
                      <a:pt x="420" y="184"/>
                    </a:lnTo>
                    <a:lnTo>
                      <a:pt x="420" y="225"/>
                    </a:lnTo>
                    <a:lnTo>
                      <a:pt x="456" y="308"/>
                    </a:lnTo>
                    <a:lnTo>
                      <a:pt x="561" y="308"/>
                    </a:lnTo>
                    <a:lnTo>
                      <a:pt x="595" y="349"/>
                    </a:lnTo>
                    <a:lnTo>
                      <a:pt x="871" y="684"/>
                    </a:lnTo>
                    <a:lnTo>
                      <a:pt x="805" y="76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9431" name="Freeform 13">
              <a:extLst>
                <a:ext uri="{FF2B5EF4-FFF2-40B4-BE49-F238E27FC236}">
                  <a16:creationId xmlns:a16="http://schemas.microsoft.com/office/drawing/2014/main" id="{9EF68A56-C847-4BE9-B217-B8326306E9B5}"/>
                </a:ext>
              </a:extLst>
            </p:cNvPr>
            <p:cNvSpPr>
              <a:spLocks/>
            </p:cNvSpPr>
            <p:nvPr/>
          </p:nvSpPr>
          <p:spPr bwMode="auto">
            <a:xfrm rot="-550502">
              <a:off x="3470" y="2112"/>
              <a:ext cx="478" cy="78"/>
            </a:xfrm>
            <a:custGeom>
              <a:avLst/>
              <a:gdLst>
                <a:gd name="T0" fmla="*/ 0 w 478"/>
                <a:gd name="T1" fmla="*/ 29 h 78"/>
                <a:gd name="T2" fmla="*/ 54 w 478"/>
                <a:gd name="T3" fmla="*/ 77 h 78"/>
                <a:gd name="T4" fmla="*/ 157 w 478"/>
                <a:gd name="T5" fmla="*/ 22 h 78"/>
                <a:gd name="T6" fmla="*/ 316 w 478"/>
                <a:gd name="T7" fmla="*/ 66 h 78"/>
                <a:gd name="T8" fmla="*/ 478 w 478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8" h="78">
                  <a:moveTo>
                    <a:pt x="0" y="29"/>
                  </a:moveTo>
                  <a:cubicBezTo>
                    <a:pt x="9" y="37"/>
                    <a:pt x="28" y="78"/>
                    <a:pt x="54" y="77"/>
                  </a:cubicBezTo>
                  <a:cubicBezTo>
                    <a:pt x="80" y="76"/>
                    <a:pt x="113" y="24"/>
                    <a:pt x="157" y="22"/>
                  </a:cubicBezTo>
                  <a:cubicBezTo>
                    <a:pt x="201" y="20"/>
                    <a:pt x="262" y="70"/>
                    <a:pt x="316" y="66"/>
                  </a:cubicBezTo>
                  <a:cubicBezTo>
                    <a:pt x="369" y="62"/>
                    <a:pt x="444" y="13"/>
                    <a:pt x="478" y="0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9401" name="Freeform 14">
            <a:extLst>
              <a:ext uri="{FF2B5EF4-FFF2-40B4-BE49-F238E27FC236}">
                <a16:creationId xmlns:a16="http://schemas.microsoft.com/office/drawing/2014/main" id="{7662871B-96F6-4976-88EC-34F1E77C7A8A}"/>
              </a:ext>
            </a:extLst>
          </p:cNvPr>
          <p:cNvSpPr>
            <a:spLocks/>
          </p:cNvSpPr>
          <p:nvPr/>
        </p:nvSpPr>
        <p:spPr bwMode="auto">
          <a:xfrm flipH="1">
            <a:off x="3276600" y="1916113"/>
            <a:ext cx="2489200" cy="3598862"/>
          </a:xfrm>
          <a:custGeom>
            <a:avLst/>
            <a:gdLst>
              <a:gd name="T0" fmla="*/ 0 w 800"/>
              <a:gd name="T1" fmla="*/ 2147483646 h 1381"/>
              <a:gd name="T2" fmla="*/ 755151716 w 800"/>
              <a:gd name="T3" fmla="*/ 2147483646 h 1381"/>
              <a:gd name="T4" fmla="*/ 2004058032 w 800"/>
              <a:gd name="T5" fmla="*/ 2147483646 h 1381"/>
              <a:gd name="T6" fmla="*/ 2147483646 w 800"/>
              <a:gd name="T7" fmla="*/ 2147483646 h 1381"/>
              <a:gd name="T8" fmla="*/ 2147483646 w 800"/>
              <a:gd name="T9" fmla="*/ 2147483646 h 1381"/>
              <a:gd name="T10" fmla="*/ 2147483646 w 800"/>
              <a:gd name="T11" fmla="*/ 2147483646 h 1381"/>
              <a:gd name="T12" fmla="*/ 2147483646 w 800"/>
              <a:gd name="T13" fmla="*/ 2147483646 h 1381"/>
              <a:gd name="T14" fmla="*/ 2147483646 w 800"/>
              <a:gd name="T15" fmla="*/ 2147483646 h 1381"/>
              <a:gd name="T16" fmla="*/ 2147483646 w 800"/>
              <a:gd name="T17" fmla="*/ 2147483646 h 1381"/>
              <a:gd name="T18" fmla="*/ 2147483646 w 800"/>
              <a:gd name="T19" fmla="*/ 2147483646 h 1381"/>
              <a:gd name="T20" fmla="*/ 2147483646 w 800"/>
              <a:gd name="T21" fmla="*/ 2147483646 h 1381"/>
              <a:gd name="T22" fmla="*/ 2147483646 w 800"/>
              <a:gd name="T23" fmla="*/ 2147483646 h 1381"/>
              <a:gd name="T24" fmla="*/ 2147483646 w 800"/>
              <a:gd name="T25" fmla="*/ 2147483646 h 1381"/>
              <a:gd name="T26" fmla="*/ 2147483646 w 800"/>
              <a:gd name="T27" fmla="*/ 2147483646 h 1381"/>
              <a:gd name="T28" fmla="*/ 2147483646 w 800"/>
              <a:gd name="T29" fmla="*/ 971135060 h 1381"/>
              <a:gd name="T30" fmla="*/ 2147483646 w 800"/>
              <a:gd name="T31" fmla="*/ 135823814 h 1381"/>
              <a:gd name="T32" fmla="*/ 2147483646 w 800"/>
              <a:gd name="T33" fmla="*/ 135823814 h 1381"/>
              <a:gd name="T34" fmla="*/ 2147483646 w 800"/>
              <a:gd name="T35" fmla="*/ 706278622 h 1381"/>
              <a:gd name="T36" fmla="*/ 2147483646 w 800"/>
              <a:gd name="T37" fmla="*/ 1602710584 h 1381"/>
              <a:gd name="T38" fmla="*/ 2147483646 w 800"/>
              <a:gd name="T39" fmla="*/ 2147483646 h 1381"/>
              <a:gd name="T40" fmla="*/ 2147483646 w 800"/>
              <a:gd name="T41" fmla="*/ 2147483646 h 1381"/>
              <a:gd name="T42" fmla="*/ 2147483646 w 800"/>
              <a:gd name="T43" fmla="*/ 2147483646 h 1381"/>
              <a:gd name="T44" fmla="*/ 1955649315 w 800"/>
              <a:gd name="T45" fmla="*/ 2147483646 h 1381"/>
              <a:gd name="T46" fmla="*/ 1016551942 w 800"/>
              <a:gd name="T47" fmla="*/ 2147483646 h 1381"/>
              <a:gd name="T48" fmla="*/ 1258586193 w 800"/>
              <a:gd name="T49" fmla="*/ 2147483646 h 1381"/>
              <a:gd name="T50" fmla="*/ 1762020670 w 800"/>
              <a:gd name="T51" fmla="*/ 2147483646 h 1381"/>
              <a:gd name="T52" fmla="*/ 822923297 w 800"/>
              <a:gd name="T53" fmla="*/ 2147483646 h 1381"/>
              <a:gd name="T54" fmla="*/ 0 w 800"/>
              <a:gd name="T55" fmla="*/ 2147483646 h 138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800" h="1381">
                <a:moveTo>
                  <a:pt x="0" y="1369"/>
                </a:moveTo>
                <a:cubicBezTo>
                  <a:pt x="0" y="1381"/>
                  <a:pt x="44" y="1380"/>
                  <a:pt x="78" y="1369"/>
                </a:cubicBezTo>
                <a:cubicBezTo>
                  <a:pt x="112" y="1358"/>
                  <a:pt x="168" y="1317"/>
                  <a:pt x="207" y="1304"/>
                </a:cubicBezTo>
                <a:cubicBezTo>
                  <a:pt x="246" y="1291"/>
                  <a:pt x="299" y="1311"/>
                  <a:pt x="309" y="1290"/>
                </a:cubicBezTo>
                <a:cubicBezTo>
                  <a:pt x="319" y="1269"/>
                  <a:pt x="273" y="1209"/>
                  <a:pt x="266" y="1178"/>
                </a:cubicBezTo>
                <a:cubicBezTo>
                  <a:pt x="259" y="1147"/>
                  <a:pt x="264" y="1148"/>
                  <a:pt x="266" y="1101"/>
                </a:cubicBezTo>
                <a:cubicBezTo>
                  <a:pt x="268" y="1054"/>
                  <a:pt x="283" y="951"/>
                  <a:pt x="279" y="894"/>
                </a:cubicBezTo>
                <a:cubicBezTo>
                  <a:pt x="275" y="837"/>
                  <a:pt x="223" y="781"/>
                  <a:pt x="239" y="761"/>
                </a:cubicBezTo>
                <a:cubicBezTo>
                  <a:pt x="255" y="741"/>
                  <a:pt x="311" y="769"/>
                  <a:pt x="375" y="774"/>
                </a:cubicBezTo>
                <a:cubicBezTo>
                  <a:pt x="439" y="779"/>
                  <a:pt x="565" y="791"/>
                  <a:pt x="626" y="791"/>
                </a:cubicBezTo>
                <a:cubicBezTo>
                  <a:pt x="687" y="791"/>
                  <a:pt x="716" y="791"/>
                  <a:pt x="744" y="774"/>
                </a:cubicBezTo>
                <a:cubicBezTo>
                  <a:pt x="772" y="757"/>
                  <a:pt x="792" y="723"/>
                  <a:pt x="796" y="690"/>
                </a:cubicBezTo>
                <a:cubicBezTo>
                  <a:pt x="800" y="657"/>
                  <a:pt x="779" y="616"/>
                  <a:pt x="770" y="573"/>
                </a:cubicBezTo>
                <a:cubicBezTo>
                  <a:pt x="761" y="530"/>
                  <a:pt x="738" y="502"/>
                  <a:pt x="740" y="430"/>
                </a:cubicBezTo>
                <a:cubicBezTo>
                  <a:pt x="742" y="358"/>
                  <a:pt x="788" y="211"/>
                  <a:pt x="784" y="143"/>
                </a:cubicBezTo>
                <a:cubicBezTo>
                  <a:pt x="780" y="75"/>
                  <a:pt x="743" y="40"/>
                  <a:pt x="717" y="20"/>
                </a:cubicBezTo>
                <a:cubicBezTo>
                  <a:pt x="691" y="0"/>
                  <a:pt x="650" y="6"/>
                  <a:pt x="626" y="20"/>
                </a:cubicBezTo>
                <a:cubicBezTo>
                  <a:pt x="602" y="34"/>
                  <a:pt x="598" y="68"/>
                  <a:pt x="571" y="104"/>
                </a:cubicBezTo>
                <a:cubicBezTo>
                  <a:pt x="544" y="140"/>
                  <a:pt x="467" y="196"/>
                  <a:pt x="466" y="236"/>
                </a:cubicBezTo>
                <a:cubicBezTo>
                  <a:pt x="465" y="276"/>
                  <a:pt x="549" y="286"/>
                  <a:pt x="564" y="343"/>
                </a:cubicBezTo>
                <a:cubicBezTo>
                  <a:pt x="579" y="400"/>
                  <a:pt x="585" y="532"/>
                  <a:pt x="558" y="576"/>
                </a:cubicBezTo>
                <a:cubicBezTo>
                  <a:pt x="531" y="620"/>
                  <a:pt x="459" y="604"/>
                  <a:pt x="400" y="609"/>
                </a:cubicBezTo>
                <a:cubicBezTo>
                  <a:pt x="341" y="614"/>
                  <a:pt x="251" y="598"/>
                  <a:pt x="202" y="609"/>
                </a:cubicBezTo>
                <a:cubicBezTo>
                  <a:pt x="153" y="620"/>
                  <a:pt x="117" y="631"/>
                  <a:pt x="105" y="673"/>
                </a:cubicBezTo>
                <a:cubicBezTo>
                  <a:pt x="93" y="715"/>
                  <a:pt x="117" y="779"/>
                  <a:pt x="130" y="861"/>
                </a:cubicBezTo>
                <a:cubicBezTo>
                  <a:pt x="143" y="943"/>
                  <a:pt x="189" y="1091"/>
                  <a:pt x="182" y="1165"/>
                </a:cubicBezTo>
                <a:cubicBezTo>
                  <a:pt x="175" y="1239"/>
                  <a:pt x="115" y="1274"/>
                  <a:pt x="85" y="1308"/>
                </a:cubicBezTo>
                <a:cubicBezTo>
                  <a:pt x="55" y="1342"/>
                  <a:pt x="18" y="1356"/>
                  <a:pt x="0" y="1369"/>
                </a:cubicBezTo>
                <a:close/>
              </a:path>
            </a:pathLst>
          </a:custGeom>
          <a:solidFill>
            <a:srgbClr val="FFE7FF"/>
          </a:solidFill>
          <a:ln w="31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59402" name="Group 15">
            <a:extLst>
              <a:ext uri="{FF2B5EF4-FFF2-40B4-BE49-F238E27FC236}">
                <a16:creationId xmlns:a16="http://schemas.microsoft.com/office/drawing/2014/main" id="{C0A92877-3E98-4AE5-8AF2-FD9A19B203F1}"/>
              </a:ext>
            </a:extLst>
          </p:cNvPr>
          <p:cNvGrpSpPr>
            <a:grpSpLocks/>
          </p:cNvGrpSpPr>
          <p:nvPr/>
        </p:nvGrpSpPr>
        <p:grpSpPr bwMode="auto">
          <a:xfrm>
            <a:off x="3563938" y="3357563"/>
            <a:ext cx="360362" cy="504825"/>
            <a:chOff x="3016" y="981"/>
            <a:chExt cx="227" cy="318"/>
          </a:xfrm>
        </p:grpSpPr>
        <p:grpSp>
          <p:nvGrpSpPr>
            <p:cNvPr id="59419" name="Group 16">
              <a:extLst>
                <a:ext uri="{FF2B5EF4-FFF2-40B4-BE49-F238E27FC236}">
                  <a16:creationId xmlns:a16="http://schemas.microsoft.com/office/drawing/2014/main" id="{FF400DDF-AE41-442F-80ED-A1176EBBE5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16" y="981"/>
              <a:ext cx="227" cy="318"/>
              <a:chOff x="4059" y="1117"/>
              <a:chExt cx="181" cy="266"/>
            </a:xfrm>
          </p:grpSpPr>
          <p:sp>
            <p:nvSpPr>
              <p:cNvPr id="59424" name="Oval 17">
                <a:extLst>
                  <a:ext uri="{FF2B5EF4-FFF2-40B4-BE49-F238E27FC236}">
                    <a16:creationId xmlns:a16="http://schemas.microsoft.com/office/drawing/2014/main" id="{3F336F01-82E1-457B-9473-83388B04C9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330692">
                <a:off x="4059" y="1117"/>
                <a:ext cx="181" cy="257"/>
              </a:xfrm>
              <a:prstGeom prst="ellipse">
                <a:avLst/>
              </a:prstGeom>
              <a:solidFill>
                <a:srgbClr val="FFE7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59425" name="Oval 18">
                <a:extLst>
                  <a:ext uri="{FF2B5EF4-FFF2-40B4-BE49-F238E27FC236}">
                    <a16:creationId xmlns:a16="http://schemas.microsoft.com/office/drawing/2014/main" id="{F37FEB8D-CA9D-4873-9F4E-F0A5A490BE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9756">
                <a:off x="4135" y="1122"/>
                <a:ext cx="91" cy="91"/>
              </a:xfrm>
              <a:prstGeom prst="ellipse">
                <a:avLst/>
              </a:prstGeom>
              <a:solidFill>
                <a:srgbClr val="FF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59426" name="Oval 19">
                <a:extLst>
                  <a:ext uri="{FF2B5EF4-FFF2-40B4-BE49-F238E27FC236}">
                    <a16:creationId xmlns:a16="http://schemas.microsoft.com/office/drawing/2014/main" id="{0C995DFB-7D83-481B-AD9A-429FAB0EA7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9756">
                <a:off x="4061" y="1192"/>
                <a:ext cx="91" cy="91"/>
              </a:xfrm>
              <a:prstGeom prst="ellipse">
                <a:avLst/>
              </a:prstGeom>
              <a:solidFill>
                <a:srgbClr val="FF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59427" name="Oval 20">
                <a:extLst>
                  <a:ext uri="{FF2B5EF4-FFF2-40B4-BE49-F238E27FC236}">
                    <a16:creationId xmlns:a16="http://schemas.microsoft.com/office/drawing/2014/main" id="{B5CD0CE8-5E8C-4AD5-911D-0F3F6CA201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9756">
                <a:off x="4073" y="1292"/>
                <a:ext cx="91" cy="91"/>
              </a:xfrm>
              <a:prstGeom prst="ellipse">
                <a:avLst/>
              </a:prstGeom>
              <a:solidFill>
                <a:srgbClr val="FF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59428" name="Oval 21">
                <a:extLst>
                  <a:ext uri="{FF2B5EF4-FFF2-40B4-BE49-F238E27FC236}">
                    <a16:creationId xmlns:a16="http://schemas.microsoft.com/office/drawing/2014/main" id="{60B5CF5A-683F-411D-811E-94EDF1BF4F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9756">
                <a:off x="4146" y="1223"/>
                <a:ext cx="91" cy="91"/>
              </a:xfrm>
              <a:prstGeom prst="ellipse">
                <a:avLst/>
              </a:prstGeom>
              <a:solidFill>
                <a:srgbClr val="FF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  <p:sp>
          <p:nvSpPr>
            <p:cNvPr id="59420" name="Oval 22">
              <a:extLst>
                <a:ext uri="{FF2B5EF4-FFF2-40B4-BE49-F238E27FC236}">
                  <a16:creationId xmlns:a16="http://schemas.microsoft.com/office/drawing/2014/main" id="{97C8C53F-5120-476F-AE7F-84A77EA512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9756">
              <a:off x="3016" y="1162"/>
              <a:ext cx="45" cy="62"/>
            </a:xfrm>
            <a:prstGeom prst="ellipse">
              <a:avLst/>
            </a:prstGeom>
            <a:solidFill>
              <a:srgbClr val="FF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59421" name="Oval 23">
              <a:extLst>
                <a:ext uri="{FF2B5EF4-FFF2-40B4-BE49-F238E27FC236}">
                  <a16:creationId xmlns:a16="http://schemas.microsoft.com/office/drawing/2014/main" id="{F58EA286-9DD6-4049-B771-C19D7FE401E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9756">
              <a:off x="3142" y="1207"/>
              <a:ext cx="45" cy="62"/>
            </a:xfrm>
            <a:prstGeom prst="ellipse">
              <a:avLst/>
            </a:prstGeom>
            <a:solidFill>
              <a:srgbClr val="FF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59422" name="Oval 24">
              <a:extLst>
                <a:ext uri="{FF2B5EF4-FFF2-40B4-BE49-F238E27FC236}">
                  <a16:creationId xmlns:a16="http://schemas.microsoft.com/office/drawing/2014/main" id="{BB57B908-B004-42E7-9188-0F3F977430E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9756">
              <a:off x="3198" y="1071"/>
              <a:ext cx="45" cy="62"/>
            </a:xfrm>
            <a:prstGeom prst="ellipse">
              <a:avLst/>
            </a:prstGeom>
            <a:solidFill>
              <a:srgbClr val="FF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59423" name="Oval 25">
              <a:extLst>
                <a:ext uri="{FF2B5EF4-FFF2-40B4-BE49-F238E27FC236}">
                  <a16:creationId xmlns:a16="http://schemas.microsoft.com/office/drawing/2014/main" id="{BF7DCB2B-EAF1-47D3-A414-94141B0237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9756">
              <a:off x="3061" y="1026"/>
              <a:ext cx="45" cy="62"/>
            </a:xfrm>
            <a:prstGeom prst="ellipse">
              <a:avLst/>
            </a:prstGeom>
            <a:solidFill>
              <a:srgbClr val="FF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</p:grpSp>
      <p:grpSp>
        <p:nvGrpSpPr>
          <p:cNvPr id="262170" name="Group 26">
            <a:extLst>
              <a:ext uri="{FF2B5EF4-FFF2-40B4-BE49-F238E27FC236}">
                <a16:creationId xmlns:a16="http://schemas.microsoft.com/office/drawing/2014/main" id="{8B1F46AF-46DE-4D0E-B768-C1D08CC63870}"/>
              </a:ext>
            </a:extLst>
          </p:cNvPr>
          <p:cNvGrpSpPr>
            <a:grpSpLocks/>
          </p:cNvGrpSpPr>
          <p:nvPr/>
        </p:nvGrpSpPr>
        <p:grpSpPr bwMode="auto">
          <a:xfrm>
            <a:off x="3563938" y="3357563"/>
            <a:ext cx="360362" cy="892175"/>
            <a:chOff x="3787" y="845"/>
            <a:chExt cx="227" cy="562"/>
          </a:xfrm>
        </p:grpSpPr>
        <p:sp>
          <p:nvSpPr>
            <p:cNvPr id="59409" name="Oval 27">
              <a:extLst>
                <a:ext uri="{FF2B5EF4-FFF2-40B4-BE49-F238E27FC236}">
                  <a16:creationId xmlns:a16="http://schemas.microsoft.com/office/drawing/2014/main" id="{81535D90-A9D1-41AD-9F56-1C73624F220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330692">
              <a:off x="3787" y="845"/>
              <a:ext cx="227" cy="307"/>
            </a:xfrm>
            <a:prstGeom prst="ellipse">
              <a:avLst/>
            </a:prstGeom>
            <a:solidFill>
              <a:srgbClr val="FFE7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grpSp>
          <p:nvGrpSpPr>
            <p:cNvPr id="59410" name="Group 28">
              <a:extLst>
                <a:ext uri="{FF2B5EF4-FFF2-40B4-BE49-F238E27FC236}">
                  <a16:creationId xmlns:a16="http://schemas.microsoft.com/office/drawing/2014/main" id="{A3C5C8C2-D1E7-445D-ABB2-1E20D90842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87" y="845"/>
              <a:ext cx="205" cy="562"/>
              <a:chOff x="3787" y="981"/>
              <a:chExt cx="205" cy="562"/>
            </a:xfrm>
          </p:grpSpPr>
          <p:sp>
            <p:nvSpPr>
              <p:cNvPr id="59415" name="Oval 29">
                <a:extLst>
                  <a:ext uri="{FF2B5EF4-FFF2-40B4-BE49-F238E27FC236}">
                    <a16:creationId xmlns:a16="http://schemas.microsoft.com/office/drawing/2014/main" id="{9476C52A-D8D1-4F15-ADC8-34525626D2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9756">
                <a:off x="3878" y="981"/>
                <a:ext cx="114" cy="109"/>
              </a:xfrm>
              <a:prstGeom prst="ellipse">
                <a:avLst/>
              </a:prstGeom>
              <a:solidFill>
                <a:srgbClr val="FF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59416" name="Oval 30">
                <a:extLst>
                  <a:ext uri="{FF2B5EF4-FFF2-40B4-BE49-F238E27FC236}">
                    <a16:creationId xmlns:a16="http://schemas.microsoft.com/office/drawing/2014/main" id="{F63D9242-034B-4081-B987-1624A4FD3B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9756">
                <a:off x="3833" y="1117"/>
                <a:ext cx="114" cy="108"/>
              </a:xfrm>
              <a:prstGeom prst="ellipse">
                <a:avLst/>
              </a:prstGeom>
              <a:solidFill>
                <a:srgbClr val="FF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59417" name="Oval 31">
                <a:extLst>
                  <a:ext uri="{FF2B5EF4-FFF2-40B4-BE49-F238E27FC236}">
                    <a16:creationId xmlns:a16="http://schemas.microsoft.com/office/drawing/2014/main" id="{1BA0AF74-BF18-42A9-9438-BB1CC2C00A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9756">
                <a:off x="3787" y="1434"/>
                <a:ext cx="114" cy="109"/>
              </a:xfrm>
              <a:prstGeom prst="ellipse">
                <a:avLst/>
              </a:prstGeom>
              <a:solidFill>
                <a:srgbClr val="FF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59418" name="Oval 32">
                <a:extLst>
                  <a:ext uri="{FF2B5EF4-FFF2-40B4-BE49-F238E27FC236}">
                    <a16:creationId xmlns:a16="http://schemas.microsoft.com/office/drawing/2014/main" id="{E089C34F-101B-451A-98FB-FAF81AAFC7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9756">
                <a:off x="3787" y="1253"/>
                <a:ext cx="114" cy="109"/>
              </a:xfrm>
              <a:prstGeom prst="ellipse">
                <a:avLst/>
              </a:prstGeom>
              <a:solidFill>
                <a:srgbClr val="FF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  <p:sp>
          <p:nvSpPr>
            <p:cNvPr id="59411" name="Oval 33">
              <a:extLst>
                <a:ext uri="{FF2B5EF4-FFF2-40B4-BE49-F238E27FC236}">
                  <a16:creationId xmlns:a16="http://schemas.microsoft.com/office/drawing/2014/main" id="{9ED1F172-E58E-4EF6-AFA9-73F06F94B7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9756">
              <a:off x="3787" y="1026"/>
              <a:ext cx="45" cy="62"/>
            </a:xfrm>
            <a:prstGeom prst="ellipse">
              <a:avLst/>
            </a:prstGeom>
            <a:solidFill>
              <a:srgbClr val="FF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59412" name="Oval 34">
              <a:extLst>
                <a:ext uri="{FF2B5EF4-FFF2-40B4-BE49-F238E27FC236}">
                  <a16:creationId xmlns:a16="http://schemas.microsoft.com/office/drawing/2014/main" id="{5EEFEAF4-E286-4A50-B9C1-D16E6A2443F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9756">
              <a:off x="3913" y="1071"/>
              <a:ext cx="45" cy="62"/>
            </a:xfrm>
            <a:prstGeom prst="ellipse">
              <a:avLst/>
            </a:prstGeom>
            <a:solidFill>
              <a:srgbClr val="FF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59413" name="Oval 35">
              <a:extLst>
                <a:ext uri="{FF2B5EF4-FFF2-40B4-BE49-F238E27FC236}">
                  <a16:creationId xmlns:a16="http://schemas.microsoft.com/office/drawing/2014/main" id="{2B24E71A-D924-4E20-BD4D-11F578ABA1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9756">
              <a:off x="3969" y="935"/>
              <a:ext cx="45" cy="62"/>
            </a:xfrm>
            <a:prstGeom prst="ellipse">
              <a:avLst/>
            </a:prstGeom>
            <a:solidFill>
              <a:srgbClr val="FF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59414" name="Oval 36">
              <a:extLst>
                <a:ext uri="{FF2B5EF4-FFF2-40B4-BE49-F238E27FC236}">
                  <a16:creationId xmlns:a16="http://schemas.microsoft.com/office/drawing/2014/main" id="{930C8CB1-D67F-48B4-A7DA-DDB2D64973B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9756">
              <a:off x="3832" y="890"/>
              <a:ext cx="45" cy="62"/>
            </a:xfrm>
            <a:prstGeom prst="ellipse">
              <a:avLst/>
            </a:prstGeom>
            <a:solidFill>
              <a:srgbClr val="FF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</p:grpSp>
      <p:grpSp>
        <p:nvGrpSpPr>
          <p:cNvPr id="59404" name="Groupe 1">
            <a:extLst>
              <a:ext uri="{FF2B5EF4-FFF2-40B4-BE49-F238E27FC236}">
                <a16:creationId xmlns:a16="http://schemas.microsoft.com/office/drawing/2014/main" id="{484238D0-5311-4381-A8A9-53EABFFCFC98}"/>
              </a:ext>
            </a:extLst>
          </p:cNvPr>
          <p:cNvGrpSpPr>
            <a:grpSpLocks/>
          </p:cNvGrpSpPr>
          <p:nvPr/>
        </p:nvGrpSpPr>
        <p:grpSpPr bwMode="auto">
          <a:xfrm>
            <a:off x="215900" y="333375"/>
            <a:ext cx="2768600" cy="5632450"/>
            <a:chOff x="215645" y="333375"/>
            <a:chExt cx="2768887" cy="5631805"/>
          </a:xfrm>
        </p:grpSpPr>
        <p:sp>
          <p:nvSpPr>
            <p:cNvPr id="59406" name="Text Box 28">
              <a:extLst>
                <a:ext uri="{FF2B5EF4-FFF2-40B4-BE49-F238E27FC236}">
                  <a16:creationId xmlns:a16="http://schemas.microsoft.com/office/drawing/2014/main" id="{CB6F7795-A449-4317-827E-1810C66E0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850" y="333375"/>
              <a:ext cx="262442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3600">
                  <a:solidFill>
                    <a:srgbClr val="FF99FF"/>
                  </a:solidFill>
                </a:rPr>
                <a:t>Every Day</a:t>
              </a:r>
            </a:p>
          </p:txBody>
        </p:sp>
        <p:sp>
          <p:nvSpPr>
            <p:cNvPr id="59407" name="Text Box 29">
              <a:extLst>
                <a:ext uri="{FF2B5EF4-FFF2-40B4-BE49-F238E27FC236}">
                  <a16:creationId xmlns:a16="http://schemas.microsoft.com/office/drawing/2014/main" id="{7E0AF4C4-0050-4525-814B-5B96990EF4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850" y="1341438"/>
              <a:ext cx="1800225" cy="1754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3600">
                  <a:solidFill>
                    <a:schemeClr val="bg1"/>
                  </a:solidFill>
                </a:rPr>
                <a:t>When you decide</a:t>
              </a:r>
            </a:p>
          </p:txBody>
        </p:sp>
        <p:sp>
          <p:nvSpPr>
            <p:cNvPr id="59408" name="Text Box 30">
              <a:extLst>
                <a:ext uri="{FF2B5EF4-FFF2-40B4-BE49-F238E27FC236}">
                  <a16:creationId xmlns:a16="http://schemas.microsoft.com/office/drawing/2014/main" id="{B977E251-7044-48C2-939A-F6F16E84BD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645" y="3841522"/>
              <a:ext cx="2768887" cy="21236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4400">
                  <a:solidFill>
                    <a:srgbClr val="FF99FF"/>
                  </a:solidFill>
                </a:rPr>
                <a:t>Immediate painless evacuation</a:t>
              </a:r>
            </a:p>
          </p:txBody>
        </p:sp>
      </p:grpSp>
      <p:sp>
        <p:nvSpPr>
          <p:cNvPr id="59405" name="ZoneTexte 43">
            <a:extLst>
              <a:ext uri="{FF2B5EF4-FFF2-40B4-BE49-F238E27FC236}">
                <a16:creationId xmlns:a16="http://schemas.microsoft.com/office/drawing/2014/main" id="{6EC167EB-F7D0-4B4E-B9BD-AFBB000BC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1400" y="530225"/>
            <a:ext cx="37084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 sz="4000">
                <a:solidFill>
                  <a:srgbClr val="FFFF00"/>
                </a:solidFill>
              </a:rPr>
              <a:t>Before to evacuate, Inject water until you feel a rectal fullness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2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2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Line 2">
            <a:extLst>
              <a:ext uri="{FF2B5EF4-FFF2-40B4-BE49-F238E27FC236}">
                <a16:creationId xmlns:a16="http://schemas.microsoft.com/office/drawing/2014/main" id="{E0043608-0BAA-4906-BDEA-5668F85918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4875" y="1196975"/>
            <a:ext cx="0" cy="3603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443" name="Line 3">
            <a:extLst>
              <a:ext uri="{FF2B5EF4-FFF2-40B4-BE49-F238E27FC236}">
                <a16:creationId xmlns:a16="http://schemas.microsoft.com/office/drawing/2014/main" id="{BEE7474B-87F9-49D2-9D39-98C4F229793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14875" y="2349500"/>
            <a:ext cx="0" cy="5746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444" name="Line 4">
            <a:extLst>
              <a:ext uri="{FF2B5EF4-FFF2-40B4-BE49-F238E27FC236}">
                <a16:creationId xmlns:a16="http://schemas.microsoft.com/office/drawing/2014/main" id="{FC456FCA-79FE-495F-8093-9C3CC1FA9B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14875" y="4581525"/>
            <a:ext cx="0" cy="5032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445" name="Freeform 5">
            <a:extLst>
              <a:ext uri="{FF2B5EF4-FFF2-40B4-BE49-F238E27FC236}">
                <a16:creationId xmlns:a16="http://schemas.microsoft.com/office/drawing/2014/main" id="{0A52127B-E47A-423B-AE19-CC32190572F6}"/>
              </a:ext>
            </a:extLst>
          </p:cNvPr>
          <p:cNvSpPr>
            <a:spLocks/>
          </p:cNvSpPr>
          <p:nvPr/>
        </p:nvSpPr>
        <p:spPr bwMode="auto">
          <a:xfrm flipH="1">
            <a:off x="3576638" y="1052513"/>
            <a:ext cx="693737" cy="687387"/>
          </a:xfrm>
          <a:custGeom>
            <a:avLst/>
            <a:gdLst>
              <a:gd name="T0" fmla="*/ 19356196 w 223"/>
              <a:gd name="T1" fmla="*/ 996580963 h 264"/>
              <a:gd name="T2" fmla="*/ 483892446 w 223"/>
              <a:gd name="T3" fmla="*/ 1593172993 h 264"/>
              <a:gd name="T4" fmla="*/ 1006500394 w 223"/>
              <a:gd name="T5" fmla="*/ 1769438288 h 264"/>
              <a:gd name="T6" fmla="*/ 1887185516 w 223"/>
              <a:gd name="T7" fmla="*/ 1457583304 h 264"/>
              <a:gd name="T8" fmla="*/ 2147483646 w 223"/>
              <a:gd name="T9" fmla="*/ 827093200 h 264"/>
              <a:gd name="T10" fmla="*/ 1925897907 w 223"/>
              <a:gd name="T11" fmla="*/ 277956911 h 264"/>
              <a:gd name="T12" fmla="*/ 987144198 w 223"/>
              <a:gd name="T13" fmla="*/ 54235876 h 264"/>
              <a:gd name="T14" fmla="*/ 445183166 w 223"/>
              <a:gd name="T15" fmla="*/ 149147357 h 264"/>
              <a:gd name="T16" fmla="*/ 0 w 223"/>
              <a:gd name="T17" fmla="*/ 969463025 h 2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3" h="264">
                <a:moveTo>
                  <a:pt x="2" y="147"/>
                </a:moveTo>
                <a:cubicBezTo>
                  <a:pt x="10" y="162"/>
                  <a:pt x="33" y="216"/>
                  <a:pt x="50" y="235"/>
                </a:cubicBezTo>
                <a:cubicBezTo>
                  <a:pt x="67" y="254"/>
                  <a:pt x="80" y="264"/>
                  <a:pt x="104" y="261"/>
                </a:cubicBezTo>
                <a:cubicBezTo>
                  <a:pt x="128" y="258"/>
                  <a:pt x="175" y="238"/>
                  <a:pt x="195" y="215"/>
                </a:cubicBezTo>
                <a:cubicBezTo>
                  <a:pt x="215" y="192"/>
                  <a:pt x="221" y="151"/>
                  <a:pt x="222" y="122"/>
                </a:cubicBezTo>
                <a:cubicBezTo>
                  <a:pt x="223" y="93"/>
                  <a:pt x="219" y="60"/>
                  <a:pt x="199" y="41"/>
                </a:cubicBezTo>
                <a:cubicBezTo>
                  <a:pt x="179" y="22"/>
                  <a:pt x="127" y="11"/>
                  <a:pt x="102" y="8"/>
                </a:cubicBezTo>
                <a:cubicBezTo>
                  <a:pt x="77" y="5"/>
                  <a:pt x="63" y="0"/>
                  <a:pt x="46" y="22"/>
                </a:cubicBezTo>
                <a:cubicBezTo>
                  <a:pt x="29" y="44"/>
                  <a:pt x="10" y="118"/>
                  <a:pt x="0" y="143"/>
                </a:cubicBezTo>
              </a:path>
            </a:pathLst>
          </a:custGeom>
          <a:solidFill>
            <a:srgbClr val="FFCCFF"/>
          </a:solidFill>
          <a:ln w="31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446" name="Freeform 6">
            <a:extLst>
              <a:ext uri="{FF2B5EF4-FFF2-40B4-BE49-F238E27FC236}">
                <a16:creationId xmlns:a16="http://schemas.microsoft.com/office/drawing/2014/main" id="{93B02357-D585-4A05-AF9B-9F69DCC395EC}"/>
              </a:ext>
            </a:extLst>
          </p:cNvPr>
          <p:cNvSpPr>
            <a:spLocks/>
          </p:cNvSpPr>
          <p:nvPr/>
        </p:nvSpPr>
        <p:spPr bwMode="auto">
          <a:xfrm flipH="1">
            <a:off x="3132138" y="4025900"/>
            <a:ext cx="1692275" cy="1417638"/>
          </a:xfrm>
          <a:custGeom>
            <a:avLst/>
            <a:gdLst>
              <a:gd name="T0" fmla="*/ 0 w 544"/>
              <a:gd name="T1" fmla="*/ 0 h 544"/>
              <a:gd name="T2" fmla="*/ 2147483646 w 544"/>
              <a:gd name="T3" fmla="*/ 0 h 544"/>
              <a:gd name="T4" fmla="*/ 2147483646 w 544"/>
              <a:gd name="T5" fmla="*/ 2147483646 h 544"/>
              <a:gd name="T6" fmla="*/ 2147483646 w 544"/>
              <a:gd name="T7" fmla="*/ 2147483646 h 544"/>
              <a:gd name="T8" fmla="*/ 880614492 w 544"/>
              <a:gd name="T9" fmla="*/ 2147483646 h 544"/>
              <a:gd name="T10" fmla="*/ 880614492 w 544"/>
              <a:gd name="T11" fmla="*/ 2147483646 h 544"/>
              <a:gd name="T12" fmla="*/ 1335435174 w 544"/>
              <a:gd name="T13" fmla="*/ 2147483646 h 544"/>
              <a:gd name="T14" fmla="*/ 1393498249 w 544"/>
              <a:gd name="T15" fmla="*/ 1996550283 h 544"/>
              <a:gd name="T16" fmla="*/ 880614492 w 544"/>
              <a:gd name="T17" fmla="*/ 1541553633 h 544"/>
              <a:gd name="T18" fmla="*/ 19355395 w 544"/>
              <a:gd name="T19" fmla="*/ 937155138 h 544"/>
              <a:gd name="T20" fmla="*/ 0 w 544"/>
              <a:gd name="T21" fmla="*/ 0 h 54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44" h="544">
                <a:moveTo>
                  <a:pt x="0" y="0"/>
                </a:moveTo>
                <a:lnTo>
                  <a:pt x="544" y="0"/>
                </a:lnTo>
                <a:lnTo>
                  <a:pt x="532" y="436"/>
                </a:lnTo>
                <a:lnTo>
                  <a:pt x="544" y="544"/>
                </a:lnTo>
                <a:lnTo>
                  <a:pt x="91" y="544"/>
                </a:lnTo>
                <a:lnTo>
                  <a:pt x="91" y="499"/>
                </a:lnTo>
                <a:lnTo>
                  <a:pt x="138" y="442"/>
                </a:lnTo>
                <a:lnTo>
                  <a:pt x="144" y="294"/>
                </a:lnTo>
                <a:lnTo>
                  <a:pt x="91" y="227"/>
                </a:lnTo>
                <a:lnTo>
                  <a:pt x="2" y="13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chemeClr val="tx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447" name="Freeform 7">
            <a:extLst>
              <a:ext uri="{FF2B5EF4-FFF2-40B4-BE49-F238E27FC236}">
                <a16:creationId xmlns:a16="http://schemas.microsoft.com/office/drawing/2014/main" id="{2E69EB86-72F3-4D9D-9972-31E59435D3A4}"/>
              </a:ext>
            </a:extLst>
          </p:cNvPr>
          <p:cNvSpPr>
            <a:spLocks/>
          </p:cNvSpPr>
          <p:nvPr/>
        </p:nvSpPr>
        <p:spPr bwMode="auto">
          <a:xfrm flipH="1">
            <a:off x="3271838" y="4379913"/>
            <a:ext cx="1130300" cy="1063625"/>
          </a:xfrm>
          <a:custGeom>
            <a:avLst/>
            <a:gdLst>
              <a:gd name="T0" fmla="*/ 0 w 363"/>
              <a:gd name="T1" fmla="*/ 0 h 408"/>
              <a:gd name="T2" fmla="*/ 1318599261 w 363"/>
              <a:gd name="T3" fmla="*/ 611644334 h 408"/>
              <a:gd name="T4" fmla="*/ 1754901289 w 363"/>
              <a:gd name="T5" fmla="*/ 2147483646 h 408"/>
              <a:gd name="T6" fmla="*/ 2147483646 w 363"/>
              <a:gd name="T7" fmla="*/ 2147483646 h 408"/>
              <a:gd name="T8" fmla="*/ 2147483646 w 363"/>
              <a:gd name="T9" fmla="*/ 0 h 4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3" h="408">
                <a:moveTo>
                  <a:pt x="0" y="0"/>
                </a:moveTo>
                <a:lnTo>
                  <a:pt x="136" y="90"/>
                </a:lnTo>
                <a:lnTo>
                  <a:pt x="181" y="408"/>
                </a:lnTo>
                <a:lnTo>
                  <a:pt x="363" y="408"/>
                </a:lnTo>
                <a:lnTo>
                  <a:pt x="363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64200" name="Group 8">
            <a:extLst>
              <a:ext uri="{FF2B5EF4-FFF2-40B4-BE49-F238E27FC236}">
                <a16:creationId xmlns:a16="http://schemas.microsoft.com/office/drawing/2014/main" id="{ACED49F9-A90A-4FF0-809C-FA196C45236B}"/>
              </a:ext>
            </a:extLst>
          </p:cNvPr>
          <p:cNvGrpSpPr>
            <a:grpSpLocks/>
          </p:cNvGrpSpPr>
          <p:nvPr/>
        </p:nvGrpSpPr>
        <p:grpSpPr bwMode="auto">
          <a:xfrm rot="361668">
            <a:off x="3779838" y="2565400"/>
            <a:ext cx="2820987" cy="1779588"/>
            <a:chOff x="2751" y="2024"/>
            <a:chExt cx="1197" cy="683"/>
          </a:xfrm>
        </p:grpSpPr>
        <p:sp>
          <p:nvSpPr>
            <p:cNvPr id="61477" name="Freeform 9">
              <a:extLst>
                <a:ext uri="{FF2B5EF4-FFF2-40B4-BE49-F238E27FC236}">
                  <a16:creationId xmlns:a16="http://schemas.microsoft.com/office/drawing/2014/main" id="{CEFE6781-C84C-4182-B513-5AB49FE675E7}"/>
                </a:ext>
              </a:extLst>
            </p:cNvPr>
            <p:cNvSpPr>
              <a:spLocks/>
            </p:cNvSpPr>
            <p:nvPr/>
          </p:nvSpPr>
          <p:spPr bwMode="auto">
            <a:xfrm rot="-298181">
              <a:off x="2751" y="2024"/>
              <a:ext cx="673" cy="278"/>
            </a:xfrm>
            <a:custGeom>
              <a:avLst/>
              <a:gdLst>
                <a:gd name="T0" fmla="*/ 11 w 537"/>
                <a:gd name="T1" fmla="*/ 0 h 278"/>
                <a:gd name="T2" fmla="*/ 546 w 537"/>
                <a:gd name="T3" fmla="*/ 177 h 278"/>
                <a:gd name="T4" fmla="*/ 708 w 537"/>
                <a:gd name="T5" fmla="*/ 132 h 278"/>
                <a:gd name="T6" fmla="*/ 773 w 537"/>
                <a:gd name="T7" fmla="*/ 161 h 278"/>
                <a:gd name="T8" fmla="*/ 843 w 537"/>
                <a:gd name="T9" fmla="*/ 161 h 278"/>
                <a:gd name="T10" fmla="*/ 773 w 537"/>
                <a:gd name="T11" fmla="*/ 252 h 278"/>
                <a:gd name="T12" fmla="*/ 702 w 537"/>
                <a:gd name="T13" fmla="*/ 252 h 278"/>
                <a:gd name="T14" fmla="*/ 559 w 537"/>
                <a:gd name="T15" fmla="*/ 252 h 278"/>
                <a:gd name="T16" fmla="*/ 0 w 537"/>
                <a:gd name="T17" fmla="*/ 95 h 2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37" h="278">
                  <a:moveTo>
                    <a:pt x="7" y="0"/>
                  </a:moveTo>
                  <a:cubicBezTo>
                    <a:pt x="64" y="28"/>
                    <a:pt x="274" y="155"/>
                    <a:pt x="348" y="177"/>
                  </a:cubicBezTo>
                  <a:cubicBezTo>
                    <a:pt x="422" y="199"/>
                    <a:pt x="427" y="135"/>
                    <a:pt x="451" y="132"/>
                  </a:cubicBezTo>
                  <a:cubicBezTo>
                    <a:pt x="475" y="129"/>
                    <a:pt x="478" y="156"/>
                    <a:pt x="492" y="161"/>
                  </a:cubicBezTo>
                  <a:cubicBezTo>
                    <a:pt x="506" y="166"/>
                    <a:pt x="537" y="146"/>
                    <a:pt x="537" y="161"/>
                  </a:cubicBezTo>
                  <a:cubicBezTo>
                    <a:pt x="537" y="176"/>
                    <a:pt x="507" y="237"/>
                    <a:pt x="492" y="252"/>
                  </a:cubicBezTo>
                  <a:cubicBezTo>
                    <a:pt x="477" y="267"/>
                    <a:pt x="470" y="252"/>
                    <a:pt x="447" y="252"/>
                  </a:cubicBezTo>
                  <a:cubicBezTo>
                    <a:pt x="424" y="252"/>
                    <a:pt x="430" y="278"/>
                    <a:pt x="356" y="252"/>
                  </a:cubicBezTo>
                  <a:cubicBezTo>
                    <a:pt x="282" y="226"/>
                    <a:pt x="74" y="128"/>
                    <a:pt x="0" y="95"/>
                  </a:cubicBezTo>
                </a:path>
              </a:pathLst>
            </a:custGeom>
            <a:solidFill>
              <a:srgbClr val="FFCCFF"/>
            </a:solidFill>
            <a:ln w="127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61478" name="Group 10">
              <a:extLst>
                <a:ext uri="{FF2B5EF4-FFF2-40B4-BE49-F238E27FC236}">
                  <a16:creationId xmlns:a16="http://schemas.microsoft.com/office/drawing/2014/main" id="{79336A5F-2862-4BAD-A083-39B433888E9F}"/>
                </a:ext>
              </a:extLst>
            </p:cNvPr>
            <p:cNvGrpSpPr>
              <a:grpSpLocks/>
            </p:cNvGrpSpPr>
            <p:nvPr/>
          </p:nvGrpSpPr>
          <p:grpSpPr bwMode="auto">
            <a:xfrm rot="865688" flipH="1">
              <a:off x="2902" y="2027"/>
              <a:ext cx="543" cy="680"/>
              <a:chOff x="3787" y="300"/>
              <a:chExt cx="1991" cy="2809"/>
            </a:xfrm>
          </p:grpSpPr>
          <p:sp>
            <p:nvSpPr>
              <p:cNvPr id="61480" name="Freeform 11">
                <a:extLst>
                  <a:ext uri="{FF2B5EF4-FFF2-40B4-BE49-F238E27FC236}">
                    <a16:creationId xmlns:a16="http://schemas.microsoft.com/office/drawing/2014/main" id="{591C656A-56EC-40D4-9C2A-56E16782D5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2" y="1065"/>
                <a:ext cx="1226" cy="2044"/>
              </a:xfrm>
              <a:custGeom>
                <a:avLst/>
                <a:gdLst>
                  <a:gd name="T0" fmla="*/ 50 w 1226"/>
                  <a:gd name="T1" fmla="*/ 0 h 2044"/>
                  <a:gd name="T2" fmla="*/ 300 w 1226"/>
                  <a:gd name="T3" fmla="*/ 320 h 2044"/>
                  <a:gd name="T4" fmla="*/ 695 w 1226"/>
                  <a:gd name="T5" fmla="*/ 1725 h 2044"/>
                  <a:gd name="T6" fmla="*/ 762 w 1226"/>
                  <a:gd name="T7" fmla="*/ 1802 h 2044"/>
                  <a:gd name="T8" fmla="*/ 1170 w 1226"/>
                  <a:gd name="T9" fmla="*/ 1884 h 2044"/>
                  <a:gd name="T10" fmla="*/ 1190 w 1226"/>
                  <a:gd name="T11" fmla="*/ 1843 h 2044"/>
                  <a:gd name="T12" fmla="*/ 1226 w 1226"/>
                  <a:gd name="T13" fmla="*/ 1843 h 2044"/>
                  <a:gd name="T14" fmla="*/ 1200 w 1226"/>
                  <a:gd name="T15" fmla="*/ 2044 h 2044"/>
                  <a:gd name="T16" fmla="*/ 1156 w 1226"/>
                  <a:gd name="T17" fmla="*/ 2009 h 2044"/>
                  <a:gd name="T18" fmla="*/ 1150 w 1226"/>
                  <a:gd name="T19" fmla="*/ 1951 h 2044"/>
                  <a:gd name="T20" fmla="*/ 736 w 1226"/>
                  <a:gd name="T21" fmla="*/ 1867 h 2044"/>
                  <a:gd name="T22" fmla="*/ 640 w 1226"/>
                  <a:gd name="T23" fmla="*/ 1778 h 2044"/>
                  <a:gd name="T24" fmla="*/ 235 w 1226"/>
                  <a:gd name="T25" fmla="*/ 350 h 2044"/>
                  <a:gd name="T26" fmla="*/ 0 w 1226"/>
                  <a:gd name="T27" fmla="*/ 58 h 204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26" h="2044">
                    <a:moveTo>
                      <a:pt x="50" y="0"/>
                    </a:moveTo>
                    <a:lnTo>
                      <a:pt x="300" y="320"/>
                    </a:lnTo>
                    <a:lnTo>
                      <a:pt x="695" y="1725"/>
                    </a:lnTo>
                    <a:lnTo>
                      <a:pt x="762" y="1802"/>
                    </a:lnTo>
                    <a:lnTo>
                      <a:pt x="1170" y="1884"/>
                    </a:lnTo>
                    <a:lnTo>
                      <a:pt x="1190" y="1843"/>
                    </a:lnTo>
                    <a:lnTo>
                      <a:pt x="1226" y="1843"/>
                    </a:lnTo>
                    <a:lnTo>
                      <a:pt x="1200" y="2044"/>
                    </a:lnTo>
                    <a:lnTo>
                      <a:pt x="1156" y="2009"/>
                    </a:lnTo>
                    <a:lnTo>
                      <a:pt x="1150" y="1951"/>
                    </a:lnTo>
                    <a:lnTo>
                      <a:pt x="736" y="1867"/>
                    </a:lnTo>
                    <a:lnTo>
                      <a:pt x="640" y="1778"/>
                    </a:lnTo>
                    <a:lnTo>
                      <a:pt x="235" y="350"/>
                    </a:lnTo>
                    <a:lnTo>
                      <a:pt x="0" y="58"/>
                    </a:lnTo>
                  </a:path>
                </a:pathLst>
              </a:cu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481" name="Freeform 12">
                <a:extLst>
                  <a:ext uri="{FF2B5EF4-FFF2-40B4-BE49-F238E27FC236}">
                    <a16:creationId xmlns:a16="http://schemas.microsoft.com/office/drawing/2014/main" id="{649BBFF2-B9CC-4735-BD17-277D188E90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7" y="300"/>
                <a:ext cx="871" cy="889"/>
              </a:xfrm>
              <a:custGeom>
                <a:avLst/>
                <a:gdLst>
                  <a:gd name="T0" fmla="*/ 841 w 871"/>
                  <a:gd name="T1" fmla="*/ 723 h 889"/>
                  <a:gd name="T2" fmla="*/ 700 w 871"/>
                  <a:gd name="T3" fmla="*/ 889 h 889"/>
                  <a:gd name="T4" fmla="*/ 631 w 871"/>
                  <a:gd name="T5" fmla="*/ 765 h 889"/>
                  <a:gd name="T6" fmla="*/ 595 w 871"/>
                  <a:gd name="T7" fmla="*/ 723 h 889"/>
                  <a:gd name="T8" fmla="*/ 456 w 871"/>
                  <a:gd name="T9" fmla="*/ 598 h 889"/>
                  <a:gd name="T10" fmla="*/ 385 w 871"/>
                  <a:gd name="T11" fmla="*/ 474 h 889"/>
                  <a:gd name="T12" fmla="*/ 351 w 871"/>
                  <a:gd name="T13" fmla="*/ 433 h 889"/>
                  <a:gd name="T14" fmla="*/ 280 w 871"/>
                  <a:gd name="T15" fmla="*/ 391 h 889"/>
                  <a:gd name="T16" fmla="*/ 175 w 871"/>
                  <a:gd name="T17" fmla="*/ 391 h 889"/>
                  <a:gd name="T18" fmla="*/ 105 w 871"/>
                  <a:gd name="T19" fmla="*/ 433 h 889"/>
                  <a:gd name="T20" fmla="*/ 70 w 871"/>
                  <a:gd name="T21" fmla="*/ 474 h 889"/>
                  <a:gd name="T22" fmla="*/ 0 w 871"/>
                  <a:gd name="T23" fmla="*/ 391 h 889"/>
                  <a:gd name="T24" fmla="*/ 351 w 871"/>
                  <a:gd name="T25" fmla="*/ 17 h 889"/>
                  <a:gd name="T26" fmla="*/ 393 w 871"/>
                  <a:gd name="T27" fmla="*/ 38 h 889"/>
                  <a:gd name="T28" fmla="*/ 438 w 871"/>
                  <a:gd name="T29" fmla="*/ 0 h 889"/>
                  <a:gd name="T30" fmla="*/ 458 w 871"/>
                  <a:gd name="T31" fmla="*/ 38 h 889"/>
                  <a:gd name="T32" fmla="*/ 420 w 871"/>
                  <a:gd name="T33" fmla="*/ 100 h 889"/>
                  <a:gd name="T34" fmla="*/ 420 w 871"/>
                  <a:gd name="T35" fmla="*/ 184 h 889"/>
                  <a:gd name="T36" fmla="*/ 420 w 871"/>
                  <a:gd name="T37" fmla="*/ 225 h 889"/>
                  <a:gd name="T38" fmla="*/ 456 w 871"/>
                  <a:gd name="T39" fmla="*/ 308 h 889"/>
                  <a:gd name="T40" fmla="*/ 561 w 871"/>
                  <a:gd name="T41" fmla="*/ 308 h 889"/>
                  <a:gd name="T42" fmla="*/ 595 w 871"/>
                  <a:gd name="T43" fmla="*/ 349 h 889"/>
                  <a:gd name="T44" fmla="*/ 871 w 871"/>
                  <a:gd name="T45" fmla="*/ 684 h 889"/>
                  <a:gd name="T46" fmla="*/ 805 w 871"/>
                  <a:gd name="T47" fmla="*/ 765 h 88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871" h="889">
                    <a:moveTo>
                      <a:pt x="841" y="723"/>
                    </a:moveTo>
                    <a:lnTo>
                      <a:pt x="700" y="889"/>
                    </a:lnTo>
                    <a:lnTo>
                      <a:pt x="631" y="765"/>
                    </a:lnTo>
                    <a:lnTo>
                      <a:pt x="595" y="723"/>
                    </a:lnTo>
                    <a:lnTo>
                      <a:pt x="456" y="598"/>
                    </a:lnTo>
                    <a:lnTo>
                      <a:pt x="385" y="474"/>
                    </a:lnTo>
                    <a:lnTo>
                      <a:pt x="351" y="433"/>
                    </a:lnTo>
                    <a:lnTo>
                      <a:pt x="280" y="391"/>
                    </a:lnTo>
                    <a:lnTo>
                      <a:pt x="175" y="391"/>
                    </a:lnTo>
                    <a:lnTo>
                      <a:pt x="105" y="433"/>
                    </a:lnTo>
                    <a:lnTo>
                      <a:pt x="70" y="474"/>
                    </a:lnTo>
                    <a:lnTo>
                      <a:pt x="0" y="391"/>
                    </a:lnTo>
                    <a:lnTo>
                      <a:pt x="351" y="17"/>
                    </a:lnTo>
                    <a:lnTo>
                      <a:pt x="393" y="38"/>
                    </a:lnTo>
                    <a:lnTo>
                      <a:pt x="438" y="0"/>
                    </a:lnTo>
                    <a:lnTo>
                      <a:pt x="458" y="38"/>
                    </a:lnTo>
                    <a:lnTo>
                      <a:pt x="420" y="100"/>
                    </a:lnTo>
                    <a:lnTo>
                      <a:pt x="420" y="184"/>
                    </a:lnTo>
                    <a:lnTo>
                      <a:pt x="420" y="225"/>
                    </a:lnTo>
                    <a:lnTo>
                      <a:pt x="456" y="308"/>
                    </a:lnTo>
                    <a:lnTo>
                      <a:pt x="561" y="308"/>
                    </a:lnTo>
                    <a:lnTo>
                      <a:pt x="595" y="349"/>
                    </a:lnTo>
                    <a:lnTo>
                      <a:pt x="871" y="684"/>
                    </a:lnTo>
                    <a:lnTo>
                      <a:pt x="805" y="76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61479" name="Freeform 13">
              <a:extLst>
                <a:ext uri="{FF2B5EF4-FFF2-40B4-BE49-F238E27FC236}">
                  <a16:creationId xmlns:a16="http://schemas.microsoft.com/office/drawing/2014/main" id="{6C9F58F3-B8FD-41AB-9958-E51F91C118B2}"/>
                </a:ext>
              </a:extLst>
            </p:cNvPr>
            <p:cNvSpPr>
              <a:spLocks/>
            </p:cNvSpPr>
            <p:nvPr/>
          </p:nvSpPr>
          <p:spPr bwMode="auto">
            <a:xfrm rot="-550502">
              <a:off x="3470" y="2112"/>
              <a:ext cx="478" cy="78"/>
            </a:xfrm>
            <a:custGeom>
              <a:avLst/>
              <a:gdLst>
                <a:gd name="T0" fmla="*/ 0 w 478"/>
                <a:gd name="T1" fmla="*/ 29 h 78"/>
                <a:gd name="T2" fmla="*/ 54 w 478"/>
                <a:gd name="T3" fmla="*/ 77 h 78"/>
                <a:gd name="T4" fmla="*/ 157 w 478"/>
                <a:gd name="T5" fmla="*/ 22 h 78"/>
                <a:gd name="T6" fmla="*/ 316 w 478"/>
                <a:gd name="T7" fmla="*/ 66 h 78"/>
                <a:gd name="T8" fmla="*/ 478 w 478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8" h="78">
                  <a:moveTo>
                    <a:pt x="0" y="29"/>
                  </a:moveTo>
                  <a:cubicBezTo>
                    <a:pt x="9" y="37"/>
                    <a:pt x="28" y="78"/>
                    <a:pt x="54" y="77"/>
                  </a:cubicBezTo>
                  <a:cubicBezTo>
                    <a:pt x="80" y="76"/>
                    <a:pt x="113" y="24"/>
                    <a:pt x="157" y="22"/>
                  </a:cubicBezTo>
                  <a:cubicBezTo>
                    <a:pt x="201" y="20"/>
                    <a:pt x="262" y="70"/>
                    <a:pt x="316" y="66"/>
                  </a:cubicBezTo>
                  <a:cubicBezTo>
                    <a:pt x="369" y="62"/>
                    <a:pt x="444" y="13"/>
                    <a:pt x="478" y="0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1449" name="Freeform 14">
            <a:extLst>
              <a:ext uri="{FF2B5EF4-FFF2-40B4-BE49-F238E27FC236}">
                <a16:creationId xmlns:a16="http://schemas.microsoft.com/office/drawing/2014/main" id="{3BDB4154-4ADC-4EB2-85D9-D56FBF11DECE}"/>
              </a:ext>
            </a:extLst>
          </p:cNvPr>
          <p:cNvSpPr>
            <a:spLocks/>
          </p:cNvSpPr>
          <p:nvPr/>
        </p:nvSpPr>
        <p:spPr bwMode="auto">
          <a:xfrm flipH="1">
            <a:off x="3276600" y="1916113"/>
            <a:ext cx="2489200" cy="3598862"/>
          </a:xfrm>
          <a:custGeom>
            <a:avLst/>
            <a:gdLst>
              <a:gd name="T0" fmla="*/ 0 w 800"/>
              <a:gd name="T1" fmla="*/ 2147483646 h 1381"/>
              <a:gd name="T2" fmla="*/ 755151716 w 800"/>
              <a:gd name="T3" fmla="*/ 2147483646 h 1381"/>
              <a:gd name="T4" fmla="*/ 2004058032 w 800"/>
              <a:gd name="T5" fmla="*/ 2147483646 h 1381"/>
              <a:gd name="T6" fmla="*/ 2147483646 w 800"/>
              <a:gd name="T7" fmla="*/ 2147483646 h 1381"/>
              <a:gd name="T8" fmla="*/ 2147483646 w 800"/>
              <a:gd name="T9" fmla="*/ 2147483646 h 1381"/>
              <a:gd name="T10" fmla="*/ 2147483646 w 800"/>
              <a:gd name="T11" fmla="*/ 2147483646 h 1381"/>
              <a:gd name="T12" fmla="*/ 2147483646 w 800"/>
              <a:gd name="T13" fmla="*/ 2147483646 h 1381"/>
              <a:gd name="T14" fmla="*/ 2147483646 w 800"/>
              <a:gd name="T15" fmla="*/ 2147483646 h 1381"/>
              <a:gd name="T16" fmla="*/ 2147483646 w 800"/>
              <a:gd name="T17" fmla="*/ 2147483646 h 1381"/>
              <a:gd name="T18" fmla="*/ 2147483646 w 800"/>
              <a:gd name="T19" fmla="*/ 2147483646 h 1381"/>
              <a:gd name="T20" fmla="*/ 2147483646 w 800"/>
              <a:gd name="T21" fmla="*/ 2147483646 h 1381"/>
              <a:gd name="T22" fmla="*/ 2147483646 w 800"/>
              <a:gd name="T23" fmla="*/ 2147483646 h 1381"/>
              <a:gd name="T24" fmla="*/ 2147483646 w 800"/>
              <a:gd name="T25" fmla="*/ 2147483646 h 1381"/>
              <a:gd name="T26" fmla="*/ 2147483646 w 800"/>
              <a:gd name="T27" fmla="*/ 2147483646 h 1381"/>
              <a:gd name="T28" fmla="*/ 2147483646 w 800"/>
              <a:gd name="T29" fmla="*/ 971135060 h 1381"/>
              <a:gd name="T30" fmla="*/ 2147483646 w 800"/>
              <a:gd name="T31" fmla="*/ 135823814 h 1381"/>
              <a:gd name="T32" fmla="*/ 2147483646 w 800"/>
              <a:gd name="T33" fmla="*/ 135823814 h 1381"/>
              <a:gd name="T34" fmla="*/ 2147483646 w 800"/>
              <a:gd name="T35" fmla="*/ 706278622 h 1381"/>
              <a:gd name="T36" fmla="*/ 2147483646 w 800"/>
              <a:gd name="T37" fmla="*/ 1602710584 h 1381"/>
              <a:gd name="T38" fmla="*/ 2147483646 w 800"/>
              <a:gd name="T39" fmla="*/ 2147483646 h 1381"/>
              <a:gd name="T40" fmla="*/ 2147483646 w 800"/>
              <a:gd name="T41" fmla="*/ 2147483646 h 1381"/>
              <a:gd name="T42" fmla="*/ 2147483646 w 800"/>
              <a:gd name="T43" fmla="*/ 2147483646 h 1381"/>
              <a:gd name="T44" fmla="*/ 1955649315 w 800"/>
              <a:gd name="T45" fmla="*/ 2147483646 h 1381"/>
              <a:gd name="T46" fmla="*/ 1016551942 w 800"/>
              <a:gd name="T47" fmla="*/ 2147483646 h 1381"/>
              <a:gd name="T48" fmla="*/ 1258586193 w 800"/>
              <a:gd name="T49" fmla="*/ 2147483646 h 1381"/>
              <a:gd name="T50" fmla="*/ 1762020670 w 800"/>
              <a:gd name="T51" fmla="*/ 2147483646 h 1381"/>
              <a:gd name="T52" fmla="*/ 822923297 w 800"/>
              <a:gd name="T53" fmla="*/ 2147483646 h 1381"/>
              <a:gd name="T54" fmla="*/ 0 w 800"/>
              <a:gd name="T55" fmla="*/ 2147483646 h 138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800" h="1381">
                <a:moveTo>
                  <a:pt x="0" y="1369"/>
                </a:moveTo>
                <a:cubicBezTo>
                  <a:pt x="0" y="1381"/>
                  <a:pt x="44" y="1380"/>
                  <a:pt x="78" y="1369"/>
                </a:cubicBezTo>
                <a:cubicBezTo>
                  <a:pt x="112" y="1358"/>
                  <a:pt x="168" y="1317"/>
                  <a:pt x="207" y="1304"/>
                </a:cubicBezTo>
                <a:cubicBezTo>
                  <a:pt x="246" y="1291"/>
                  <a:pt x="299" y="1311"/>
                  <a:pt x="309" y="1290"/>
                </a:cubicBezTo>
                <a:cubicBezTo>
                  <a:pt x="319" y="1269"/>
                  <a:pt x="273" y="1209"/>
                  <a:pt x="266" y="1178"/>
                </a:cubicBezTo>
                <a:cubicBezTo>
                  <a:pt x="259" y="1147"/>
                  <a:pt x="264" y="1148"/>
                  <a:pt x="266" y="1101"/>
                </a:cubicBezTo>
                <a:cubicBezTo>
                  <a:pt x="268" y="1054"/>
                  <a:pt x="283" y="951"/>
                  <a:pt x="279" y="894"/>
                </a:cubicBezTo>
                <a:cubicBezTo>
                  <a:pt x="275" y="837"/>
                  <a:pt x="223" y="781"/>
                  <a:pt x="239" y="761"/>
                </a:cubicBezTo>
                <a:cubicBezTo>
                  <a:pt x="255" y="741"/>
                  <a:pt x="311" y="769"/>
                  <a:pt x="375" y="774"/>
                </a:cubicBezTo>
                <a:cubicBezTo>
                  <a:pt x="439" y="779"/>
                  <a:pt x="565" y="791"/>
                  <a:pt x="626" y="791"/>
                </a:cubicBezTo>
                <a:cubicBezTo>
                  <a:pt x="687" y="791"/>
                  <a:pt x="716" y="791"/>
                  <a:pt x="744" y="774"/>
                </a:cubicBezTo>
                <a:cubicBezTo>
                  <a:pt x="772" y="757"/>
                  <a:pt x="792" y="723"/>
                  <a:pt x="796" y="690"/>
                </a:cubicBezTo>
                <a:cubicBezTo>
                  <a:pt x="800" y="657"/>
                  <a:pt x="779" y="616"/>
                  <a:pt x="770" y="573"/>
                </a:cubicBezTo>
                <a:cubicBezTo>
                  <a:pt x="761" y="530"/>
                  <a:pt x="738" y="502"/>
                  <a:pt x="740" y="430"/>
                </a:cubicBezTo>
                <a:cubicBezTo>
                  <a:pt x="742" y="358"/>
                  <a:pt x="788" y="211"/>
                  <a:pt x="784" y="143"/>
                </a:cubicBezTo>
                <a:cubicBezTo>
                  <a:pt x="780" y="75"/>
                  <a:pt x="743" y="40"/>
                  <a:pt x="717" y="20"/>
                </a:cubicBezTo>
                <a:cubicBezTo>
                  <a:pt x="691" y="0"/>
                  <a:pt x="650" y="6"/>
                  <a:pt x="626" y="20"/>
                </a:cubicBezTo>
                <a:cubicBezTo>
                  <a:pt x="602" y="34"/>
                  <a:pt x="598" y="68"/>
                  <a:pt x="571" y="104"/>
                </a:cubicBezTo>
                <a:cubicBezTo>
                  <a:pt x="544" y="140"/>
                  <a:pt x="467" y="196"/>
                  <a:pt x="466" y="236"/>
                </a:cubicBezTo>
                <a:cubicBezTo>
                  <a:pt x="465" y="276"/>
                  <a:pt x="549" y="286"/>
                  <a:pt x="564" y="343"/>
                </a:cubicBezTo>
                <a:cubicBezTo>
                  <a:pt x="579" y="400"/>
                  <a:pt x="585" y="532"/>
                  <a:pt x="558" y="576"/>
                </a:cubicBezTo>
                <a:cubicBezTo>
                  <a:pt x="531" y="620"/>
                  <a:pt x="459" y="604"/>
                  <a:pt x="400" y="609"/>
                </a:cubicBezTo>
                <a:cubicBezTo>
                  <a:pt x="341" y="614"/>
                  <a:pt x="251" y="598"/>
                  <a:pt x="202" y="609"/>
                </a:cubicBezTo>
                <a:cubicBezTo>
                  <a:pt x="153" y="620"/>
                  <a:pt x="117" y="631"/>
                  <a:pt x="105" y="673"/>
                </a:cubicBezTo>
                <a:cubicBezTo>
                  <a:pt x="93" y="715"/>
                  <a:pt x="117" y="779"/>
                  <a:pt x="130" y="861"/>
                </a:cubicBezTo>
                <a:cubicBezTo>
                  <a:pt x="143" y="943"/>
                  <a:pt x="189" y="1091"/>
                  <a:pt x="182" y="1165"/>
                </a:cubicBezTo>
                <a:cubicBezTo>
                  <a:pt x="175" y="1239"/>
                  <a:pt x="115" y="1274"/>
                  <a:pt x="85" y="1308"/>
                </a:cubicBezTo>
                <a:cubicBezTo>
                  <a:pt x="55" y="1342"/>
                  <a:pt x="18" y="1356"/>
                  <a:pt x="0" y="1369"/>
                </a:cubicBezTo>
                <a:close/>
              </a:path>
            </a:pathLst>
          </a:custGeom>
          <a:solidFill>
            <a:srgbClr val="FFE7FF"/>
          </a:solidFill>
          <a:ln w="31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61450" name="Group 15">
            <a:extLst>
              <a:ext uri="{FF2B5EF4-FFF2-40B4-BE49-F238E27FC236}">
                <a16:creationId xmlns:a16="http://schemas.microsoft.com/office/drawing/2014/main" id="{0A0C1D21-6370-4A52-9A1B-0F00053B33F8}"/>
              </a:ext>
            </a:extLst>
          </p:cNvPr>
          <p:cNvGrpSpPr>
            <a:grpSpLocks/>
          </p:cNvGrpSpPr>
          <p:nvPr/>
        </p:nvGrpSpPr>
        <p:grpSpPr bwMode="auto">
          <a:xfrm>
            <a:off x="3563938" y="3357563"/>
            <a:ext cx="360362" cy="504825"/>
            <a:chOff x="3016" y="981"/>
            <a:chExt cx="227" cy="318"/>
          </a:xfrm>
        </p:grpSpPr>
        <p:grpSp>
          <p:nvGrpSpPr>
            <p:cNvPr id="61467" name="Group 16">
              <a:extLst>
                <a:ext uri="{FF2B5EF4-FFF2-40B4-BE49-F238E27FC236}">
                  <a16:creationId xmlns:a16="http://schemas.microsoft.com/office/drawing/2014/main" id="{12FB728C-D221-4F58-AC2E-31C82B15B3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16" y="981"/>
              <a:ext cx="227" cy="318"/>
              <a:chOff x="4059" y="1117"/>
              <a:chExt cx="181" cy="266"/>
            </a:xfrm>
          </p:grpSpPr>
          <p:sp>
            <p:nvSpPr>
              <p:cNvPr id="61472" name="Oval 17">
                <a:extLst>
                  <a:ext uri="{FF2B5EF4-FFF2-40B4-BE49-F238E27FC236}">
                    <a16:creationId xmlns:a16="http://schemas.microsoft.com/office/drawing/2014/main" id="{3134A1E8-B78F-4FA5-A17B-E8FF113FFE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330692">
                <a:off x="4059" y="1117"/>
                <a:ext cx="181" cy="257"/>
              </a:xfrm>
              <a:prstGeom prst="ellipse">
                <a:avLst/>
              </a:prstGeom>
              <a:solidFill>
                <a:srgbClr val="FFE7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61473" name="Oval 18">
                <a:extLst>
                  <a:ext uri="{FF2B5EF4-FFF2-40B4-BE49-F238E27FC236}">
                    <a16:creationId xmlns:a16="http://schemas.microsoft.com/office/drawing/2014/main" id="{109A3FA8-D769-4C18-AD6F-849FA5A090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9756">
                <a:off x="4135" y="1122"/>
                <a:ext cx="91" cy="91"/>
              </a:xfrm>
              <a:prstGeom prst="ellipse">
                <a:avLst/>
              </a:prstGeom>
              <a:solidFill>
                <a:srgbClr val="FF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61474" name="Oval 19">
                <a:extLst>
                  <a:ext uri="{FF2B5EF4-FFF2-40B4-BE49-F238E27FC236}">
                    <a16:creationId xmlns:a16="http://schemas.microsoft.com/office/drawing/2014/main" id="{33DB9B15-8445-4BCB-BFBE-27C773D68E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9756">
                <a:off x="4061" y="1192"/>
                <a:ext cx="91" cy="91"/>
              </a:xfrm>
              <a:prstGeom prst="ellipse">
                <a:avLst/>
              </a:prstGeom>
              <a:solidFill>
                <a:srgbClr val="FF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61475" name="Oval 20">
                <a:extLst>
                  <a:ext uri="{FF2B5EF4-FFF2-40B4-BE49-F238E27FC236}">
                    <a16:creationId xmlns:a16="http://schemas.microsoft.com/office/drawing/2014/main" id="{2DEC1735-E10C-4572-BB4F-D7318D46DA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9756">
                <a:off x="4073" y="1292"/>
                <a:ext cx="91" cy="91"/>
              </a:xfrm>
              <a:prstGeom prst="ellipse">
                <a:avLst/>
              </a:prstGeom>
              <a:solidFill>
                <a:srgbClr val="FF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61476" name="Oval 21">
                <a:extLst>
                  <a:ext uri="{FF2B5EF4-FFF2-40B4-BE49-F238E27FC236}">
                    <a16:creationId xmlns:a16="http://schemas.microsoft.com/office/drawing/2014/main" id="{FC058F9C-BB0B-4BBB-81A0-AE73616C1F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9756">
                <a:off x="4146" y="1223"/>
                <a:ext cx="91" cy="91"/>
              </a:xfrm>
              <a:prstGeom prst="ellipse">
                <a:avLst/>
              </a:prstGeom>
              <a:solidFill>
                <a:srgbClr val="FF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  <p:sp>
          <p:nvSpPr>
            <p:cNvPr id="61468" name="Oval 22">
              <a:extLst>
                <a:ext uri="{FF2B5EF4-FFF2-40B4-BE49-F238E27FC236}">
                  <a16:creationId xmlns:a16="http://schemas.microsoft.com/office/drawing/2014/main" id="{61CAC3AD-F0C7-4123-A487-D4B16EEB409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9756">
              <a:off x="3016" y="1162"/>
              <a:ext cx="45" cy="62"/>
            </a:xfrm>
            <a:prstGeom prst="ellipse">
              <a:avLst/>
            </a:prstGeom>
            <a:solidFill>
              <a:srgbClr val="FF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61469" name="Oval 23">
              <a:extLst>
                <a:ext uri="{FF2B5EF4-FFF2-40B4-BE49-F238E27FC236}">
                  <a16:creationId xmlns:a16="http://schemas.microsoft.com/office/drawing/2014/main" id="{86D74197-40F0-4CFD-938E-6C27879F33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9756">
              <a:off x="3142" y="1207"/>
              <a:ext cx="45" cy="62"/>
            </a:xfrm>
            <a:prstGeom prst="ellipse">
              <a:avLst/>
            </a:prstGeom>
            <a:solidFill>
              <a:srgbClr val="FF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61470" name="Oval 24">
              <a:extLst>
                <a:ext uri="{FF2B5EF4-FFF2-40B4-BE49-F238E27FC236}">
                  <a16:creationId xmlns:a16="http://schemas.microsoft.com/office/drawing/2014/main" id="{D230B7AB-8143-4F7F-999A-A11505DFD0F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9756">
              <a:off x="3198" y="1071"/>
              <a:ext cx="45" cy="62"/>
            </a:xfrm>
            <a:prstGeom prst="ellipse">
              <a:avLst/>
            </a:prstGeom>
            <a:solidFill>
              <a:srgbClr val="FF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61471" name="Oval 25">
              <a:extLst>
                <a:ext uri="{FF2B5EF4-FFF2-40B4-BE49-F238E27FC236}">
                  <a16:creationId xmlns:a16="http://schemas.microsoft.com/office/drawing/2014/main" id="{459566C9-EF0B-4740-A936-82246B4BDAD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9756">
              <a:off x="3061" y="1026"/>
              <a:ext cx="45" cy="62"/>
            </a:xfrm>
            <a:prstGeom prst="ellipse">
              <a:avLst/>
            </a:prstGeom>
            <a:solidFill>
              <a:srgbClr val="FF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</p:grpSp>
      <p:sp>
        <p:nvSpPr>
          <p:cNvPr id="61451" name="Oval 26">
            <a:extLst>
              <a:ext uri="{FF2B5EF4-FFF2-40B4-BE49-F238E27FC236}">
                <a16:creationId xmlns:a16="http://schemas.microsoft.com/office/drawing/2014/main" id="{53ED77BE-CEEC-483E-B275-38B51E404FA8}"/>
              </a:ext>
            </a:extLst>
          </p:cNvPr>
          <p:cNvSpPr>
            <a:spLocks noChangeArrowheads="1"/>
          </p:cNvSpPr>
          <p:nvPr/>
        </p:nvSpPr>
        <p:spPr bwMode="auto">
          <a:xfrm rot="2330692">
            <a:off x="3552825" y="3292475"/>
            <a:ext cx="431800" cy="660400"/>
          </a:xfrm>
          <a:prstGeom prst="ellipse">
            <a:avLst/>
          </a:prstGeom>
          <a:solidFill>
            <a:srgbClr val="FFE7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fr-FR" altLang="fr-FR" sz="2400"/>
          </a:p>
        </p:txBody>
      </p:sp>
      <p:grpSp>
        <p:nvGrpSpPr>
          <p:cNvPr id="264219" name="Group 27">
            <a:extLst>
              <a:ext uri="{FF2B5EF4-FFF2-40B4-BE49-F238E27FC236}">
                <a16:creationId xmlns:a16="http://schemas.microsoft.com/office/drawing/2014/main" id="{3F5FAA72-F576-4505-B0BF-27FB420C8314}"/>
              </a:ext>
            </a:extLst>
          </p:cNvPr>
          <p:cNvGrpSpPr>
            <a:grpSpLocks/>
          </p:cNvGrpSpPr>
          <p:nvPr/>
        </p:nvGrpSpPr>
        <p:grpSpPr bwMode="auto">
          <a:xfrm>
            <a:off x="3563938" y="3357563"/>
            <a:ext cx="325437" cy="892175"/>
            <a:chOff x="3787" y="981"/>
            <a:chExt cx="205" cy="562"/>
          </a:xfrm>
        </p:grpSpPr>
        <p:sp>
          <p:nvSpPr>
            <p:cNvPr id="61463" name="Oval 28">
              <a:extLst>
                <a:ext uri="{FF2B5EF4-FFF2-40B4-BE49-F238E27FC236}">
                  <a16:creationId xmlns:a16="http://schemas.microsoft.com/office/drawing/2014/main" id="{DD8AFA0A-32B1-4615-A5C9-1D78AEED5B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9756">
              <a:off x="3878" y="981"/>
              <a:ext cx="114" cy="109"/>
            </a:xfrm>
            <a:prstGeom prst="ellipse">
              <a:avLst/>
            </a:prstGeom>
            <a:solidFill>
              <a:srgbClr val="FF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61464" name="Oval 29">
              <a:extLst>
                <a:ext uri="{FF2B5EF4-FFF2-40B4-BE49-F238E27FC236}">
                  <a16:creationId xmlns:a16="http://schemas.microsoft.com/office/drawing/2014/main" id="{42CD2BFF-10C0-4566-9DF5-F0ED7E334AB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9756">
              <a:off x="3833" y="1117"/>
              <a:ext cx="114" cy="108"/>
            </a:xfrm>
            <a:prstGeom prst="ellipse">
              <a:avLst/>
            </a:prstGeom>
            <a:solidFill>
              <a:srgbClr val="FF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61465" name="Oval 30">
              <a:extLst>
                <a:ext uri="{FF2B5EF4-FFF2-40B4-BE49-F238E27FC236}">
                  <a16:creationId xmlns:a16="http://schemas.microsoft.com/office/drawing/2014/main" id="{F379DF3C-D9B2-4BC5-8CFA-2F3FAB8E4B8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9756">
              <a:off x="3787" y="1434"/>
              <a:ext cx="114" cy="109"/>
            </a:xfrm>
            <a:prstGeom prst="ellipse">
              <a:avLst/>
            </a:prstGeom>
            <a:solidFill>
              <a:srgbClr val="FF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61466" name="Oval 31">
              <a:extLst>
                <a:ext uri="{FF2B5EF4-FFF2-40B4-BE49-F238E27FC236}">
                  <a16:creationId xmlns:a16="http://schemas.microsoft.com/office/drawing/2014/main" id="{5B8E6353-8B3D-4FFE-8D0E-3C636AD109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9756">
              <a:off x="3787" y="1253"/>
              <a:ext cx="114" cy="109"/>
            </a:xfrm>
            <a:prstGeom prst="ellipse">
              <a:avLst/>
            </a:prstGeom>
            <a:solidFill>
              <a:srgbClr val="FF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</p:grpSp>
      <p:sp>
        <p:nvSpPr>
          <p:cNvPr id="61453" name="Oval 32">
            <a:extLst>
              <a:ext uri="{FF2B5EF4-FFF2-40B4-BE49-F238E27FC236}">
                <a16:creationId xmlns:a16="http://schemas.microsoft.com/office/drawing/2014/main" id="{73E5700E-9781-4BD8-9CD3-6974048128A0}"/>
              </a:ext>
            </a:extLst>
          </p:cNvPr>
          <p:cNvSpPr>
            <a:spLocks noChangeArrowheads="1"/>
          </p:cNvSpPr>
          <p:nvPr/>
        </p:nvSpPr>
        <p:spPr bwMode="auto">
          <a:xfrm rot="1209756">
            <a:off x="3563938" y="3789363"/>
            <a:ext cx="71437" cy="98425"/>
          </a:xfrm>
          <a:prstGeom prst="ellipse">
            <a:avLst/>
          </a:prstGeom>
          <a:solidFill>
            <a:srgbClr val="FFFF00"/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fr-FR" altLang="fr-FR" sz="2400"/>
          </a:p>
        </p:txBody>
      </p:sp>
      <p:sp>
        <p:nvSpPr>
          <p:cNvPr id="61454" name="Oval 33">
            <a:extLst>
              <a:ext uri="{FF2B5EF4-FFF2-40B4-BE49-F238E27FC236}">
                <a16:creationId xmlns:a16="http://schemas.microsoft.com/office/drawing/2014/main" id="{EB377580-1279-4C25-A673-A1BF755EEF54}"/>
              </a:ext>
            </a:extLst>
          </p:cNvPr>
          <p:cNvSpPr>
            <a:spLocks noChangeArrowheads="1"/>
          </p:cNvSpPr>
          <p:nvPr/>
        </p:nvSpPr>
        <p:spPr bwMode="auto">
          <a:xfrm rot="1209756">
            <a:off x="3763963" y="3716338"/>
            <a:ext cx="71437" cy="98425"/>
          </a:xfrm>
          <a:prstGeom prst="ellipse">
            <a:avLst/>
          </a:prstGeom>
          <a:solidFill>
            <a:srgbClr val="FFFF00"/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fr-FR" altLang="fr-FR" sz="2400"/>
          </a:p>
        </p:txBody>
      </p:sp>
      <p:sp>
        <p:nvSpPr>
          <p:cNvPr id="61455" name="Oval 34">
            <a:extLst>
              <a:ext uri="{FF2B5EF4-FFF2-40B4-BE49-F238E27FC236}">
                <a16:creationId xmlns:a16="http://schemas.microsoft.com/office/drawing/2014/main" id="{B81114EE-3379-4262-A787-85795258B5D3}"/>
              </a:ext>
            </a:extLst>
          </p:cNvPr>
          <p:cNvSpPr>
            <a:spLocks noChangeArrowheads="1"/>
          </p:cNvSpPr>
          <p:nvPr/>
        </p:nvSpPr>
        <p:spPr bwMode="auto">
          <a:xfrm rot="1209756">
            <a:off x="3779838" y="3500438"/>
            <a:ext cx="71437" cy="98425"/>
          </a:xfrm>
          <a:prstGeom prst="ellipse">
            <a:avLst/>
          </a:prstGeom>
          <a:solidFill>
            <a:srgbClr val="FFFF00"/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fr-FR" altLang="fr-FR" sz="2400"/>
          </a:p>
        </p:txBody>
      </p:sp>
      <p:sp>
        <p:nvSpPr>
          <p:cNvPr id="61456" name="Oval 35">
            <a:extLst>
              <a:ext uri="{FF2B5EF4-FFF2-40B4-BE49-F238E27FC236}">
                <a16:creationId xmlns:a16="http://schemas.microsoft.com/office/drawing/2014/main" id="{499EFAF2-E886-4D40-95D4-BAD68AE37642}"/>
              </a:ext>
            </a:extLst>
          </p:cNvPr>
          <p:cNvSpPr>
            <a:spLocks noChangeArrowheads="1"/>
          </p:cNvSpPr>
          <p:nvPr/>
        </p:nvSpPr>
        <p:spPr bwMode="auto">
          <a:xfrm rot="1209756">
            <a:off x="3635375" y="3573463"/>
            <a:ext cx="71438" cy="98425"/>
          </a:xfrm>
          <a:prstGeom prst="ellipse">
            <a:avLst/>
          </a:prstGeom>
          <a:solidFill>
            <a:srgbClr val="FFFF00"/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fr-FR" altLang="fr-FR" sz="2400"/>
          </a:p>
        </p:txBody>
      </p:sp>
      <p:sp>
        <p:nvSpPr>
          <p:cNvPr id="264228" name="Freeform 36">
            <a:extLst>
              <a:ext uri="{FF2B5EF4-FFF2-40B4-BE49-F238E27FC236}">
                <a16:creationId xmlns:a16="http://schemas.microsoft.com/office/drawing/2014/main" id="{F5559302-556A-496E-8E56-D57E862DDC7D}"/>
              </a:ext>
            </a:extLst>
          </p:cNvPr>
          <p:cNvSpPr>
            <a:spLocks/>
          </p:cNvSpPr>
          <p:nvPr/>
        </p:nvSpPr>
        <p:spPr bwMode="auto">
          <a:xfrm rot="750671">
            <a:off x="3635375" y="3644900"/>
            <a:ext cx="139700" cy="646113"/>
          </a:xfrm>
          <a:custGeom>
            <a:avLst/>
            <a:gdLst>
              <a:gd name="T0" fmla="*/ 7742436 w 256"/>
              <a:gd name="T1" fmla="*/ 9218873 h 563"/>
              <a:gd name="T2" fmla="*/ 76234727 w 256"/>
              <a:gd name="T3" fmla="*/ 0 h 563"/>
              <a:gd name="T4" fmla="*/ 0 w 256"/>
              <a:gd name="T5" fmla="*/ 741495575 h 563"/>
              <a:gd name="T6" fmla="*/ 67598975 w 256"/>
              <a:gd name="T7" fmla="*/ 741495575 h 563"/>
              <a:gd name="T8" fmla="*/ 7742436 w 256"/>
              <a:gd name="T9" fmla="*/ 9218873 h 5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6" h="563">
                <a:moveTo>
                  <a:pt x="26" y="7"/>
                </a:moveTo>
                <a:lnTo>
                  <a:pt x="256" y="0"/>
                </a:lnTo>
                <a:lnTo>
                  <a:pt x="0" y="563"/>
                </a:lnTo>
                <a:lnTo>
                  <a:pt x="227" y="563"/>
                </a:lnTo>
                <a:lnTo>
                  <a:pt x="26" y="7"/>
                </a:lnTo>
                <a:close/>
              </a:path>
            </a:pathLst>
          </a:custGeom>
          <a:solidFill>
            <a:schemeClr val="hlink"/>
          </a:solidFill>
          <a:ln w="3175" cap="flat" cmpd="sng">
            <a:solidFill>
              <a:schemeClr val="hlink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4232" name="Text Box 40">
            <a:extLst>
              <a:ext uri="{FF2B5EF4-FFF2-40B4-BE49-F238E27FC236}">
                <a16:creationId xmlns:a16="http://schemas.microsoft.com/office/drawing/2014/main" id="{A4ABF669-5D39-49BF-BC15-2A6CDD7C7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138" y="3532188"/>
            <a:ext cx="2519362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4000">
                <a:solidFill>
                  <a:schemeClr val="accent1"/>
                </a:solidFill>
              </a:rPr>
              <a:t>Then rinse the residues</a:t>
            </a:r>
          </a:p>
        </p:txBody>
      </p:sp>
      <p:grpSp>
        <p:nvGrpSpPr>
          <p:cNvPr id="61459" name="Groupe 1">
            <a:extLst>
              <a:ext uri="{FF2B5EF4-FFF2-40B4-BE49-F238E27FC236}">
                <a16:creationId xmlns:a16="http://schemas.microsoft.com/office/drawing/2014/main" id="{8A5723F6-7001-407F-9509-31864C526B4C}"/>
              </a:ext>
            </a:extLst>
          </p:cNvPr>
          <p:cNvGrpSpPr>
            <a:grpSpLocks/>
          </p:cNvGrpSpPr>
          <p:nvPr/>
        </p:nvGrpSpPr>
        <p:grpSpPr bwMode="auto">
          <a:xfrm>
            <a:off x="215900" y="333375"/>
            <a:ext cx="2768600" cy="5632450"/>
            <a:chOff x="215645" y="333375"/>
            <a:chExt cx="2768887" cy="5631805"/>
          </a:xfrm>
        </p:grpSpPr>
        <p:sp>
          <p:nvSpPr>
            <p:cNvPr id="61460" name="Text Box 28">
              <a:extLst>
                <a:ext uri="{FF2B5EF4-FFF2-40B4-BE49-F238E27FC236}">
                  <a16:creationId xmlns:a16="http://schemas.microsoft.com/office/drawing/2014/main" id="{EE9D1375-62E4-4675-B31D-27CC112F17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850" y="333375"/>
              <a:ext cx="262442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3600">
                  <a:solidFill>
                    <a:srgbClr val="FF99FF"/>
                  </a:solidFill>
                </a:rPr>
                <a:t>Every Day</a:t>
              </a:r>
            </a:p>
          </p:txBody>
        </p:sp>
        <p:sp>
          <p:nvSpPr>
            <p:cNvPr id="61461" name="Text Box 29">
              <a:extLst>
                <a:ext uri="{FF2B5EF4-FFF2-40B4-BE49-F238E27FC236}">
                  <a16:creationId xmlns:a16="http://schemas.microsoft.com/office/drawing/2014/main" id="{2B43E8BB-1455-4472-AB3A-6EE4D3BDC6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850" y="1341438"/>
              <a:ext cx="1800225" cy="1754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3600">
                  <a:solidFill>
                    <a:schemeClr val="bg1"/>
                  </a:solidFill>
                </a:rPr>
                <a:t>When you decide</a:t>
              </a:r>
            </a:p>
          </p:txBody>
        </p:sp>
        <p:sp>
          <p:nvSpPr>
            <p:cNvPr id="61462" name="Text Box 30">
              <a:extLst>
                <a:ext uri="{FF2B5EF4-FFF2-40B4-BE49-F238E27FC236}">
                  <a16:creationId xmlns:a16="http://schemas.microsoft.com/office/drawing/2014/main" id="{4085CECA-3521-4BD6-9674-7FB414E3D1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645" y="3841522"/>
              <a:ext cx="2768887" cy="21236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4400">
                  <a:solidFill>
                    <a:srgbClr val="FF99FF"/>
                  </a:solidFill>
                </a:rPr>
                <a:t>Immediate painless evacuation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5.28337E-6 C -0.0047 -0.00462 -0.00938 -0.00901 -0.01164 0.02661 C -0.0139 0.06223 -0.01407 0.13765 -0.01407 0.21329 " pathEditMode="relative" ptsTypes="aaA">
                                      <p:cBhvr>
                                        <p:cTn id="6" dur="2000" fill="hold"/>
                                        <p:tgtEl>
                                          <p:spTgt spid="264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4.15221E-6 C 0.00087 0.00255 0.00139 0.00532 -0.00034 0.00995 C -0.00208 0.01481 -0.00347 0.02198 -0.00954 0.02823 C -0.01527 0.0347 -0.02586 0.04164 -0.03611 0.04881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24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64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23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Line 2">
            <a:extLst>
              <a:ext uri="{FF2B5EF4-FFF2-40B4-BE49-F238E27FC236}">
                <a16:creationId xmlns:a16="http://schemas.microsoft.com/office/drawing/2014/main" id="{8E2761CC-D207-46A3-BE96-14BB4D3B126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4875" y="1196975"/>
            <a:ext cx="0" cy="3603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3491" name="Line 3">
            <a:extLst>
              <a:ext uri="{FF2B5EF4-FFF2-40B4-BE49-F238E27FC236}">
                <a16:creationId xmlns:a16="http://schemas.microsoft.com/office/drawing/2014/main" id="{880332A8-4F9E-430F-AFAD-CEA06EC6F4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14875" y="2349500"/>
            <a:ext cx="0" cy="5746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3492" name="Line 4">
            <a:extLst>
              <a:ext uri="{FF2B5EF4-FFF2-40B4-BE49-F238E27FC236}">
                <a16:creationId xmlns:a16="http://schemas.microsoft.com/office/drawing/2014/main" id="{126970AB-3BD9-46B5-99D1-75896EB8E5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14875" y="4581525"/>
            <a:ext cx="0" cy="5032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3493" name="Freeform 5">
            <a:extLst>
              <a:ext uri="{FF2B5EF4-FFF2-40B4-BE49-F238E27FC236}">
                <a16:creationId xmlns:a16="http://schemas.microsoft.com/office/drawing/2014/main" id="{AE4DD03E-8B43-4CE1-BE1E-B91191AD4DA4}"/>
              </a:ext>
            </a:extLst>
          </p:cNvPr>
          <p:cNvSpPr>
            <a:spLocks/>
          </p:cNvSpPr>
          <p:nvPr/>
        </p:nvSpPr>
        <p:spPr bwMode="auto">
          <a:xfrm flipH="1">
            <a:off x="3576638" y="1052513"/>
            <a:ext cx="693737" cy="687387"/>
          </a:xfrm>
          <a:custGeom>
            <a:avLst/>
            <a:gdLst>
              <a:gd name="T0" fmla="*/ 19356196 w 223"/>
              <a:gd name="T1" fmla="*/ 996580963 h 264"/>
              <a:gd name="T2" fmla="*/ 483892446 w 223"/>
              <a:gd name="T3" fmla="*/ 1593172993 h 264"/>
              <a:gd name="T4" fmla="*/ 1006500394 w 223"/>
              <a:gd name="T5" fmla="*/ 1769438288 h 264"/>
              <a:gd name="T6" fmla="*/ 1887185516 w 223"/>
              <a:gd name="T7" fmla="*/ 1457583304 h 264"/>
              <a:gd name="T8" fmla="*/ 2147483646 w 223"/>
              <a:gd name="T9" fmla="*/ 827093200 h 264"/>
              <a:gd name="T10" fmla="*/ 1925897907 w 223"/>
              <a:gd name="T11" fmla="*/ 277956911 h 264"/>
              <a:gd name="T12" fmla="*/ 987144198 w 223"/>
              <a:gd name="T13" fmla="*/ 54235876 h 264"/>
              <a:gd name="T14" fmla="*/ 445183166 w 223"/>
              <a:gd name="T15" fmla="*/ 149147357 h 264"/>
              <a:gd name="T16" fmla="*/ 0 w 223"/>
              <a:gd name="T17" fmla="*/ 969463025 h 2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3" h="264">
                <a:moveTo>
                  <a:pt x="2" y="147"/>
                </a:moveTo>
                <a:cubicBezTo>
                  <a:pt x="10" y="162"/>
                  <a:pt x="33" y="216"/>
                  <a:pt x="50" y="235"/>
                </a:cubicBezTo>
                <a:cubicBezTo>
                  <a:pt x="67" y="254"/>
                  <a:pt x="80" y="264"/>
                  <a:pt x="104" y="261"/>
                </a:cubicBezTo>
                <a:cubicBezTo>
                  <a:pt x="128" y="258"/>
                  <a:pt x="175" y="238"/>
                  <a:pt x="195" y="215"/>
                </a:cubicBezTo>
                <a:cubicBezTo>
                  <a:pt x="215" y="192"/>
                  <a:pt x="221" y="151"/>
                  <a:pt x="222" y="122"/>
                </a:cubicBezTo>
                <a:cubicBezTo>
                  <a:pt x="223" y="93"/>
                  <a:pt x="219" y="60"/>
                  <a:pt x="199" y="41"/>
                </a:cubicBezTo>
                <a:cubicBezTo>
                  <a:pt x="179" y="22"/>
                  <a:pt x="127" y="11"/>
                  <a:pt x="102" y="8"/>
                </a:cubicBezTo>
                <a:cubicBezTo>
                  <a:pt x="77" y="5"/>
                  <a:pt x="63" y="0"/>
                  <a:pt x="46" y="22"/>
                </a:cubicBezTo>
                <a:cubicBezTo>
                  <a:pt x="29" y="44"/>
                  <a:pt x="10" y="118"/>
                  <a:pt x="0" y="143"/>
                </a:cubicBezTo>
              </a:path>
            </a:pathLst>
          </a:custGeom>
          <a:solidFill>
            <a:srgbClr val="FFCCFF"/>
          </a:solidFill>
          <a:ln w="31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3494" name="Freeform 6">
            <a:extLst>
              <a:ext uri="{FF2B5EF4-FFF2-40B4-BE49-F238E27FC236}">
                <a16:creationId xmlns:a16="http://schemas.microsoft.com/office/drawing/2014/main" id="{C9B5ADBC-BD79-411C-909C-EF8A2B546C97}"/>
              </a:ext>
            </a:extLst>
          </p:cNvPr>
          <p:cNvSpPr>
            <a:spLocks/>
          </p:cNvSpPr>
          <p:nvPr/>
        </p:nvSpPr>
        <p:spPr bwMode="auto">
          <a:xfrm flipH="1">
            <a:off x="3132138" y="4025900"/>
            <a:ext cx="1692275" cy="1417638"/>
          </a:xfrm>
          <a:custGeom>
            <a:avLst/>
            <a:gdLst>
              <a:gd name="T0" fmla="*/ 0 w 544"/>
              <a:gd name="T1" fmla="*/ 0 h 544"/>
              <a:gd name="T2" fmla="*/ 2147483646 w 544"/>
              <a:gd name="T3" fmla="*/ 0 h 544"/>
              <a:gd name="T4" fmla="*/ 2147483646 w 544"/>
              <a:gd name="T5" fmla="*/ 2147483646 h 544"/>
              <a:gd name="T6" fmla="*/ 2147483646 w 544"/>
              <a:gd name="T7" fmla="*/ 2147483646 h 544"/>
              <a:gd name="T8" fmla="*/ 880614492 w 544"/>
              <a:gd name="T9" fmla="*/ 2147483646 h 544"/>
              <a:gd name="T10" fmla="*/ 880614492 w 544"/>
              <a:gd name="T11" fmla="*/ 2147483646 h 544"/>
              <a:gd name="T12" fmla="*/ 1335435174 w 544"/>
              <a:gd name="T13" fmla="*/ 2147483646 h 544"/>
              <a:gd name="T14" fmla="*/ 1393498249 w 544"/>
              <a:gd name="T15" fmla="*/ 1996550283 h 544"/>
              <a:gd name="T16" fmla="*/ 880614492 w 544"/>
              <a:gd name="T17" fmla="*/ 1541553633 h 544"/>
              <a:gd name="T18" fmla="*/ 19355395 w 544"/>
              <a:gd name="T19" fmla="*/ 937155138 h 544"/>
              <a:gd name="T20" fmla="*/ 0 w 544"/>
              <a:gd name="T21" fmla="*/ 0 h 54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44" h="544">
                <a:moveTo>
                  <a:pt x="0" y="0"/>
                </a:moveTo>
                <a:lnTo>
                  <a:pt x="544" y="0"/>
                </a:lnTo>
                <a:lnTo>
                  <a:pt x="532" y="436"/>
                </a:lnTo>
                <a:lnTo>
                  <a:pt x="544" y="544"/>
                </a:lnTo>
                <a:lnTo>
                  <a:pt x="91" y="544"/>
                </a:lnTo>
                <a:lnTo>
                  <a:pt x="91" y="499"/>
                </a:lnTo>
                <a:lnTo>
                  <a:pt x="138" y="442"/>
                </a:lnTo>
                <a:lnTo>
                  <a:pt x="144" y="294"/>
                </a:lnTo>
                <a:lnTo>
                  <a:pt x="91" y="227"/>
                </a:lnTo>
                <a:lnTo>
                  <a:pt x="2" y="13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chemeClr val="tx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3495" name="Freeform 7">
            <a:extLst>
              <a:ext uri="{FF2B5EF4-FFF2-40B4-BE49-F238E27FC236}">
                <a16:creationId xmlns:a16="http://schemas.microsoft.com/office/drawing/2014/main" id="{886C7274-86D2-4724-909B-8FC5823FFEFA}"/>
              </a:ext>
            </a:extLst>
          </p:cNvPr>
          <p:cNvSpPr>
            <a:spLocks/>
          </p:cNvSpPr>
          <p:nvPr/>
        </p:nvSpPr>
        <p:spPr bwMode="auto">
          <a:xfrm flipH="1">
            <a:off x="3271838" y="4379913"/>
            <a:ext cx="1130300" cy="1063625"/>
          </a:xfrm>
          <a:custGeom>
            <a:avLst/>
            <a:gdLst>
              <a:gd name="T0" fmla="*/ 0 w 363"/>
              <a:gd name="T1" fmla="*/ 0 h 408"/>
              <a:gd name="T2" fmla="*/ 1318599261 w 363"/>
              <a:gd name="T3" fmla="*/ 611644334 h 408"/>
              <a:gd name="T4" fmla="*/ 1754901289 w 363"/>
              <a:gd name="T5" fmla="*/ 2147483646 h 408"/>
              <a:gd name="T6" fmla="*/ 2147483646 w 363"/>
              <a:gd name="T7" fmla="*/ 2147483646 h 408"/>
              <a:gd name="T8" fmla="*/ 2147483646 w 363"/>
              <a:gd name="T9" fmla="*/ 0 h 4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3" h="408">
                <a:moveTo>
                  <a:pt x="0" y="0"/>
                </a:moveTo>
                <a:lnTo>
                  <a:pt x="136" y="90"/>
                </a:lnTo>
                <a:lnTo>
                  <a:pt x="181" y="408"/>
                </a:lnTo>
                <a:lnTo>
                  <a:pt x="363" y="408"/>
                </a:lnTo>
                <a:lnTo>
                  <a:pt x="363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66248" name="Group 8">
            <a:extLst>
              <a:ext uri="{FF2B5EF4-FFF2-40B4-BE49-F238E27FC236}">
                <a16:creationId xmlns:a16="http://schemas.microsoft.com/office/drawing/2014/main" id="{BC740FBE-88B7-4E27-AE25-3D3E5F4A5605}"/>
              </a:ext>
            </a:extLst>
          </p:cNvPr>
          <p:cNvGrpSpPr>
            <a:grpSpLocks/>
          </p:cNvGrpSpPr>
          <p:nvPr/>
        </p:nvGrpSpPr>
        <p:grpSpPr bwMode="auto">
          <a:xfrm rot="361668">
            <a:off x="3419475" y="2852738"/>
            <a:ext cx="2820988" cy="1779587"/>
            <a:chOff x="2751" y="2024"/>
            <a:chExt cx="1197" cy="683"/>
          </a:xfrm>
        </p:grpSpPr>
        <p:sp>
          <p:nvSpPr>
            <p:cNvPr id="63525" name="Freeform 9">
              <a:extLst>
                <a:ext uri="{FF2B5EF4-FFF2-40B4-BE49-F238E27FC236}">
                  <a16:creationId xmlns:a16="http://schemas.microsoft.com/office/drawing/2014/main" id="{9FD16012-F70A-4142-A59C-701D815E14BC}"/>
                </a:ext>
              </a:extLst>
            </p:cNvPr>
            <p:cNvSpPr>
              <a:spLocks/>
            </p:cNvSpPr>
            <p:nvPr/>
          </p:nvSpPr>
          <p:spPr bwMode="auto">
            <a:xfrm rot="-298181">
              <a:off x="2751" y="2024"/>
              <a:ext cx="673" cy="278"/>
            </a:xfrm>
            <a:custGeom>
              <a:avLst/>
              <a:gdLst>
                <a:gd name="T0" fmla="*/ 11 w 537"/>
                <a:gd name="T1" fmla="*/ 0 h 278"/>
                <a:gd name="T2" fmla="*/ 546 w 537"/>
                <a:gd name="T3" fmla="*/ 177 h 278"/>
                <a:gd name="T4" fmla="*/ 708 w 537"/>
                <a:gd name="T5" fmla="*/ 132 h 278"/>
                <a:gd name="T6" fmla="*/ 773 w 537"/>
                <a:gd name="T7" fmla="*/ 161 h 278"/>
                <a:gd name="T8" fmla="*/ 843 w 537"/>
                <a:gd name="T9" fmla="*/ 161 h 278"/>
                <a:gd name="T10" fmla="*/ 773 w 537"/>
                <a:gd name="T11" fmla="*/ 252 h 278"/>
                <a:gd name="T12" fmla="*/ 702 w 537"/>
                <a:gd name="T13" fmla="*/ 252 h 278"/>
                <a:gd name="T14" fmla="*/ 559 w 537"/>
                <a:gd name="T15" fmla="*/ 252 h 278"/>
                <a:gd name="T16" fmla="*/ 0 w 537"/>
                <a:gd name="T17" fmla="*/ 95 h 2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37" h="278">
                  <a:moveTo>
                    <a:pt x="7" y="0"/>
                  </a:moveTo>
                  <a:cubicBezTo>
                    <a:pt x="64" y="28"/>
                    <a:pt x="274" y="155"/>
                    <a:pt x="348" y="177"/>
                  </a:cubicBezTo>
                  <a:cubicBezTo>
                    <a:pt x="422" y="199"/>
                    <a:pt x="427" y="135"/>
                    <a:pt x="451" y="132"/>
                  </a:cubicBezTo>
                  <a:cubicBezTo>
                    <a:pt x="475" y="129"/>
                    <a:pt x="478" y="156"/>
                    <a:pt x="492" y="161"/>
                  </a:cubicBezTo>
                  <a:cubicBezTo>
                    <a:pt x="506" y="166"/>
                    <a:pt x="537" y="146"/>
                    <a:pt x="537" y="161"/>
                  </a:cubicBezTo>
                  <a:cubicBezTo>
                    <a:pt x="537" y="176"/>
                    <a:pt x="507" y="237"/>
                    <a:pt x="492" y="252"/>
                  </a:cubicBezTo>
                  <a:cubicBezTo>
                    <a:pt x="477" y="267"/>
                    <a:pt x="470" y="252"/>
                    <a:pt x="447" y="252"/>
                  </a:cubicBezTo>
                  <a:cubicBezTo>
                    <a:pt x="424" y="252"/>
                    <a:pt x="430" y="278"/>
                    <a:pt x="356" y="252"/>
                  </a:cubicBezTo>
                  <a:cubicBezTo>
                    <a:pt x="282" y="226"/>
                    <a:pt x="74" y="128"/>
                    <a:pt x="0" y="95"/>
                  </a:cubicBezTo>
                </a:path>
              </a:pathLst>
            </a:custGeom>
            <a:solidFill>
              <a:srgbClr val="FFCCFF"/>
            </a:solidFill>
            <a:ln w="127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63526" name="Group 10">
              <a:extLst>
                <a:ext uri="{FF2B5EF4-FFF2-40B4-BE49-F238E27FC236}">
                  <a16:creationId xmlns:a16="http://schemas.microsoft.com/office/drawing/2014/main" id="{EB1A3368-18F0-4BF8-8F8C-50AC14E3A998}"/>
                </a:ext>
              </a:extLst>
            </p:cNvPr>
            <p:cNvGrpSpPr>
              <a:grpSpLocks/>
            </p:cNvGrpSpPr>
            <p:nvPr/>
          </p:nvGrpSpPr>
          <p:grpSpPr bwMode="auto">
            <a:xfrm rot="865688" flipH="1">
              <a:off x="2902" y="2027"/>
              <a:ext cx="543" cy="680"/>
              <a:chOff x="3787" y="300"/>
              <a:chExt cx="1991" cy="2809"/>
            </a:xfrm>
          </p:grpSpPr>
          <p:sp>
            <p:nvSpPr>
              <p:cNvPr id="63528" name="Freeform 11">
                <a:extLst>
                  <a:ext uri="{FF2B5EF4-FFF2-40B4-BE49-F238E27FC236}">
                    <a16:creationId xmlns:a16="http://schemas.microsoft.com/office/drawing/2014/main" id="{EBF0D99C-6476-4089-B25A-A5963EAB4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2" y="1065"/>
                <a:ext cx="1226" cy="2044"/>
              </a:xfrm>
              <a:custGeom>
                <a:avLst/>
                <a:gdLst>
                  <a:gd name="T0" fmla="*/ 50 w 1226"/>
                  <a:gd name="T1" fmla="*/ 0 h 2044"/>
                  <a:gd name="T2" fmla="*/ 300 w 1226"/>
                  <a:gd name="T3" fmla="*/ 320 h 2044"/>
                  <a:gd name="T4" fmla="*/ 695 w 1226"/>
                  <a:gd name="T5" fmla="*/ 1725 h 2044"/>
                  <a:gd name="T6" fmla="*/ 762 w 1226"/>
                  <a:gd name="T7" fmla="*/ 1802 h 2044"/>
                  <a:gd name="T8" fmla="*/ 1170 w 1226"/>
                  <a:gd name="T9" fmla="*/ 1884 h 2044"/>
                  <a:gd name="T10" fmla="*/ 1190 w 1226"/>
                  <a:gd name="T11" fmla="*/ 1843 h 2044"/>
                  <a:gd name="T12" fmla="*/ 1226 w 1226"/>
                  <a:gd name="T13" fmla="*/ 1843 h 2044"/>
                  <a:gd name="T14" fmla="*/ 1200 w 1226"/>
                  <a:gd name="T15" fmla="*/ 2044 h 2044"/>
                  <a:gd name="T16" fmla="*/ 1156 w 1226"/>
                  <a:gd name="T17" fmla="*/ 2009 h 2044"/>
                  <a:gd name="T18" fmla="*/ 1150 w 1226"/>
                  <a:gd name="T19" fmla="*/ 1951 h 2044"/>
                  <a:gd name="T20" fmla="*/ 736 w 1226"/>
                  <a:gd name="T21" fmla="*/ 1867 h 2044"/>
                  <a:gd name="T22" fmla="*/ 640 w 1226"/>
                  <a:gd name="T23" fmla="*/ 1778 h 2044"/>
                  <a:gd name="T24" fmla="*/ 235 w 1226"/>
                  <a:gd name="T25" fmla="*/ 350 h 2044"/>
                  <a:gd name="T26" fmla="*/ 0 w 1226"/>
                  <a:gd name="T27" fmla="*/ 58 h 204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26" h="2044">
                    <a:moveTo>
                      <a:pt x="50" y="0"/>
                    </a:moveTo>
                    <a:lnTo>
                      <a:pt x="300" y="320"/>
                    </a:lnTo>
                    <a:lnTo>
                      <a:pt x="695" y="1725"/>
                    </a:lnTo>
                    <a:lnTo>
                      <a:pt x="762" y="1802"/>
                    </a:lnTo>
                    <a:lnTo>
                      <a:pt x="1170" y="1884"/>
                    </a:lnTo>
                    <a:lnTo>
                      <a:pt x="1190" y="1843"/>
                    </a:lnTo>
                    <a:lnTo>
                      <a:pt x="1226" y="1843"/>
                    </a:lnTo>
                    <a:lnTo>
                      <a:pt x="1200" y="2044"/>
                    </a:lnTo>
                    <a:lnTo>
                      <a:pt x="1156" y="2009"/>
                    </a:lnTo>
                    <a:lnTo>
                      <a:pt x="1150" y="1951"/>
                    </a:lnTo>
                    <a:lnTo>
                      <a:pt x="736" y="1867"/>
                    </a:lnTo>
                    <a:lnTo>
                      <a:pt x="640" y="1778"/>
                    </a:lnTo>
                    <a:lnTo>
                      <a:pt x="235" y="350"/>
                    </a:lnTo>
                    <a:lnTo>
                      <a:pt x="0" y="58"/>
                    </a:lnTo>
                  </a:path>
                </a:pathLst>
              </a:cu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529" name="Freeform 12">
                <a:extLst>
                  <a:ext uri="{FF2B5EF4-FFF2-40B4-BE49-F238E27FC236}">
                    <a16:creationId xmlns:a16="http://schemas.microsoft.com/office/drawing/2014/main" id="{29DA7469-E918-448F-B3F0-6062148FBC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7" y="300"/>
                <a:ext cx="871" cy="889"/>
              </a:xfrm>
              <a:custGeom>
                <a:avLst/>
                <a:gdLst>
                  <a:gd name="T0" fmla="*/ 841 w 871"/>
                  <a:gd name="T1" fmla="*/ 723 h 889"/>
                  <a:gd name="T2" fmla="*/ 700 w 871"/>
                  <a:gd name="T3" fmla="*/ 889 h 889"/>
                  <a:gd name="T4" fmla="*/ 631 w 871"/>
                  <a:gd name="T5" fmla="*/ 765 h 889"/>
                  <a:gd name="T6" fmla="*/ 595 w 871"/>
                  <a:gd name="T7" fmla="*/ 723 h 889"/>
                  <a:gd name="T8" fmla="*/ 456 w 871"/>
                  <a:gd name="T9" fmla="*/ 598 h 889"/>
                  <a:gd name="T10" fmla="*/ 385 w 871"/>
                  <a:gd name="T11" fmla="*/ 474 h 889"/>
                  <a:gd name="T12" fmla="*/ 351 w 871"/>
                  <a:gd name="T13" fmla="*/ 433 h 889"/>
                  <a:gd name="T14" fmla="*/ 280 w 871"/>
                  <a:gd name="T15" fmla="*/ 391 h 889"/>
                  <a:gd name="T16" fmla="*/ 175 w 871"/>
                  <a:gd name="T17" fmla="*/ 391 h 889"/>
                  <a:gd name="T18" fmla="*/ 105 w 871"/>
                  <a:gd name="T19" fmla="*/ 433 h 889"/>
                  <a:gd name="T20" fmla="*/ 70 w 871"/>
                  <a:gd name="T21" fmla="*/ 474 h 889"/>
                  <a:gd name="T22" fmla="*/ 0 w 871"/>
                  <a:gd name="T23" fmla="*/ 391 h 889"/>
                  <a:gd name="T24" fmla="*/ 351 w 871"/>
                  <a:gd name="T25" fmla="*/ 17 h 889"/>
                  <a:gd name="T26" fmla="*/ 393 w 871"/>
                  <a:gd name="T27" fmla="*/ 38 h 889"/>
                  <a:gd name="T28" fmla="*/ 438 w 871"/>
                  <a:gd name="T29" fmla="*/ 0 h 889"/>
                  <a:gd name="T30" fmla="*/ 458 w 871"/>
                  <a:gd name="T31" fmla="*/ 38 h 889"/>
                  <a:gd name="T32" fmla="*/ 420 w 871"/>
                  <a:gd name="T33" fmla="*/ 100 h 889"/>
                  <a:gd name="T34" fmla="*/ 420 w 871"/>
                  <a:gd name="T35" fmla="*/ 184 h 889"/>
                  <a:gd name="T36" fmla="*/ 420 w 871"/>
                  <a:gd name="T37" fmla="*/ 225 h 889"/>
                  <a:gd name="T38" fmla="*/ 456 w 871"/>
                  <a:gd name="T39" fmla="*/ 308 h 889"/>
                  <a:gd name="T40" fmla="*/ 561 w 871"/>
                  <a:gd name="T41" fmla="*/ 308 h 889"/>
                  <a:gd name="T42" fmla="*/ 595 w 871"/>
                  <a:gd name="T43" fmla="*/ 349 h 889"/>
                  <a:gd name="T44" fmla="*/ 871 w 871"/>
                  <a:gd name="T45" fmla="*/ 684 h 889"/>
                  <a:gd name="T46" fmla="*/ 805 w 871"/>
                  <a:gd name="T47" fmla="*/ 765 h 88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871" h="889">
                    <a:moveTo>
                      <a:pt x="841" y="723"/>
                    </a:moveTo>
                    <a:lnTo>
                      <a:pt x="700" y="889"/>
                    </a:lnTo>
                    <a:lnTo>
                      <a:pt x="631" y="765"/>
                    </a:lnTo>
                    <a:lnTo>
                      <a:pt x="595" y="723"/>
                    </a:lnTo>
                    <a:lnTo>
                      <a:pt x="456" y="598"/>
                    </a:lnTo>
                    <a:lnTo>
                      <a:pt x="385" y="474"/>
                    </a:lnTo>
                    <a:lnTo>
                      <a:pt x="351" y="433"/>
                    </a:lnTo>
                    <a:lnTo>
                      <a:pt x="280" y="391"/>
                    </a:lnTo>
                    <a:lnTo>
                      <a:pt x="175" y="391"/>
                    </a:lnTo>
                    <a:lnTo>
                      <a:pt x="105" y="433"/>
                    </a:lnTo>
                    <a:lnTo>
                      <a:pt x="70" y="474"/>
                    </a:lnTo>
                    <a:lnTo>
                      <a:pt x="0" y="391"/>
                    </a:lnTo>
                    <a:lnTo>
                      <a:pt x="351" y="17"/>
                    </a:lnTo>
                    <a:lnTo>
                      <a:pt x="393" y="38"/>
                    </a:lnTo>
                    <a:lnTo>
                      <a:pt x="438" y="0"/>
                    </a:lnTo>
                    <a:lnTo>
                      <a:pt x="458" y="38"/>
                    </a:lnTo>
                    <a:lnTo>
                      <a:pt x="420" y="100"/>
                    </a:lnTo>
                    <a:lnTo>
                      <a:pt x="420" y="184"/>
                    </a:lnTo>
                    <a:lnTo>
                      <a:pt x="420" y="225"/>
                    </a:lnTo>
                    <a:lnTo>
                      <a:pt x="456" y="308"/>
                    </a:lnTo>
                    <a:lnTo>
                      <a:pt x="561" y="308"/>
                    </a:lnTo>
                    <a:lnTo>
                      <a:pt x="595" y="349"/>
                    </a:lnTo>
                    <a:lnTo>
                      <a:pt x="871" y="684"/>
                    </a:lnTo>
                    <a:lnTo>
                      <a:pt x="805" y="76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63527" name="Freeform 13">
              <a:extLst>
                <a:ext uri="{FF2B5EF4-FFF2-40B4-BE49-F238E27FC236}">
                  <a16:creationId xmlns:a16="http://schemas.microsoft.com/office/drawing/2014/main" id="{5895E456-A4CC-4877-84F8-697FCFA272B1}"/>
                </a:ext>
              </a:extLst>
            </p:cNvPr>
            <p:cNvSpPr>
              <a:spLocks/>
            </p:cNvSpPr>
            <p:nvPr/>
          </p:nvSpPr>
          <p:spPr bwMode="auto">
            <a:xfrm rot="-550502">
              <a:off x="3470" y="2112"/>
              <a:ext cx="478" cy="78"/>
            </a:xfrm>
            <a:custGeom>
              <a:avLst/>
              <a:gdLst>
                <a:gd name="T0" fmla="*/ 0 w 478"/>
                <a:gd name="T1" fmla="*/ 29 h 78"/>
                <a:gd name="T2" fmla="*/ 54 w 478"/>
                <a:gd name="T3" fmla="*/ 77 h 78"/>
                <a:gd name="T4" fmla="*/ 157 w 478"/>
                <a:gd name="T5" fmla="*/ 22 h 78"/>
                <a:gd name="T6" fmla="*/ 316 w 478"/>
                <a:gd name="T7" fmla="*/ 66 h 78"/>
                <a:gd name="T8" fmla="*/ 478 w 478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8" h="78">
                  <a:moveTo>
                    <a:pt x="0" y="29"/>
                  </a:moveTo>
                  <a:cubicBezTo>
                    <a:pt x="9" y="37"/>
                    <a:pt x="28" y="78"/>
                    <a:pt x="54" y="77"/>
                  </a:cubicBezTo>
                  <a:cubicBezTo>
                    <a:pt x="80" y="76"/>
                    <a:pt x="113" y="24"/>
                    <a:pt x="157" y="22"/>
                  </a:cubicBezTo>
                  <a:cubicBezTo>
                    <a:pt x="201" y="20"/>
                    <a:pt x="262" y="70"/>
                    <a:pt x="316" y="66"/>
                  </a:cubicBezTo>
                  <a:cubicBezTo>
                    <a:pt x="369" y="62"/>
                    <a:pt x="444" y="13"/>
                    <a:pt x="478" y="0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3497" name="Freeform 14">
            <a:extLst>
              <a:ext uri="{FF2B5EF4-FFF2-40B4-BE49-F238E27FC236}">
                <a16:creationId xmlns:a16="http://schemas.microsoft.com/office/drawing/2014/main" id="{35BA0B6C-7E17-466A-851A-34A02F7428FB}"/>
              </a:ext>
            </a:extLst>
          </p:cNvPr>
          <p:cNvSpPr>
            <a:spLocks/>
          </p:cNvSpPr>
          <p:nvPr/>
        </p:nvSpPr>
        <p:spPr bwMode="auto">
          <a:xfrm flipH="1">
            <a:off x="3276600" y="1916113"/>
            <a:ext cx="2489200" cy="3598862"/>
          </a:xfrm>
          <a:custGeom>
            <a:avLst/>
            <a:gdLst>
              <a:gd name="T0" fmla="*/ 0 w 800"/>
              <a:gd name="T1" fmla="*/ 2147483646 h 1381"/>
              <a:gd name="T2" fmla="*/ 755151716 w 800"/>
              <a:gd name="T3" fmla="*/ 2147483646 h 1381"/>
              <a:gd name="T4" fmla="*/ 2004058032 w 800"/>
              <a:gd name="T5" fmla="*/ 2147483646 h 1381"/>
              <a:gd name="T6" fmla="*/ 2147483646 w 800"/>
              <a:gd name="T7" fmla="*/ 2147483646 h 1381"/>
              <a:gd name="T8" fmla="*/ 2147483646 w 800"/>
              <a:gd name="T9" fmla="*/ 2147483646 h 1381"/>
              <a:gd name="T10" fmla="*/ 2147483646 w 800"/>
              <a:gd name="T11" fmla="*/ 2147483646 h 1381"/>
              <a:gd name="T12" fmla="*/ 2147483646 w 800"/>
              <a:gd name="T13" fmla="*/ 2147483646 h 1381"/>
              <a:gd name="T14" fmla="*/ 2147483646 w 800"/>
              <a:gd name="T15" fmla="*/ 2147483646 h 1381"/>
              <a:gd name="T16" fmla="*/ 2147483646 w 800"/>
              <a:gd name="T17" fmla="*/ 2147483646 h 1381"/>
              <a:gd name="T18" fmla="*/ 2147483646 w 800"/>
              <a:gd name="T19" fmla="*/ 2147483646 h 1381"/>
              <a:gd name="T20" fmla="*/ 2147483646 w 800"/>
              <a:gd name="T21" fmla="*/ 2147483646 h 1381"/>
              <a:gd name="T22" fmla="*/ 2147483646 w 800"/>
              <a:gd name="T23" fmla="*/ 2147483646 h 1381"/>
              <a:gd name="T24" fmla="*/ 2147483646 w 800"/>
              <a:gd name="T25" fmla="*/ 2147483646 h 1381"/>
              <a:gd name="T26" fmla="*/ 2147483646 w 800"/>
              <a:gd name="T27" fmla="*/ 2147483646 h 1381"/>
              <a:gd name="T28" fmla="*/ 2147483646 w 800"/>
              <a:gd name="T29" fmla="*/ 971135060 h 1381"/>
              <a:gd name="T30" fmla="*/ 2147483646 w 800"/>
              <a:gd name="T31" fmla="*/ 135823814 h 1381"/>
              <a:gd name="T32" fmla="*/ 2147483646 w 800"/>
              <a:gd name="T33" fmla="*/ 135823814 h 1381"/>
              <a:gd name="T34" fmla="*/ 2147483646 w 800"/>
              <a:gd name="T35" fmla="*/ 706278622 h 1381"/>
              <a:gd name="T36" fmla="*/ 2147483646 w 800"/>
              <a:gd name="T37" fmla="*/ 1602710584 h 1381"/>
              <a:gd name="T38" fmla="*/ 2147483646 w 800"/>
              <a:gd name="T39" fmla="*/ 2147483646 h 1381"/>
              <a:gd name="T40" fmla="*/ 2147483646 w 800"/>
              <a:gd name="T41" fmla="*/ 2147483646 h 1381"/>
              <a:gd name="T42" fmla="*/ 2147483646 w 800"/>
              <a:gd name="T43" fmla="*/ 2147483646 h 1381"/>
              <a:gd name="T44" fmla="*/ 1955649315 w 800"/>
              <a:gd name="T45" fmla="*/ 2147483646 h 1381"/>
              <a:gd name="T46" fmla="*/ 1016551942 w 800"/>
              <a:gd name="T47" fmla="*/ 2147483646 h 1381"/>
              <a:gd name="T48" fmla="*/ 1258586193 w 800"/>
              <a:gd name="T49" fmla="*/ 2147483646 h 1381"/>
              <a:gd name="T50" fmla="*/ 1762020670 w 800"/>
              <a:gd name="T51" fmla="*/ 2147483646 h 1381"/>
              <a:gd name="T52" fmla="*/ 822923297 w 800"/>
              <a:gd name="T53" fmla="*/ 2147483646 h 1381"/>
              <a:gd name="T54" fmla="*/ 0 w 800"/>
              <a:gd name="T55" fmla="*/ 2147483646 h 138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800" h="1381">
                <a:moveTo>
                  <a:pt x="0" y="1369"/>
                </a:moveTo>
                <a:cubicBezTo>
                  <a:pt x="0" y="1381"/>
                  <a:pt x="44" y="1380"/>
                  <a:pt x="78" y="1369"/>
                </a:cubicBezTo>
                <a:cubicBezTo>
                  <a:pt x="112" y="1358"/>
                  <a:pt x="168" y="1317"/>
                  <a:pt x="207" y="1304"/>
                </a:cubicBezTo>
                <a:cubicBezTo>
                  <a:pt x="246" y="1291"/>
                  <a:pt x="299" y="1311"/>
                  <a:pt x="309" y="1290"/>
                </a:cubicBezTo>
                <a:cubicBezTo>
                  <a:pt x="319" y="1269"/>
                  <a:pt x="273" y="1209"/>
                  <a:pt x="266" y="1178"/>
                </a:cubicBezTo>
                <a:cubicBezTo>
                  <a:pt x="259" y="1147"/>
                  <a:pt x="264" y="1148"/>
                  <a:pt x="266" y="1101"/>
                </a:cubicBezTo>
                <a:cubicBezTo>
                  <a:pt x="268" y="1054"/>
                  <a:pt x="283" y="951"/>
                  <a:pt x="279" y="894"/>
                </a:cubicBezTo>
                <a:cubicBezTo>
                  <a:pt x="275" y="837"/>
                  <a:pt x="223" y="781"/>
                  <a:pt x="239" y="761"/>
                </a:cubicBezTo>
                <a:cubicBezTo>
                  <a:pt x="255" y="741"/>
                  <a:pt x="311" y="769"/>
                  <a:pt x="375" y="774"/>
                </a:cubicBezTo>
                <a:cubicBezTo>
                  <a:pt x="439" y="779"/>
                  <a:pt x="565" y="791"/>
                  <a:pt x="626" y="791"/>
                </a:cubicBezTo>
                <a:cubicBezTo>
                  <a:pt x="687" y="791"/>
                  <a:pt x="716" y="791"/>
                  <a:pt x="744" y="774"/>
                </a:cubicBezTo>
                <a:cubicBezTo>
                  <a:pt x="772" y="757"/>
                  <a:pt x="792" y="723"/>
                  <a:pt x="796" y="690"/>
                </a:cubicBezTo>
                <a:cubicBezTo>
                  <a:pt x="800" y="657"/>
                  <a:pt x="779" y="616"/>
                  <a:pt x="770" y="573"/>
                </a:cubicBezTo>
                <a:cubicBezTo>
                  <a:pt x="761" y="530"/>
                  <a:pt x="738" y="502"/>
                  <a:pt x="740" y="430"/>
                </a:cubicBezTo>
                <a:cubicBezTo>
                  <a:pt x="742" y="358"/>
                  <a:pt x="788" y="211"/>
                  <a:pt x="784" y="143"/>
                </a:cubicBezTo>
                <a:cubicBezTo>
                  <a:pt x="780" y="75"/>
                  <a:pt x="743" y="40"/>
                  <a:pt x="717" y="20"/>
                </a:cubicBezTo>
                <a:cubicBezTo>
                  <a:pt x="691" y="0"/>
                  <a:pt x="650" y="6"/>
                  <a:pt x="626" y="20"/>
                </a:cubicBezTo>
                <a:cubicBezTo>
                  <a:pt x="602" y="34"/>
                  <a:pt x="598" y="68"/>
                  <a:pt x="571" y="104"/>
                </a:cubicBezTo>
                <a:cubicBezTo>
                  <a:pt x="544" y="140"/>
                  <a:pt x="467" y="196"/>
                  <a:pt x="466" y="236"/>
                </a:cubicBezTo>
                <a:cubicBezTo>
                  <a:pt x="465" y="276"/>
                  <a:pt x="549" y="286"/>
                  <a:pt x="564" y="343"/>
                </a:cubicBezTo>
                <a:cubicBezTo>
                  <a:pt x="579" y="400"/>
                  <a:pt x="585" y="532"/>
                  <a:pt x="558" y="576"/>
                </a:cubicBezTo>
                <a:cubicBezTo>
                  <a:pt x="531" y="620"/>
                  <a:pt x="459" y="604"/>
                  <a:pt x="400" y="609"/>
                </a:cubicBezTo>
                <a:cubicBezTo>
                  <a:pt x="341" y="614"/>
                  <a:pt x="251" y="598"/>
                  <a:pt x="202" y="609"/>
                </a:cubicBezTo>
                <a:cubicBezTo>
                  <a:pt x="153" y="620"/>
                  <a:pt x="117" y="631"/>
                  <a:pt x="105" y="673"/>
                </a:cubicBezTo>
                <a:cubicBezTo>
                  <a:pt x="93" y="715"/>
                  <a:pt x="117" y="779"/>
                  <a:pt x="130" y="861"/>
                </a:cubicBezTo>
                <a:cubicBezTo>
                  <a:pt x="143" y="943"/>
                  <a:pt x="189" y="1091"/>
                  <a:pt x="182" y="1165"/>
                </a:cubicBezTo>
                <a:cubicBezTo>
                  <a:pt x="175" y="1239"/>
                  <a:pt x="115" y="1274"/>
                  <a:pt x="85" y="1308"/>
                </a:cubicBezTo>
                <a:cubicBezTo>
                  <a:pt x="55" y="1342"/>
                  <a:pt x="18" y="1356"/>
                  <a:pt x="0" y="1369"/>
                </a:cubicBezTo>
                <a:close/>
              </a:path>
            </a:pathLst>
          </a:custGeom>
          <a:solidFill>
            <a:srgbClr val="FFE7FF"/>
          </a:solidFill>
          <a:ln w="31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63498" name="Group 15">
            <a:extLst>
              <a:ext uri="{FF2B5EF4-FFF2-40B4-BE49-F238E27FC236}">
                <a16:creationId xmlns:a16="http://schemas.microsoft.com/office/drawing/2014/main" id="{F358FB0D-BC92-460D-AA6D-F4B94513049F}"/>
              </a:ext>
            </a:extLst>
          </p:cNvPr>
          <p:cNvGrpSpPr>
            <a:grpSpLocks/>
          </p:cNvGrpSpPr>
          <p:nvPr/>
        </p:nvGrpSpPr>
        <p:grpSpPr bwMode="auto">
          <a:xfrm>
            <a:off x="3563938" y="3357563"/>
            <a:ext cx="360362" cy="504825"/>
            <a:chOff x="3016" y="981"/>
            <a:chExt cx="227" cy="318"/>
          </a:xfrm>
        </p:grpSpPr>
        <p:grpSp>
          <p:nvGrpSpPr>
            <p:cNvPr id="63515" name="Group 16">
              <a:extLst>
                <a:ext uri="{FF2B5EF4-FFF2-40B4-BE49-F238E27FC236}">
                  <a16:creationId xmlns:a16="http://schemas.microsoft.com/office/drawing/2014/main" id="{50FF1024-6574-4AE1-83DF-BB86E47315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16" y="981"/>
              <a:ext cx="227" cy="318"/>
              <a:chOff x="4059" y="1117"/>
              <a:chExt cx="181" cy="266"/>
            </a:xfrm>
          </p:grpSpPr>
          <p:sp>
            <p:nvSpPr>
              <p:cNvPr id="63520" name="Oval 17">
                <a:extLst>
                  <a:ext uri="{FF2B5EF4-FFF2-40B4-BE49-F238E27FC236}">
                    <a16:creationId xmlns:a16="http://schemas.microsoft.com/office/drawing/2014/main" id="{1401BC87-C733-4999-95DA-CB6E5DB327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330692">
                <a:off x="4059" y="1117"/>
                <a:ext cx="181" cy="257"/>
              </a:xfrm>
              <a:prstGeom prst="ellipse">
                <a:avLst/>
              </a:prstGeom>
              <a:solidFill>
                <a:srgbClr val="FFE7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63521" name="Oval 18">
                <a:extLst>
                  <a:ext uri="{FF2B5EF4-FFF2-40B4-BE49-F238E27FC236}">
                    <a16:creationId xmlns:a16="http://schemas.microsoft.com/office/drawing/2014/main" id="{3D4C86B3-AE2F-4964-A39F-FB99883A43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9756">
                <a:off x="4135" y="1122"/>
                <a:ext cx="91" cy="91"/>
              </a:xfrm>
              <a:prstGeom prst="ellipse">
                <a:avLst/>
              </a:prstGeom>
              <a:solidFill>
                <a:srgbClr val="FF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63522" name="Oval 19">
                <a:extLst>
                  <a:ext uri="{FF2B5EF4-FFF2-40B4-BE49-F238E27FC236}">
                    <a16:creationId xmlns:a16="http://schemas.microsoft.com/office/drawing/2014/main" id="{4C36D9AB-0C33-4E67-BCA7-3CF0819B1D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9756">
                <a:off x="4061" y="1192"/>
                <a:ext cx="91" cy="91"/>
              </a:xfrm>
              <a:prstGeom prst="ellipse">
                <a:avLst/>
              </a:prstGeom>
              <a:solidFill>
                <a:srgbClr val="FF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63523" name="Oval 20">
                <a:extLst>
                  <a:ext uri="{FF2B5EF4-FFF2-40B4-BE49-F238E27FC236}">
                    <a16:creationId xmlns:a16="http://schemas.microsoft.com/office/drawing/2014/main" id="{7B0756C8-0CBA-4248-9784-8F4C520E06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9756">
                <a:off x="4073" y="1292"/>
                <a:ext cx="91" cy="91"/>
              </a:xfrm>
              <a:prstGeom prst="ellipse">
                <a:avLst/>
              </a:prstGeom>
              <a:solidFill>
                <a:srgbClr val="FF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63524" name="Oval 21">
                <a:extLst>
                  <a:ext uri="{FF2B5EF4-FFF2-40B4-BE49-F238E27FC236}">
                    <a16:creationId xmlns:a16="http://schemas.microsoft.com/office/drawing/2014/main" id="{919D1F69-4D14-4BB5-AA2F-9863796A89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9756">
                <a:off x="4146" y="1223"/>
                <a:ext cx="91" cy="91"/>
              </a:xfrm>
              <a:prstGeom prst="ellipse">
                <a:avLst/>
              </a:prstGeom>
              <a:solidFill>
                <a:srgbClr val="FF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  <p:sp>
          <p:nvSpPr>
            <p:cNvPr id="63516" name="Oval 22">
              <a:extLst>
                <a:ext uri="{FF2B5EF4-FFF2-40B4-BE49-F238E27FC236}">
                  <a16:creationId xmlns:a16="http://schemas.microsoft.com/office/drawing/2014/main" id="{5A19EC52-689F-4D40-80DA-9D6FE0F7B8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9756">
              <a:off x="3016" y="1162"/>
              <a:ext cx="45" cy="62"/>
            </a:xfrm>
            <a:prstGeom prst="ellipse">
              <a:avLst/>
            </a:prstGeom>
            <a:solidFill>
              <a:srgbClr val="FF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63517" name="Oval 23">
              <a:extLst>
                <a:ext uri="{FF2B5EF4-FFF2-40B4-BE49-F238E27FC236}">
                  <a16:creationId xmlns:a16="http://schemas.microsoft.com/office/drawing/2014/main" id="{AD71FCCD-B375-4716-8244-5E89C5983B2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9756">
              <a:off x="3142" y="1207"/>
              <a:ext cx="45" cy="62"/>
            </a:xfrm>
            <a:prstGeom prst="ellipse">
              <a:avLst/>
            </a:prstGeom>
            <a:solidFill>
              <a:srgbClr val="FF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63518" name="Oval 24">
              <a:extLst>
                <a:ext uri="{FF2B5EF4-FFF2-40B4-BE49-F238E27FC236}">
                  <a16:creationId xmlns:a16="http://schemas.microsoft.com/office/drawing/2014/main" id="{933A31B3-E3F2-4965-B445-8A3C0774AB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9756">
              <a:off x="3198" y="1071"/>
              <a:ext cx="45" cy="62"/>
            </a:xfrm>
            <a:prstGeom prst="ellipse">
              <a:avLst/>
            </a:prstGeom>
            <a:solidFill>
              <a:srgbClr val="FF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63519" name="Oval 25">
              <a:extLst>
                <a:ext uri="{FF2B5EF4-FFF2-40B4-BE49-F238E27FC236}">
                  <a16:creationId xmlns:a16="http://schemas.microsoft.com/office/drawing/2014/main" id="{F76C4000-4AD6-4B7E-9FC5-FC0DF37BE8D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9756">
              <a:off x="3061" y="1026"/>
              <a:ext cx="45" cy="62"/>
            </a:xfrm>
            <a:prstGeom prst="ellipse">
              <a:avLst/>
            </a:prstGeom>
            <a:solidFill>
              <a:srgbClr val="FF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</p:grpSp>
      <p:sp>
        <p:nvSpPr>
          <p:cNvPr id="63499" name="Oval 26">
            <a:extLst>
              <a:ext uri="{FF2B5EF4-FFF2-40B4-BE49-F238E27FC236}">
                <a16:creationId xmlns:a16="http://schemas.microsoft.com/office/drawing/2014/main" id="{0CBBFAD1-5AC8-4ABC-A475-1E11FD456A8C}"/>
              </a:ext>
            </a:extLst>
          </p:cNvPr>
          <p:cNvSpPr>
            <a:spLocks noChangeArrowheads="1"/>
          </p:cNvSpPr>
          <p:nvPr/>
        </p:nvSpPr>
        <p:spPr bwMode="auto">
          <a:xfrm rot="2330692">
            <a:off x="3552825" y="3292475"/>
            <a:ext cx="431800" cy="660400"/>
          </a:xfrm>
          <a:prstGeom prst="ellipse">
            <a:avLst/>
          </a:prstGeom>
          <a:solidFill>
            <a:srgbClr val="FFE7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fr-FR" altLang="fr-FR" sz="2400"/>
          </a:p>
        </p:txBody>
      </p:sp>
      <p:sp>
        <p:nvSpPr>
          <p:cNvPr id="41" name="Text Box 40">
            <a:extLst>
              <a:ext uri="{FF2B5EF4-FFF2-40B4-BE49-F238E27FC236}">
                <a16:creationId xmlns:a16="http://schemas.microsoft.com/office/drawing/2014/main" id="{219D0248-3797-47DD-B813-47CC7ADF4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138" y="3532188"/>
            <a:ext cx="2519362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4000">
                <a:solidFill>
                  <a:schemeClr val="accent1"/>
                </a:solidFill>
              </a:rPr>
              <a:t>Then rinse the residues</a:t>
            </a:r>
          </a:p>
        </p:txBody>
      </p:sp>
      <p:grpSp>
        <p:nvGrpSpPr>
          <p:cNvPr id="63501" name="Groupe 1">
            <a:extLst>
              <a:ext uri="{FF2B5EF4-FFF2-40B4-BE49-F238E27FC236}">
                <a16:creationId xmlns:a16="http://schemas.microsoft.com/office/drawing/2014/main" id="{BCBD46C7-07BC-4027-B214-F5B3ED223FA0}"/>
              </a:ext>
            </a:extLst>
          </p:cNvPr>
          <p:cNvGrpSpPr>
            <a:grpSpLocks/>
          </p:cNvGrpSpPr>
          <p:nvPr/>
        </p:nvGrpSpPr>
        <p:grpSpPr bwMode="auto">
          <a:xfrm>
            <a:off x="215900" y="333375"/>
            <a:ext cx="3635375" cy="5632450"/>
            <a:chOff x="215645" y="333375"/>
            <a:chExt cx="3635630" cy="5631805"/>
          </a:xfrm>
        </p:grpSpPr>
        <p:grpSp>
          <p:nvGrpSpPr>
            <p:cNvPr id="63502" name="Group 27">
              <a:extLst>
                <a:ext uri="{FF2B5EF4-FFF2-40B4-BE49-F238E27FC236}">
                  <a16:creationId xmlns:a16="http://schemas.microsoft.com/office/drawing/2014/main" id="{B939D251-F7BB-4587-945A-05E66E26F2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2500" y="4697413"/>
              <a:ext cx="325438" cy="892175"/>
              <a:chOff x="3787" y="981"/>
              <a:chExt cx="205" cy="562"/>
            </a:xfrm>
          </p:grpSpPr>
          <p:sp>
            <p:nvSpPr>
              <p:cNvPr id="63511" name="Oval 28">
                <a:extLst>
                  <a:ext uri="{FF2B5EF4-FFF2-40B4-BE49-F238E27FC236}">
                    <a16:creationId xmlns:a16="http://schemas.microsoft.com/office/drawing/2014/main" id="{678AF64C-4315-4CFE-BDA3-22DC37A853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9756">
                <a:off x="3878" y="981"/>
                <a:ext cx="114" cy="109"/>
              </a:xfrm>
              <a:prstGeom prst="ellipse">
                <a:avLst/>
              </a:prstGeom>
              <a:solidFill>
                <a:srgbClr val="FF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63512" name="Oval 29">
                <a:extLst>
                  <a:ext uri="{FF2B5EF4-FFF2-40B4-BE49-F238E27FC236}">
                    <a16:creationId xmlns:a16="http://schemas.microsoft.com/office/drawing/2014/main" id="{F057408C-E6C2-4015-84A2-F24E9B9CCC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9756">
                <a:off x="3833" y="1117"/>
                <a:ext cx="114" cy="108"/>
              </a:xfrm>
              <a:prstGeom prst="ellipse">
                <a:avLst/>
              </a:prstGeom>
              <a:solidFill>
                <a:srgbClr val="FF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63513" name="Oval 30">
                <a:extLst>
                  <a:ext uri="{FF2B5EF4-FFF2-40B4-BE49-F238E27FC236}">
                    <a16:creationId xmlns:a16="http://schemas.microsoft.com/office/drawing/2014/main" id="{3CC01B64-4FC1-423E-892E-A066F563B5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9756">
                <a:off x="3787" y="1434"/>
                <a:ext cx="114" cy="109"/>
              </a:xfrm>
              <a:prstGeom prst="ellipse">
                <a:avLst/>
              </a:prstGeom>
              <a:solidFill>
                <a:srgbClr val="FF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63514" name="Oval 31">
                <a:extLst>
                  <a:ext uri="{FF2B5EF4-FFF2-40B4-BE49-F238E27FC236}">
                    <a16:creationId xmlns:a16="http://schemas.microsoft.com/office/drawing/2014/main" id="{337817E0-08B3-4029-AB9A-002BBEEB9F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9756">
                <a:off x="3787" y="1253"/>
                <a:ext cx="114" cy="109"/>
              </a:xfrm>
              <a:prstGeom prst="ellipse">
                <a:avLst/>
              </a:prstGeom>
              <a:solidFill>
                <a:srgbClr val="FF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  <p:sp>
          <p:nvSpPr>
            <p:cNvPr id="63503" name="Oval 32">
              <a:extLst>
                <a:ext uri="{FF2B5EF4-FFF2-40B4-BE49-F238E27FC236}">
                  <a16:creationId xmlns:a16="http://schemas.microsoft.com/office/drawing/2014/main" id="{36663A43-803B-415B-84D0-401783B66ED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9756">
              <a:off x="3563938" y="3789363"/>
              <a:ext cx="71437" cy="98425"/>
            </a:xfrm>
            <a:prstGeom prst="ellipse">
              <a:avLst/>
            </a:prstGeom>
            <a:solidFill>
              <a:srgbClr val="FF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63504" name="Oval 33">
              <a:extLst>
                <a:ext uri="{FF2B5EF4-FFF2-40B4-BE49-F238E27FC236}">
                  <a16:creationId xmlns:a16="http://schemas.microsoft.com/office/drawing/2014/main" id="{50607963-7350-43F1-9E35-70E858B0F8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9756">
              <a:off x="3763963" y="3716338"/>
              <a:ext cx="71437" cy="98425"/>
            </a:xfrm>
            <a:prstGeom prst="ellipse">
              <a:avLst/>
            </a:prstGeom>
            <a:solidFill>
              <a:srgbClr val="FF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63505" name="Oval 34">
              <a:extLst>
                <a:ext uri="{FF2B5EF4-FFF2-40B4-BE49-F238E27FC236}">
                  <a16:creationId xmlns:a16="http://schemas.microsoft.com/office/drawing/2014/main" id="{D7759E7D-610B-4C0A-8646-C60233B2AA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9756">
              <a:off x="3779838" y="3500438"/>
              <a:ext cx="71437" cy="98425"/>
            </a:xfrm>
            <a:prstGeom prst="ellipse">
              <a:avLst/>
            </a:prstGeom>
            <a:solidFill>
              <a:srgbClr val="FF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63506" name="Oval 35">
              <a:extLst>
                <a:ext uri="{FF2B5EF4-FFF2-40B4-BE49-F238E27FC236}">
                  <a16:creationId xmlns:a16="http://schemas.microsoft.com/office/drawing/2014/main" id="{00212055-E7B4-4532-A056-50C4F67520B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9756">
              <a:off x="3635375" y="3573463"/>
              <a:ext cx="71438" cy="98425"/>
            </a:xfrm>
            <a:prstGeom prst="ellipse">
              <a:avLst/>
            </a:prstGeom>
            <a:solidFill>
              <a:srgbClr val="FF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63507" name="Freeform 36">
              <a:extLst>
                <a:ext uri="{FF2B5EF4-FFF2-40B4-BE49-F238E27FC236}">
                  <a16:creationId xmlns:a16="http://schemas.microsoft.com/office/drawing/2014/main" id="{D0A48AAB-C2CE-4D14-AFC8-C0D54263A705}"/>
                </a:ext>
              </a:extLst>
            </p:cNvPr>
            <p:cNvSpPr>
              <a:spLocks/>
            </p:cNvSpPr>
            <p:nvPr/>
          </p:nvSpPr>
          <p:spPr bwMode="auto">
            <a:xfrm rot="750671">
              <a:off x="3635375" y="3644900"/>
              <a:ext cx="139700" cy="646113"/>
            </a:xfrm>
            <a:custGeom>
              <a:avLst/>
              <a:gdLst>
                <a:gd name="T0" fmla="*/ 7742436 w 256"/>
                <a:gd name="T1" fmla="*/ 9218873 h 563"/>
                <a:gd name="T2" fmla="*/ 76234727 w 256"/>
                <a:gd name="T3" fmla="*/ 0 h 563"/>
                <a:gd name="T4" fmla="*/ 0 w 256"/>
                <a:gd name="T5" fmla="*/ 741495575 h 563"/>
                <a:gd name="T6" fmla="*/ 67598975 w 256"/>
                <a:gd name="T7" fmla="*/ 741495575 h 563"/>
                <a:gd name="T8" fmla="*/ 7742436 w 256"/>
                <a:gd name="T9" fmla="*/ 9218873 h 5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6" h="563">
                  <a:moveTo>
                    <a:pt x="26" y="7"/>
                  </a:moveTo>
                  <a:lnTo>
                    <a:pt x="256" y="0"/>
                  </a:lnTo>
                  <a:lnTo>
                    <a:pt x="0" y="563"/>
                  </a:lnTo>
                  <a:lnTo>
                    <a:pt x="227" y="563"/>
                  </a:lnTo>
                  <a:lnTo>
                    <a:pt x="26" y="7"/>
                  </a:lnTo>
                  <a:close/>
                </a:path>
              </a:pathLst>
            </a:custGeom>
            <a:solidFill>
              <a:schemeClr val="hlink"/>
            </a:solidFill>
            <a:ln w="317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508" name="Text Box 28">
              <a:extLst>
                <a:ext uri="{FF2B5EF4-FFF2-40B4-BE49-F238E27FC236}">
                  <a16:creationId xmlns:a16="http://schemas.microsoft.com/office/drawing/2014/main" id="{DCE3B845-8114-4CA0-BC68-C138032FA3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850" y="333375"/>
              <a:ext cx="262442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3600">
                  <a:solidFill>
                    <a:srgbClr val="FF99FF"/>
                  </a:solidFill>
                </a:rPr>
                <a:t>Every Day</a:t>
              </a:r>
            </a:p>
          </p:txBody>
        </p:sp>
        <p:sp>
          <p:nvSpPr>
            <p:cNvPr id="63509" name="Text Box 29">
              <a:extLst>
                <a:ext uri="{FF2B5EF4-FFF2-40B4-BE49-F238E27FC236}">
                  <a16:creationId xmlns:a16="http://schemas.microsoft.com/office/drawing/2014/main" id="{59073ADE-DA50-44FF-93CE-AB5110E84F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850" y="1341438"/>
              <a:ext cx="1800225" cy="1754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3600">
                  <a:solidFill>
                    <a:schemeClr val="bg1"/>
                  </a:solidFill>
                </a:rPr>
                <a:t>When you decide</a:t>
              </a:r>
            </a:p>
          </p:txBody>
        </p:sp>
        <p:sp>
          <p:nvSpPr>
            <p:cNvPr id="63510" name="Text Box 30">
              <a:extLst>
                <a:ext uri="{FF2B5EF4-FFF2-40B4-BE49-F238E27FC236}">
                  <a16:creationId xmlns:a16="http://schemas.microsoft.com/office/drawing/2014/main" id="{4AC05733-B51E-4455-BBE0-151E7BEEDB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645" y="3841522"/>
              <a:ext cx="2768887" cy="21236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4400">
                  <a:solidFill>
                    <a:srgbClr val="FF99FF"/>
                  </a:solidFill>
                </a:rPr>
                <a:t>Immediate painless evacuation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33056E-6 C 0.0118 0.00255 0.02378 0.00533 0.03281 -0.00323 C 0.04184 -0.01179 0.04791 -0.03192 0.05399 -0.05181 " pathEditMode="relative" ptsTypes="aaA">
                                      <p:cBhvr>
                                        <p:cTn id="6" dur="2000" fill="hold"/>
                                        <p:tgtEl>
                                          <p:spTgt spid="266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Line 2">
            <a:extLst>
              <a:ext uri="{FF2B5EF4-FFF2-40B4-BE49-F238E27FC236}">
                <a16:creationId xmlns:a16="http://schemas.microsoft.com/office/drawing/2014/main" id="{E5EE2D87-F74B-4385-BA91-539C3583A12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4875" y="1196975"/>
            <a:ext cx="0" cy="3603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5539" name="Line 3">
            <a:extLst>
              <a:ext uri="{FF2B5EF4-FFF2-40B4-BE49-F238E27FC236}">
                <a16:creationId xmlns:a16="http://schemas.microsoft.com/office/drawing/2014/main" id="{F26AE693-C7F7-4441-8AB2-DD93E03D95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14875" y="2349500"/>
            <a:ext cx="0" cy="5746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5540" name="Line 4">
            <a:extLst>
              <a:ext uri="{FF2B5EF4-FFF2-40B4-BE49-F238E27FC236}">
                <a16:creationId xmlns:a16="http://schemas.microsoft.com/office/drawing/2014/main" id="{0610C708-77BE-494E-857F-6DDFE03FB21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14875" y="4581525"/>
            <a:ext cx="0" cy="5032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5541" name="Freeform 5">
            <a:extLst>
              <a:ext uri="{FF2B5EF4-FFF2-40B4-BE49-F238E27FC236}">
                <a16:creationId xmlns:a16="http://schemas.microsoft.com/office/drawing/2014/main" id="{DC13E86E-6857-4FFB-81EA-AF79EB7CCA68}"/>
              </a:ext>
            </a:extLst>
          </p:cNvPr>
          <p:cNvSpPr>
            <a:spLocks/>
          </p:cNvSpPr>
          <p:nvPr/>
        </p:nvSpPr>
        <p:spPr bwMode="auto">
          <a:xfrm flipH="1">
            <a:off x="3576638" y="1052513"/>
            <a:ext cx="693737" cy="687387"/>
          </a:xfrm>
          <a:custGeom>
            <a:avLst/>
            <a:gdLst>
              <a:gd name="T0" fmla="*/ 19356196 w 223"/>
              <a:gd name="T1" fmla="*/ 996580963 h 264"/>
              <a:gd name="T2" fmla="*/ 483892446 w 223"/>
              <a:gd name="T3" fmla="*/ 1593172993 h 264"/>
              <a:gd name="T4" fmla="*/ 1006500394 w 223"/>
              <a:gd name="T5" fmla="*/ 1769438288 h 264"/>
              <a:gd name="T6" fmla="*/ 1887185516 w 223"/>
              <a:gd name="T7" fmla="*/ 1457583304 h 264"/>
              <a:gd name="T8" fmla="*/ 2147483646 w 223"/>
              <a:gd name="T9" fmla="*/ 827093200 h 264"/>
              <a:gd name="T10" fmla="*/ 1925897907 w 223"/>
              <a:gd name="T11" fmla="*/ 277956911 h 264"/>
              <a:gd name="T12" fmla="*/ 987144198 w 223"/>
              <a:gd name="T13" fmla="*/ 54235876 h 264"/>
              <a:gd name="T14" fmla="*/ 445183166 w 223"/>
              <a:gd name="T15" fmla="*/ 149147357 h 264"/>
              <a:gd name="T16" fmla="*/ 0 w 223"/>
              <a:gd name="T17" fmla="*/ 969463025 h 2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3" h="264">
                <a:moveTo>
                  <a:pt x="2" y="147"/>
                </a:moveTo>
                <a:cubicBezTo>
                  <a:pt x="10" y="162"/>
                  <a:pt x="33" y="216"/>
                  <a:pt x="50" y="235"/>
                </a:cubicBezTo>
                <a:cubicBezTo>
                  <a:pt x="67" y="254"/>
                  <a:pt x="80" y="264"/>
                  <a:pt x="104" y="261"/>
                </a:cubicBezTo>
                <a:cubicBezTo>
                  <a:pt x="128" y="258"/>
                  <a:pt x="175" y="238"/>
                  <a:pt x="195" y="215"/>
                </a:cubicBezTo>
                <a:cubicBezTo>
                  <a:pt x="215" y="192"/>
                  <a:pt x="221" y="151"/>
                  <a:pt x="222" y="122"/>
                </a:cubicBezTo>
                <a:cubicBezTo>
                  <a:pt x="223" y="93"/>
                  <a:pt x="219" y="60"/>
                  <a:pt x="199" y="41"/>
                </a:cubicBezTo>
                <a:cubicBezTo>
                  <a:pt x="179" y="22"/>
                  <a:pt x="127" y="11"/>
                  <a:pt x="102" y="8"/>
                </a:cubicBezTo>
                <a:cubicBezTo>
                  <a:pt x="77" y="5"/>
                  <a:pt x="63" y="0"/>
                  <a:pt x="46" y="22"/>
                </a:cubicBezTo>
                <a:cubicBezTo>
                  <a:pt x="29" y="44"/>
                  <a:pt x="10" y="118"/>
                  <a:pt x="0" y="143"/>
                </a:cubicBezTo>
              </a:path>
            </a:pathLst>
          </a:custGeom>
          <a:solidFill>
            <a:srgbClr val="FFCCFF"/>
          </a:solidFill>
          <a:ln w="31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5542" name="Freeform 6">
            <a:extLst>
              <a:ext uri="{FF2B5EF4-FFF2-40B4-BE49-F238E27FC236}">
                <a16:creationId xmlns:a16="http://schemas.microsoft.com/office/drawing/2014/main" id="{268830B8-4727-4871-A552-AFFFD07DD23A}"/>
              </a:ext>
            </a:extLst>
          </p:cNvPr>
          <p:cNvSpPr>
            <a:spLocks/>
          </p:cNvSpPr>
          <p:nvPr/>
        </p:nvSpPr>
        <p:spPr bwMode="auto">
          <a:xfrm flipH="1">
            <a:off x="3132138" y="4025900"/>
            <a:ext cx="1692275" cy="1417638"/>
          </a:xfrm>
          <a:custGeom>
            <a:avLst/>
            <a:gdLst>
              <a:gd name="T0" fmla="*/ 0 w 544"/>
              <a:gd name="T1" fmla="*/ 0 h 544"/>
              <a:gd name="T2" fmla="*/ 2147483646 w 544"/>
              <a:gd name="T3" fmla="*/ 0 h 544"/>
              <a:gd name="T4" fmla="*/ 2147483646 w 544"/>
              <a:gd name="T5" fmla="*/ 2147483646 h 544"/>
              <a:gd name="T6" fmla="*/ 2147483646 w 544"/>
              <a:gd name="T7" fmla="*/ 2147483646 h 544"/>
              <a:gd name="T8" fmla="*/ 880614492 w 544"/>
              <a:gd name="T9" fmla="*/ 2147483646 h 544"/>
              <a:gd name="T10" fmla="*/ 880614492 w 544"/>
              <a:gd name="T11" fmla="*/ 2147483646 h 544"/>
              <a:gd name="T12" fmla="*/ 1335435174 w 544"/>
              <a:gd name="T13" fmla="*/ 2147483646 h 544"/>
              <a:gd name="T14" fmla="*/ 1393498249 w 544"/>
              <a:gd name="T15" fmla="*/ 1996550283 h 544"/>
              <a:gd name="T16" fmla="*/ 880614492 w 544"/>
              <a:gd name="T17" fmla="*/ 1541553633 h 544"/>
              <a:gd name="T18" fmla="*/ 19355395 w 544"/>
              <a:gd name="T19" fmla="*/ 937155138 h 544"/>
              <a:gd name="T20" fmla="*/ 0 w 544"/>
              <a:gd name="T21" fmla="*/ 0 h 54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44" h="544">
                <a:moveTo>
                  <a:pt x="0" y="0"/>
                </a:moveTo>
                <a:lnTo>
                  <a:pt x="544" y="0"/>
                </a:lnTo>
                <a:lnTo>
                  <a:pt x="532" y="436"/>
                </a:lnTo>
                <a:lnTo>
                  <a:pt x="544" y="544"/>
                </a:lnTo>
                <a:lnTo>
                  <a:pt x="91" y="544"/>
                </a:lnTo>
                <a:lnTo>
                  <a:pt x="91" y="499"/>
                </a:lnTo>
                <a:lnTo>
                  <a:pt x="138" y="442"/>
                </a:lnTo>
                <a:lnTo>
                  <a:pt x="144" y="294"/>
                </a:lnTo>
                <a:lnTo>
                  <a:pt x="91" y="227"/>
                </a:lnTo>
                <a:lnTo>
                  <a:pt x="2" y="13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chemeClr val="tx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5543" name="Freeform 7">
            <a:extLst>
              <a:ext uri="{FF2B5EF4-FFF2-40B4-BE49-F238E27FC236}">
                <a16:creationId xmlns:a16="http://schemas.microsoft.com/office/drawing/2014/main" id="{8E60A240-8A3B-4A10-BE71-57161B79542A}"/>
              </a:ext>
            </a:extLst>
          </p:cNvPr>
          <p:cNvSpPr>
            <a:spLocks/>
          </p:cNvSpPr>
          <p:nvPr/>
        </p:nvSpPr>
        <p:spPr bwMode="auto">
          <a:xfrm flipH="1">
            <a:off x="3271838" y="4379913"/>
            <a:ext cx="1130300" cy="1063625"/>
          </a:xfrm>
          <a:custGeom>
            <a:avLst/>
            <a:gdLst>
              <a:gd name="T0" fmla="*/ 0 w 363"/>
              <a:gd name="T1" fmla="*/ 0 h 408"/>
              <a:gd name="T2" fmla="*/ 1318599261 w 363"/>
              <a:gd name="T3" fmla="*/ 611644334 h 408"/>
              <a:gd name="T4" fmla="*/ 1754901289 w 363"/>
              <a:gd name="T5" fmla="*/ 2147483646 h 408"/>
              <a:gd name="T6" fmla="*/ 2147483646 w 363"/>
              <a:gd name="T7" fmla="*/ 2147483646 h 408"/>
              <a:gd name="T8" fmla="*/ 2147483646 w 363"/>
              <a:gd name="T9" fmla="*/ 0 h 4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3" h="408">
                <a:moveTo>
                  <a:pt x="0" y="0"/>
                </a:moveTo>
                <a:lnTo>
                  <a:pt x="136" y="90"/>
                </a:lnTo>
                <a:lnTo>
                  <a:pt x="181" y="408"/>
                </a:lnTo>
                <a:lnTo>
                  <a:pt x="363" y="408"/>
                </a:lnTo>
                <a:lnTo>
                  <a:pt x="363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65544" name="Group 8">
            <a:extLst>
              <a:ext uri="{FF2B5EF4-FFF2-40B4-BE49-F238E27FC236}">
                <a16:creationId xmlns:a16="http://schemas.microsoft.com/office/drawing/2014/main" id="{80D95747-0758-43E4-9EF9-C6A7B0E027B1}"/>
              </a:ext>
            </a:extLst>
          </p:cNvPr>
          <p:cNvGrpSpPr>
            <a:grpSpLocks/>
          </p:cNvGrpSpPr>
          <p:nvPr/>
        </p:nvGrpSpPr>
        <p:grpSpPr bwMode="auto">
          <a:xfrm rot="361668">
            <a:off x="3779838" y="2565400"/>
            <a:ext cx="2820987" cy="1779588"/>
            <a:chOff x="2751" y="2024"/>
            <a:chExt cx="1197" cy="683"/>
          </a:xfrm>
        </p:grpSpPr>
        <p:sp>
          <p:nvSpPr>
            <p:cNvPr id="65590" name="Freeform 9">
              <a:extLst>
                <a:ext uri="{FF2B5EF4-FFF2-40B4-BE49-F238E27FC236}">
                  <a16:creationId xmlns:a16="http://schemas.microsoft.com/office/drawing/2014/main" id="{13DB0354-1BFC-4C11-A03B-5605B1677CCD}"/>
                </a:ext>
              </a:extLst>
            </p:cNvPr>
            <p:cNvSpPr>
              <a:spLocks/>
            </p:cNvSpPr>
            <p:nvPr/>
          </p:nvSpPr>
          <p:spPr bwMode="auto">
            <a:xfrm rot="-298181">
              <a:off x="2751" y="2024"/>
              <a:ext cx="673" cy="278"/>
            </a:xfrm>
            <a:custGeom>
              <a:avLst/>
              <a:gdLst>
                <a:gd name="T0" fmla="*/ 11 w 537"/>
                <a:gd name="T1" fmla="*/ 0 h 278"/>
                <a:gd name="T2" fmla="*/ 546 w 537"/>
                <a:gd name="T3" fmla="*/ 177 h 278"/>
                <a:gd name="T4" fmla="*/ 708 w 537"/>
                <a:gd name="T5" fmla="*/ 132 h 278"/>
                <a:gd name="T6" fmla="*/ 773 w 537"/>
                <a:gd name="T7" fmla="*/ 161 h 278"/>
                <a:gd name="T8" fmla="*/ 843 w 537"/>
                <a:gd name="T9" fmla="*/ 161 h 278"/>
                <a:gd name="T10" fmla="*/ 773 w 537"/>
                <a:gd name="T11" fmla="*/ 252 h 278"/>
                <a:gd name="T12" fmla="*/ 702 w 537"/>
                <a:gd name="T13" fmla="*/ 252 h 278"/>
                <a:gd name="T14" fmla="*/ 559 w 537"/>
                <a:gd name="T15" fmla="*/ 252 h 278"/>
                <a:gd name="T16" fmla="*/ 0 w 537"/>
                <a:gd name="T17" fmla="*/ 95 h 2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37" h="278">
                  <a:moveTo>
                    <a:pt x="7" y="0"/>
                  </a:moveTo>
                  <a:cubicBezTo>
                    <a:pt x="64" y="28"/>
                    <a:pt x="274" y="155"/>
                    <a:pt x="348" y="177"/>
                  </a:cubicBezTo>
                  <a:cubicBezTo>
                    <a:pt x="422" y="199"/>
                    <a:pt x="427" y="135"/>
                    <a:pt x="451" y="132"/>
                  </a:cubicBezTo>
                  <a:cubicBezTo>
                    <a:pt x="475" y="129"/>
                    <a:pt x="478" y="156"/>
                    <a:pt x="492" y="161"/>
                  </a:cubicBezTo>
                  <a:cubicBezTo>
                    <a:pt x="506" y="166"/>
                    <a:pt x="537" y="146"/>
                    <a:pt x="537" y="161"/>
                  </a:cubicBezTo>
                  <a:cubicBezTo>
                    <a:pt x="537" y="176"/>
                    <a:pt x="507" y="237"/>
                    <a:pt x="492" y="252"/>
                  </a:cubicBezTo>
                  <a:cubicBezTo>
                    <a:pt x="477" y="267"/>
                    <a:pt x="470" y="252"/>
                    <a:pt x="447" y="252"/>
                  </a:cubicBezTo>
                  <a:cubicBezTo>
                    <a:pt x="424" y="252"/>
                    <a:pt x="430" y="278"/>
                    <a:pt x="356" y="252"/>
                  </a:cubicBezTo>
                  <a:cubicBezTo>
                    <a:pt x="282" y="226"/>
                    <a:pt x="74" y="128"/>
                    <a:pt x="0" y="95"/>
                  </a:cubicBezTo>
                </a:path>
              </a:pathLst>
            </a:custGeom>
            <a:solidFill>
              <a:srgbClr val="FFCCFF"/>
            </a:solidFill>
            <a:ln w="127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65591" name="Group 10">
              <a:extLst>
                <a:ext uri="{FF2B5EF4-FFF2-40B4-BE49-F238E27FC236}">
                  <a16:creationId xmlns:a16="http://schemas.microsoft.com/office/drawing/2014/main" id="{160A9190-351E-4D92-B629-ACBCAB5723A5}"/>
                </a:ext>
              </a:extLst>
            </p:cNvPr>
            <p:cNvGrpSpPr>
              <a:grpSpLocks/>
            </p:cNvGrpSpPr>
            <p:nvPr/>
          </p:nvGrpSpPr>
          <p:grpSpPr bwMode="auto">
            <a:xfrm rot="865688" flipH="1">
              <a:off x="2902" y="2027"/>
              <a:ext cx="543" cy="680"/>
              <a:chOff x="3787" y="300"/>
              <a:chExt cx="1991" cy="2809"/>
            </a:xfrm>
          </p:grpSpPr>
          <p:sp>
            <p:nvSpPr>
              <p:cNvPr id="65593" name="Freeform 11">
                <a:extLst>
                  <a:ext uri="{FF2B5EF4-FFF2-40B4-BE49-F238E27FC236}">
                    <a16:creationId xmlns:a16="http://schemas.microsoft.com/office/drawing/2014/main" id="{0BA589F5-D29B-4605-A58D-4C51E0976F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2" y="1065"/>
                <a:ext cx="1226" cy="2044"/>
              </a:xfrm>
              <a:custGeom>
                <a:avLst/>
                <a:gdLst>
                  <a:gd name="T0" fmla="*/ 50 w 1226"/>
                  <a:gd name="T1" fmla="*/ 0 h 2044"/>
                  <a:gd name="T2" fmla="*/ 300 w 1226"/>
                  <a:gd name="T3" fmla="*/ 320 h 2044"/>
                  <a:gd name="T4" fmla="*/ 695 w 1226"/>
                  <a:gd name="T5" fmla="*/ 1725 h 2044"/>
                  <a:gd name="T6" fmla="*/ 762 w 1226"/>
                  <a:gd name="T7" fmla="*/ 1802 h 2044"/>
                  <a:gd name="T8" fmla="*/ 1170 w 1226"/>
                  <a:gd name="T9" fmla="*/ 1884 h 2044"/>
                  <a:gd name="T10" fmla="*/ 1190 w 1226"/>
                  <a:gd name="T11" fmla="*/ 1843 h 2044"/>
                  <a:gd name="T12" fmla="*/ 1226 w 1226"/>
                  <a:gd name="T13" fmla="*/ 1843 h 2044"/>
                  <a:gd name="T14" fmla="*/ 1200 w 1226"/>
                  <a:gd name="T15" fmla="*/ 2044 h 2044"/>
                  <a:gd name="T16" fmla="*/ 1156 w 1226"/>
                  <a:gd name="T17" fmla="*/ 2009 h 2044"/>
                  <a:gd name="T18" fmla="*/ 1150 w 1226"/>
                  <a:gd name="T19" fmla="*/ 1951 h 2044"/>
                  <a:gd name="T20" fmla="*/ 736 w 1226"/>
                  <a:gd name="T21" fmla="*/ 1867 h 2044"/>
                  <a:gd name="T22" fmla="*/ 640 w 1226"/>
                  <a:gd name="T23" fmla="*/ 1778 h 2044"/>
                  <a:gd name="T24" fmla="*/ 235 w 1226"/>
                  <a:gd name="T25" fmla="*/ 350 h 2044"/>
                  <a:gd name="T26" fmla="*/ 0 w 1226"/>
                  <a:gd name="T27" fmla="*/ 58 h 204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26" h="2044">
                    <a:moveTo>
                      <a:pt x="50" y="0"/>
                    </a:moveTo>
                    <a:lnTo>
                      <a:pt x="300" y="320"/>
                    </a:lnTo>
                    <a:lnTo>
                      <a:pt x="695" y="1725"/>
                    </a:lnTo>
                    <a:lnTo>
                      <a:pt x="762" y="1802"/>
                    </a:lnTo>
                    <a:lnTo>
                      <a:pt x="1170" y="1884"/>
                    </a:lnTo>
                    <a:lnTo>
                      <a:pt x="1190" y="1843"/>
                    </a:lnTo>
                    <a:lnTo>
                      <a:pt x="1226" y="1843"/>
                    </a:lnTo>
                    <a:lnTo>
                      <a:pt x="1200" y="2044"/>
                    </a:lnTo>
                    <a:lnTo>
                      <a:pt x="1156" y="2009"/>
                    </a:lnTo>
                    <a:lnTo>
                      <a:pt x="1150" y="1951"/>
                    </a:lnTo>
                    <a:lnTo>
                      <a:pt x="736" y="1867"/>
                    </a:lnTo>
                    <a:lnTo>
                      <a:pt x="640" y="1778"/>
                    </a:lnTo>
                    <a:lnTo>
                      <a:pt x="235" y="350"/>
                    </a:lnTo>
                    <a:lnTo>
                      <a:pt x="0" y="58"/>
                    </a:lnTo>
                  </a:path>
                </a:pathLst>
              </a:cu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594" name="Freeform 12">
                <a:extLst>
                  <a:ext uri="{FF2B5EF4-FFF2-40B4-BE49-F238E27FC236}">
                    <a16:creationId xmlns:a16="http://schemas.microsoft.com/office/drawing/2014/main" id="{0F23C759-6FFF-4DEC-B5FA-DBA4955A00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7" y="300"/>
                <a:ext cx="871" cy="889"/>
              </a:xfrm>
              <a:custGeom>
                <a:avLst/>
                <a:gdLst>
                  <a:gd name="T0" fmla="*/ 841 w 871"/>
                  <a:gd name="T1" fmla="*/ 723 h 889"/>
                  <a:gd name="T2" fmla="*/ 700 w 871"/>
                  <a:gd name="T3" fmla="*/ 889 h 889"/>
                  <a:gd name="T4" fmla="*/ 631 w 871"/>
                  <a:gd name="T5" fmla="*/ 765 h 889"/>
                  <a:gd name="T6" fmla="*/ 595 w 871"/>
                  <a:gd name="T7" fmla="*/ 723 h 889"/>
                  <a:gd name="T8" fmla="*/ 456 w 871"/>
                  <a:gd name="T9" fmla="*/ 598 h 889"/>
                  <a:gd name="T10" fmla="*/ 385 w 871"/>
                  <a:gd name="T11" fmla="*/ 474 h 889"/>
                  <a:gd name="T12" fmla="*/ 351 w 871"/>
                  <a:gd name="T13" fmla="*/ 433 h 889"/>
                  <a:gd name="T14" fmla="*/ 280 w 871"/>
                  <a:gd name="T15" fmla="*/ 391 h 889"/>
                  <a:gd name="T16" fmla="*/ 175 w 871"/>
                  <a:gd name="T17" fmla="*/ 391 h 889"/>
                  <a:gd name="T18" fmla="*/ 105 w 871"/>
                  <a:gd name="T19" fmla="*/ 433 h 889"/>
                  <a:gd name="T20" fmla="*/ 70 w 871"/>
                  <a:gd name="T21" fmla="*/ 474 h 889"/>
                  <a:gd name="T22" fmla="*/ 0 w 871"/>
                  <a:gd name="T23" fmla="*/ 391 h 889"/>
                  <a:gd name="T24" fmla="*/ 351 w 871"/>
                  <a:gd name="T25" fmla="*/ 17 h 889"/>
                  <a:gd name="T26" fmla="*/ 393 w 871"/>
                  <a:gd name="T27" fmla="*/ 38 h 889"/>
                  <a:gd name="T28" fmla="*/ 438 w 871"/>
                  <a:gd name="T29" fmla="*/ 0 h 889"/>
                  <a:gd name="T30" fmla="*/ 458 w 871"/>
                  <a:gd name="T31" fmla="*/ 38 h 889"/>
                  <a:gd name="T32" fmla="*/ 420 w 871"/>
                  <a:gd name="T33" fmla="*/ 100 h 889"/>
                  <a:gd name="T34" fmla="*/ 420 w 871"/>
                  <a:gd name="T35" fmla="*/ 184 h 889"/>
                  <a:gd name="T36" fmla="*/ 420 w 871"/>
                  <a:gd name="T37" fmla="*/ 225 h 889"/>
                  <a:gd name="T38" fmla="*/ 456 w 871"/>
                  <a:gd name="T39" fmla="*/ 308 h 889"/>
                  <a:gd name="T40" fmla="*/ 561 w 871"/>
                  <a:gd name="T41" fmla="*/ 308 h 889"/>
                  <a:gd name="T42" fmla="*/ 595 w 871"/>
                  <a:gd name="T43" fmla="*/ 349 h 889"/>
                  <a:gd name="T44" fmla="*/ 871 w 871"/>
                  <a:gd name="T45" fmla="*/ 684 h 889"/>
                  <a:gd name="T46" fmla="*/ 805 w 871"/>
                  <a:gd name="T47" fmla="*/ 765 h 88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871" h="889">
                    <a:moveTo>
                      <a:pt x="841" y="723"/>
                    </a:moveTo>
                    <a:lnTo>
                      <a:pt x="700" y="889"/>
                    </a:lnTo>
                    <a:lnTo>
                      <a:pt x="631" y="765"/>
                    </a:lnTo>
                    <a:lnTo>
                      <a:pt x="595" y="723"/>
                    </a:lnTo>
                    <a:lnTo>
                      <a:pt x="456" y="598"/>
                    </a:lnTo>
                    <a:lnTo>
                      <a:pt x="385" y="474"/>
                    </a:lnTo>
                    <a:lnTo>
                      <a:pt x="351" y="433"/>
                    </a:lnTo>
                    <a:lnTo>
                      <a:pt x="280" y="391"/>
                    </a:lnTo>
                    <a:lnTo>
                      <a:pt x="175" y="391"/>
                    </a:lnTo>
                    <a:lnTo>
                      <a:pt x="105" y="433"/>
                    </a:lnTo>
                    <a:lnTo>
                      <a:pt x="70" y="474"/>
                    </a:lnTo>
                    <a:lnTo>
                      <a:pt x="0" y="391"/>
                    </a:lnTo>
                    <a:lnTo>
                      <a:pt x="351" y="17"/>
                    </a:lnTo>
                    <a:lnTo>
                      <a:pt x="393" y="38"/>
                    </a:lnTo>
                    <a:lnTo>
                      <a:pt x="438" y="0"/>
                    </a:lnTo>
                    <a:lnTo>
                      <a:pt x="458" y="38"/>
                    </a:lnTo>
                    <a:lnTo>
                      <a:pt x="420" y="100"/>
                    </a:lnTo>
                    <a:lnTo>
                      <a:pt x="420" y="184"/>
                    </a:lnTo>
                    <a:lnTo>
                      <a:pt x="420" y="225"/>
                    </a:lnTo>
                    <a:lnTo>
                      <a:pt x="456" y="308"/>
                    </a:lnTo>
                    <a:lnTo>
                      <a:pt x="561" y="308"/>
                    </a:lnTo>
                    <a:lnTo>
                      <a:pt x="595" y="349"/>
                    </a:lnTo>
                    <a:lnTo>
                      <a:pt x="871" y="684"/>
                    </a:lnTo>
                    <a:lnTo>
                      <a:pt x="805" y="76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65592" name="Freeform 13">
              <a:extLst>
                <a:ext uri="{FF2B5EF4-FFF2-40B4-BE49-F238E27FC236}">
                  <a16:creationId xmlns:a16="http://schemas.microsoft.com/office/drawing/2014/main" id="{CB8C967F-9ACE-4E44-AC47-B6ABF63E1E0F}"/>
                </a:ext>
              </a:extLst>
            </p:cNvPr>
            <p:cNvSpPr>
              <a:spLocks/>
            </p:cNvSpPr>
            <p:nvPr/>
          </p:nvSpPr>
          <p:spPr bwMode="auto">
            <a:xfrm rot="-550502">
              <a:off x="3470" y="2112"/>
              <a:ext cx="478" cy="78"/>
            </a:xfrm>
            <a:custGeom>
              <a:avLst/>
              <a:gdLst>
                <a:gd name="T0" fmla="*/ 0 w 478"/>
                <a:gd name="T1" fmla="*/ 29 h 78"/>
                <a:gd name="T2" fmla="*/ 54 w 478"/>
                <a:gd name="T3" fmla="*/ 77 h 78"/>
                <a:gd name="T4" fmla="*/ 157 w 478"/>
                <a:gd name="T5" fmla="*/ 22 h 78"/>
                <a:gd name="T6" fmla="*/ 316 w 478"/>
                <a:gd name="T7" fmla="*/ 66 h 78"/>
                <a:gd name="T8" fmla="*/ 478 w 478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8" h="78">
                  <a:moveTo>
                    <a:pt x="0" y="29"/>
                  </a:moveTo>
                  <a:cubicBezTo>
                    <a:pt x="9" y="37"/>
                    <a:pt x="28" y="78"/>
                    <a:pt x="54" y="77"/>
                  </a:cubicBezTo>
                  <a:cubicBezTo>
                    <a:pt x="80" y="76"/>
                    <a:pt x="113" y="24"/>
                    <a:pt x="157" y="22"/>
                  </a:cubicBezTo>
                  <a:cubicBezTo>
                    <a:pt x="201" y="20"/>
                    <a:pt x="262" y="70"/>
                    <a:pt x="316" y="66"/>
                  </a:cubicBezTo>
                  <a:cubicBezTo>
                    <a:pt x="369" y="62"/>
                    <a:pt x="444" y="13"/>
                    <a:pt x="478" y="0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5545" name="Freeform 14">
            <a:extLst>
              <a:ext uri="{FF2B5EF4-FFF2-40B4-BE49-F238E27FC236}">
                <a16:creationId xmlns:a16="http://schemas.microsoft.com/office/drawing/2014/main" id="{D777868B-8A0A-4F36-9E39-D68EADBC4F11}"/>
              </a:ext>
            </a:extLst>
          </p:cNvPr>
          <p:cNvSpPr>
            <a:spLocks/>
          </p:cNvSpPr>
          <p:nvPr/>
        </p:nvSpPr>
        <p:spPr bwMode="auto">
          <a:xfrm flipH="1">
            <a:off x="3276600" y="1916113"/>
            <a:ext cx="2489200" cy="3598862"/>
          </a:xfrm>
          <a:custGeom>
            <a:avLst/>
            <a:gdLst>
              <a:gd name="T0" fmla="*/ 0 w 800"/>
              <a:gd name="T1" fmla="*/ 2147483646 h 1381"/>
              <a:gd name="T2" fmla="*/ 755151716 w 800"/>
              <a:gd name="T3" fmla="*/ 2147483646 h 1381"/>
              <a:gd name="T4" fmla="*/ 2004058032 w 800"/>
              <a:gd name="T5" fmla="*/ 2147483646 h 1381"/>
              <a:gd name="T6" fmla="*/ 2147483646 w 800"/>
              <a:gd name="T7" fmla="*/ 2147483646 h 1381"/>
              <a:gd name="T8" fmla="*/ 2147483646 w 800"/>
              <a:gd name="T9" fmla="*/ 2147483646 h 1381"/>
              <a:gd name="T10" fmla="*/ 2147483646 w 800"/>
              <a:gd name="T11" fmla="*/ 2147483646 h 1381"/>
              <a:gd name="T12" fmla="*/ 2147483646 w 800"/>
              <a:gd name="T13" fmla="*/ 2147483646 h 1381"/>
              <a:gd name="T14" fmla="*/ 2147483646 w 800"/>
              <a:gd name="T15" fmla="*/ 2147483646 h 1381"/>
              <a:gd name="T16" fmla="*/ 2147483646 w 800"/>
              <a:gd name="T17" fmla="*/ 2147483646 h 1381"/>
              <a:gd name="T18" fmla="*/ 2147483646 w 800"/>
              <a:gd name="T19" fmla="*/ 2147483646 h 1381"/>
              <a:gd name="T20" fmla="*/ 2147483646 w 800"/>
              <a:gd name="T21" fmla="*/ 2147483646 h 1381"/>
              <a:gd name="T22" fmla="*/ 2147483646 w 800"/>
              <a:gd name="T23" fmla="*/ 2147483646 h 1381"/>
              <a:gd name="T24" fmla="*/ 2147483646 w 800"/>
              <a:gd name="T25" fmla="*/ 2147483646 h 1381"/>
              <a:gd name="T26" fmla="*/ 2147483646 w 800"/>
              <a:gd name="T27" fmla="*/ 2147483646 h 1381"/>
              <a:gd name="T28" fmla="*/ 2147483646 w 800"/>
              <a:gd name="T29" fmla="*/ 971135060 h 1381"/>
              <a:gd name="T30" fmla="*/ 2147483646 w 800"/>
              <a:gd name="T31" fmla="*/ 135823814 h 1381"/>
              <a:gd name="T32" fmla="*/ 2147483646 w 800"/>
              <a:gd name="T33" fmla="*/ 135823814 h 1381"/>
              <a:gd name="T34" fmla="*/ 2147483646 w 800"/>
              <a:gd name="T35" fmla="*/ 706278622 h 1381"/>
              <a:gd name="T36" fmla="*/ 2147483646 w 800"/>
              <a:gd name="T37" fmla="*/ 1602710584 h 1381"/>
              <a:gd name="T38" fmla="*/ 2147483646 w 800"/>
              <a:gd name="T39" fmla="*/ 2147483646 h 1381"/>
              <a:gd name="T40" fmla="*/ 2147483646 w 800"/>
              <a:gd name="T41" fmla="*/ 2147483646 h 1381"/>
              <a:gd name="T42" fmla="*/ 2147483646 w 800"/>
              <a:gd name="T43" fmla="*/ 2147483646 h 1381"/>
              <a:gd name="T44" fmla="*/ 1955649315 w 800"/>
              <a:gd name="T45" fmla="*/ 2147483646 h 1381"/>
              <a:gd name="T46" fmla="*/ 1016551942 w 800"/>
              <a:gd name="T47" fmla="*/ 2147483646 h 1381"/>
              <a:gd name="T48" fmla="*/ 1258586193 w 800"/>
              <a:gd name="T49" fmla="*/ 2147483646 h 1381"/>
              <a:gd name="T50" fmla="*/ 1762020670 w 800"/>
              <a:gd name="T51" fmla="*/ 2147483646 h 1381"/>
              <a:gd name="T52" fmla="*/ 822923297 w 800"/>
              <a:gd name="T53" fmla="*/ 2147483646 h 1381"/>
              <a:gd name="T54" fmla="*/ 0 w 800"/>
              <a:gd name="T55" fmla="*/ 2147483646 h 138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800" h="1381">
                <a:moveTo>
                  <a:pt x="0" y="1369"/>
                </a:moveTo>
                <a:cubicBezTo>
                  <a:pt x="0" y="1381"/>
                  <a:pt x="44" y="1380"/>
                  <a:pt x="78" y="1369"/>
                </a:cubicBezTo>
                <a:cubicBezTo>
                  <a:pt x="112" y="1358"/>
                  <a:pt x="168" y="1317"/>
                  <a:pt x="207" y="1304"/>
                </a:cubicBezTo>
                <a:cubicBezTo>
                  <a:pt x="246" y="1291"/>
                  <a:pt x="299" y="1311"/>
                  <a:pt x="309" y="1290"/>
                </a:cubicBezTo>
                <a:cubicBezTo>
                  <a:pt x="319" y="1269"/>
                  <a:pt x="273" y="1209"/>
                  <a:pt x="266" y="1178"/>
                </a:cubicBezTo>
                <a:cubicBezTo>
                  <a:pt x="259" y="1147"/>
                  <a:pt x="264" y="1148"/>
                  <a:pt x="266" y="1101"/>
                </a:cubicBezTo>
                <a:cubicBezTo>
                  <a:pt x="268" y="1054"/>
                  <a:pt x="283" y="951"/>
                  <a:pt x="279" y="894"/>
                </a:cubicBezTo>
                <a:cubicBezTo>
                  <a:pt x="275" y="837"/>
                  <a:pt x="223" y="781"/>
                  <a:pt x="239" y="761"/>
                </a:cubicBezTo>
                <a:cubicBezTo>
                  <a:pt x="255" y="741"/>
                  <a:pt x="311" y="769"/>
                  <a:pt x="375" y="774"/>
                </a:cubicBezTo>
                <a:cubicBezTo>
                  <a:pt x="439" y="779"/>
                  <a:pt x="565" y="791"/>
                  <a:pt x="626" y="791"/>
                </a:cubicBezTo>
                <a:cubicBezTo>
                  <a:pt x="687" y="791"/>
                  <a:pt x="716" y="791"/>
                  <a:pt x="744" y="774"/>
                </a:cubicBezTo>
                <a:cubicBezTo>
                  <a:pt x="772" y="757"/>
                  <a:pt x="792" y="723"/>
                  <a:pt x="796" y="690"/>
                </a:cubicBezTo>
                <a:cubicBezTo>
                  <a:pt x="800" y="657"/>
                  <a:pt x="779" y="616"/>
                  <a:pt x="770" y="573"/>
                </a:cubicBezTo>
                <a:cubicBezTo>
                  <a:pt x="761" y="530"/>
                  <a:pt x="738" y="502"/>
                  <a:pt x="740" y="430"/>
                </a:cubicBezTo>
                <a:cubicBezTo>
                  <a:pt x="742" y="358"/>
                  <a:pt x="788" y="211"/>
                  <a:pt x="784" y="143"/>
                </a:cubicBezTo>
                <a:cubicBezTo>
                  <a:pt x="780" y="75"/>
                  <a:pt x="743" y="40"/>
                  <a:pt x="717" y="20"/>
                </a:cubicBezTo>
                <a:cubicBezTo>
                  <a:pt x="691" y="0"/>
                  <a:pt x="650" y="6"/>
                  <a:pt x="626" y="20"/>
                </a:cubicBezTo>
                <a:cubicBezTo>
                  <a:pt x="602" y="34"/>
                  <a:pt x="598" y="68"/>
                  <a:pt x="571" y="104"/>
                </a:cubicBezTo>
                <a:cubicBezTo>
                  <a:pt x="544" y="140"/>
                  <a:pt x="467" y="196"/>
                  <a:pt x="466" y="236"/>
                </a:cubicBezTo>
                <a:cubicBezTo>
                  <a:pt x="465" y="276"/>
                  <a:pt x="549" y="286"/>
                  <a:pt x="564" y="343"/>
                </a:cubicBezTo>
                <a:cubicBezTo>
                  <a:pt x="579" y="400"/>
                  <a:pt x="585" y="532"/>
                  <a:pt x="558" y="576"/>
                </a:cubicBezTo>
                <a:cubicBezTo>
                  <a:pt x="531" y="620"/>
                  <a:pt x="459" y="604"/>
                  <a:pt x="400" y="609"/>
                </a:cubicBezTo>
                <a:cubicBezTo>
                  <a:pt x="341" y="614"/>
                  <a:pt x="251" y="598"/>
                  <a:pt x="202" y="609"/>
                </a:cubicBezTo>
                <a:cubicBezTo>
                  <a:pt x="153" y="620"/>
                  <a:pt x="117" y="631"/>
                  <a:pt x="105" y="673"/>
                </a:cubicBezTo>
                <a:cubicBezTo>
                  <a:pt x="93" y="715"/>
                  <a:pt x="117" y="779"/>
                  <a:pt x="130" y="861"/>
                </a:cubicBezTo>
                <a:cubicBezTo>
                  <a:pt x="143" y="943"/>
                  <a:pt x="189" y="1091"/>
                  <a:pt x="182" y="1165"/>
                </a:cubicBezTo>
                <a:cubicBezTo>
                  <a:pt x="175" y="1239"/>
                  <a:pt x="115" y="1274"/>
                  <a:pt x="85" y="1308"/>
                </a:cubicBezTo>
                <a:cubicBezTo>
                  <a:pt x="55" y="1342"/>
                  <a:pt x="18" y="1356"/>
                  <a:pt x="0" y="1369"/>
                </a:cubicBezTo>
                <a:close/>
              </a:path>
            </a:pathLst>
          </a:custGeom>
          <a:solidFill>
            <a:srgbClr val="FFE7FF"/>
          </a:solidFill>
          <a:ln w="31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65546" name="Group 15">
            <a:extLst>
              <a:ext uri="{FF2B5EF4-FFF2-40B4-BE49-F238E27FC236}">
                <a16:creationId xmlns:a16="http://schemas.microsoft.com/office/drawing/2014/main" id="{318663BE-F298-4716-A734-B5C027923497}"/>
              </a:ext>
            </a:extLst>
          </p:cNvPr>
          <p:cNvGrpSpPr>
            <a:grpSpLocks/>
          </p:cNvGrpSpPr>
          <p:nvPr/>
        </p:nvGrpSpPr>
        <p:grpSpPr bwMode="auto">
          <a:xfrm>
            <a:off x="3492500" y="4697413"/>
            <a:ext cx="325438" cy="892175"/>
            <a:chOff x="3787" y="981"/>
            <a:chExt cx="205" cy="562"/>
          </a:xfrm>
        </p:grpSpPr>
        <p:sp>
          <p:nvSpPr>
            <p:cNvPr id="65586" name="Oval 16">
              <a:extLst>
                <a:ext uri="{FF2B5EF4-FFF2-40B4-BE49-F238E27FC236}">
                  <a16:creationId xmlns:a16="http://schemas.microsoft.com/office/drawing/2014/main" id="{29110F6C-3E23-40D7-BC85-B8A5BC48E1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9756">
              <a:off x="3878" y="981"/>
              <a:ext cx="114" cy="109"/>
            </a:xfrm>
            <a:prstGeom prst="ellipse">
              <a:avLst/>
            </a:prstGeom>
            <a:solidFill>
              <a:srgbClr val="FF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65587" name="Oval 17">
              <a:extLst>
                <a:ext uri="{FF2B5EF4-FFF2-40B4-BE49-F238E27FC236}">
                  <a16:creationId xmlns:a16="http://schemas.microsoft.com/office/drawing/2014/main" id="{1A4D64E3-D251-4CE0-9310-BAB63F1ABE9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9756">
              <a:off x="3833" y="1117"/>
              <a:ext cx="114" cy="108"/>
            </a:xfrm>
            <a:prstGeom prst="ellipse">
              <a:avLst/>
            </a:prstGeom>
            <a:solidFill>
              <a:srgbClr val="FF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65588" name="Oval 18">
              <a:extLst>
                <a:ext uri="{FF2B5EF4-FFF2-40B4-BE49-F238E27FC236}">
                  <a16:creationId xmlns:a16="http://schemas.microsoft.com/office/drawing/2014/main" id="{341B43EB-4608-45C9-B48E-1517EF250B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9756">
              <a:off x="3787" y="1434"/>
              <a:ext cx="114" cy="109"/>
            </a:xfrm>
            <a:prstGeom prst="ellipse">
              <a:avLst/>
            </a:prstGeom>
            <a:solidFill>
              <a:srgbClr val="FF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65589" name="Oval 19">
              <a:extLst>
                <a:ext uri="{FF2B5EF4-FFF2-40B4-BE49-F238E27FC236}">
                  <a16:creationId xmlns:a16="http://schemas.microsoft.com/office/drawing/2014/main" id="{BB74EABF-CF1E-477A-8B36-EA86A9E48A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9756">
              <a:off x="3787" y="1253"/>
              <a:ext cx="114" cy="109"/>
            </a:xfrm>
            <a:prstGeom prst="ellipse">
              <a:avLst/>
            </a:prstGeom>
            <a:solidFill>
              <a:srgbClr val="FF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</p:grpSp>
      <p:grpSp>
        <p:nvGrpSpPr>
          <p:cNvPr id="65547" name="Group 20">
            <a:extLst>
              <a:ext uri="{FF2B5EF4-FFF2-40B4-BE49-F238E27FC236}">
                <a16:creationId xmlns:a16="http://schemas.microsoft.com/office/drawing/2014/main" id="{2A15D746-0B3C-467B-B3FF-E1F87A82DD84}"/>
              </a:ext>
            </a:extLst>
          </p:cNvPr>
          <p:cNvGrpSpPr>
            <a:grpSpLocks/>
          </p:cNvGrpSpPr>
          <p:nvPr/>
        </p:nvGrpSpPr>
        <p:grpSpPr bwMode="auto">
          <a:xfrm>
            <a:off x="3552825" y="3292475"/>
            <a:ext cx="431800" cy="660400"/>
            <a:chOff x="2238" y="2074"/>
            <a:chExt cx="272" cy="416"/>
          </a:xfrm>
        </p:grpSpPr>
        <p:grpSp>
          <p:nvGrpSpPr>
            <p:cNvPr id="65570" name="Group 21">
              <a:extLst>
                <a:ext uri="{FF2B5EF4-FFF2-40B4-BE49-F238E27FC236}">
                  <a16:creationId xmlns:a16="http://schemas.microsoft.com/office/drawing/2014/main" id="{4DF2F50E-76A3-4A4A-9F39-6FABA40EE0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5" y="2115"/>
              <a:ext cx="227" cy="318"/>
              <a:chOff x="3016" y="981"/>
              <a:chExt cx="227" cy="318"/>
            </a:xfrm>
          </p:grpSpPr>
          <p:grpSp>
            <p:nvGrpSpPr>
              <p:cNvPr id="65576" name="Group 22">
                <a:extLst>
                  <a:ext uri="{FF2B5EF4-FFF2-40B4-BE49-F238E27FC236}">
                    <a16:creationId xmlns:a16="http://schemas.microsoft.com/office/drawing/2014/main" id="{BC061155-BDA6-4BEC-95DD-690D1787ED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16" y="981"/>
                <a:ext cx="227" cy="318"/>
                <a:chOff x="4059" y="1117"/>
                <a:chExt cx="181" cy="266"/>
              </a:xfrm>
            </p:grpSpPr>
            <p:sp>
              <p:nvSpPr>
                <p:cNvPr id="65581" name="Oval 23">
                  <a:extLst>
                    <a:ext uri="{FF2B5EF4-FFF2-40B4-BE49-F238E27FC236}">
                      <a16:creationId xmlns:a16="http://schemas.microsoft.com/office/drawing/2014/main" id="{C0ADA945-AA96-4B46-A632-5DCB033CB3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330692">
                  <a:off x="4059" y="1117"/>
                  <a:ext cx="181" cy="257"/>
                </a:xfrm>
                <a:prstGeom prst="ellipse">
                  <a:avLst/>
                </a:prstGeom>
                <a:solidFill>
                  <a:srgbClr val="FFE7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endParaRPr lang="fr-FR" altLang="fr-FR" sz="2400"/>
                </a:p>
              </p:txBody>
            </p:sp>
            <p:sp>
              <p:nvSpPr>
                <p:cNvPr id="65582" name="Oval 24">
                  <a:extLst>
                    <a:ext uri="{FF2B5EF4-FFF2-40B4-BE49-F238E27FC236}">
                      <a16:creationId xmlns:a16="http://schemas.microsoft.com/office/drawing/2014/main" id="{C7168618-6E92-46DE-9A1C-1535539830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209756">
                  <a:off x="4135" y="1122"/>
                  <a:ext cx="91" cy="91"/>
                </a:xfrm>
                <a:prstGeom prst="ellipse">
                  <a:avLst/>
                </a:prstGeom>
                <a:solidFill>
                  <a:srgbClr val="FFFF00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endParaRPr lang="fr-FR" altLang="fr-FR" sz="2400"/>
                </a:p>
              </p:txBody>
            </p:sp>
            <p:sp>
              <p:nvSpPr>
                <p:cNvPr id="65583" name="Oval 25">
                  <a:extLst>
                    <a:ext uri="{FF2B5EF4-FFF2-40B4-BE49-F238E27FC236}">
                      <a16:creationId xmlns:a16="http://schemas.microsoft.com/office/drawing/2014/main" id="{1D805FE6-DF68-45B9-BFCE-15E07A8233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209756">
                  <a:off x="4061" y="1192"/>
                  <a:ext cx="91" cy="91"/>
                </a:xfrm>
                <a:prstGeom prst="ellipse">
                  <a:avLst/>
                </a:prstGeom>
                <a:solidFill>
                  <a:srgbClr val="FFFF00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endParaRPr lang="fr-FR" altLang="fr-FR" sz="2400"/>
                </a:p>
              </p:txBody>
            </p:sp>
            <p:sp>
              <p:nvSpPr>
                <p:cNvPr id="65584" name="Oval 26">
                  <a:extLst>
                    <a:ext uri="{FF2B5EF4-FFF2-40B4-BE49-F238E27FC236}">
                      <a16:creationId xmlns:a16="http://schemas.microsoft.com/office/drawing/2014/main" id="{347A774A-C171-49E9-9A8F-74ADD5E4B7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209756">
                  <a:off x="4073" y="1292"/>
                  <a:ext cx="91" cy="91"/>
                </a:xfrm>
                <a:prstGeom prst="ellipse">
                  <a:avLst/>
                </a:prstGeom>
                <a:solidFill>
                  <a:srgbClr val="FFFF00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endParaRPr lang="fr-FR" altLang="fr-FR" sz="2400"/>
                </a:p>
              </p:txBody>
            </p:sp>
            <p:sp>
              <p:nvSpPr>
                <p:cNvPr id="65585" name="Oval 27">
                  <a:extLst>
                    <a:ext uri="{FF2B5EF4-FFF2-40B4-BE49-F238E27FC236}">
                      <a16:creationId xmlns:a16="http://schemas.microsoft.com/office/drawing/2014/main" id="{840F5A2F-BF17-454E-AA74-E6E8F8FA8F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209756">
                  <a:off x="4146" y="1223"/>
                  <a:ext cx="91" cy="91"/>
                </a:xfrm>
                <a:prstGeom prst="ellipse">
                  <a:avLst/>
                </a:prstGeom>
                <a:solidFill>
                  <a:srgbClr val="FFFF00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endParaRPr lang="fr-FR" altLang="fr-FR" sz="2400"/>
                </a:p>
              </p:txBody>
            </p:sp>
          </p:grpSp>
          <p:sp>
            <p:nvSpPr>
              <p:cNvPr id="65577" name="Oval 28">
                <a:extLst>
                  <a:ext uri="{FF2B5EF4-FFF2-40B4-BE49-F238E27FC236}">
                    <a16:creationId xmlns:a16="http://schemas.microsoft.com/office/drawing/2014/main" id="{D06E3315-A4D8-4A80-8502-A63E86117F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9756">
                <a:off x="3016" y="1162"/>
                <a:ext cx="45" cy="62"/>
              </a:xfrm>
              <a:prstGeom prst="ellipse">
                <a:avLst/>
              </a:prstGeom>
              <a:solidFill>
                <a:srgbClr val="FF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65578" name="Oval 29">
                <a:extLst>
                  <a:ext uri="{FF2B5EF4-FFF2-40B4-BE49-F238E27FC236}">
                    <a16:creationId xmlns:a16="http://schemas.microsoft.com/office/drawing/2014/main" id="{65E99B32-8753-4E44-82D2-2265081638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9756">
                <a:off x="3142" y="1207"/>
                <a:ext cx="45" cy="62"/>
              </a:xfrm>
              <a:prstGeom prst="ellipse">
                <a:avLst/>
              </a:prstGeom>
              <a:solidFill>
                <a:srgbClr val="FF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65579" name="Oval 30">
                <a:extLst>
                  <a:ext uri="{FF2B5EF4-FFF2-40B4-BE49-F238E27FC236}">
                    <a16:creationId xmlns:a16="http://schemas.microsoft.com/office/drawing/2014/main" id="{CA2CB1CF-F98D-4555-81CB-6DDA749B81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9756">
                <a:off x="3198" y="1071"/>
                <a:ext cx="45" cy="62"/>
              </a:xfrm>
              <a:prstGeom prst="ellipse">
                <a:avLst/>
              </a:prstGeom>
              <a:solidFill>
                <a:srgbClr val="FF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65580" name="Oval 31">
                <a:extLst>
                  <a:ext uri="{FF2B5EF4-FFF2-40B4-BE49-F238E27FC236}">
                    <a16:creationId xmlns:a16="http://schemas.microsoft.com/office/drawing/2014/main" id="{ADE38D94-D59F-43F4-AB9E-8F17610C7A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9756">
                <a:off x="3061" y="1026"/>
                <a:ext cx="45" cy="62"/>
              </a:xfrm>
              <a:prstGeom prst="ellipse">
                <a:avLst/>
              </a:prstGeom>
              <a:solidFill>
                <a:srgbClr val="FF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  <p:sp>
          <p:nvSpPr>
            <p:cNvPr id="65571" name="Oval 32">
              <a:extLst>
                <a:ext uri="{FF2B5EF4-FFF2-40B4-BE49-F238E27FC236}">
                  <a16:creationId xmlns:a16="http://schemas.microsoft.com/office/drawing/2014/main" id="{3917F8DF-0CE9-46D8-9FFC-6AE1A5F495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330692">
              <a:off x="2238" y="2074"/>
              <a:ext cx="272" cy="416"/>
            </a:xfrm>
            <a:prstGeom prst="ellipse">
              <a:avLst/>
            </a:prstGeom>
            <a:solidFill>
              <a:srgbClr val="FFE7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65572" name="Oval 33">
              <a:extLst>
                <a:ext uri="{FF2B5EF4-FFF2-40B4-BE49-F238E27FC236}">
                  <a16:creationId xmlns:a16="http://schemas.microsoft.com/office/drawing/2014/main" id="{2AE3658B-02B6-4F17-8BBF-7B83409A9FA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9756">
              <a:off x="2245" y="2387"/>
              <a:ext cx="45" cy="62"/>
            </a:xfrm>
            <a:prstGeom prst="ellipse">
              <a:avLst/>
            </a:prstGeom>
            <a:solidFill>
              <a:srgbClr val="FF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65573" name="Oval 34">
              <a:extLst>
                <a:ext uri="{FF2B5EF4-FFF2-40B4-BE49-F238E27FC236}">
                  <a16:creationId xmlns:a16="http://schemas.microsoft.com/office/drawing/2014/main" id="{FC78AEA1-3195-4705-8043-6794D5AE54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9756">
              <a:off x="2371" y="2341"/>
              <a:ext cx="45" cy="62"/>
            </a:xfrm>
            <a:prstGeom prst="ellipse">
              <a:avLst/>
            </a:prstGeom>
            <a:solidFill>
              <a:srgbClr val="FF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65574" name="Oval 35">
              <a:extLst>
                <a:ext uri="{FF2B5EF4-FFF2-40B4-BE49-F238E27FC236}">
                  <a16:creationId xmlns:a16="http://schemas.microsoft.com/office/drawing/2014/main" id="{AB37C98B-45F2-459C-B0A1-D8522F3B00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9756">
              <a:off x="2381" y="2205"/>
              <a:ext cx="45" cy="62"/>
            </a:xfrm>
            <a:prstGeom prst="ellipse">
              <a:avLst/>
            </a:prstGeom>
            <a:solidFill>
              <a:srgbClr val="FF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65575" name="Oval 36">
              <a:extLst>
                <a:ext uri="{FF2B5EF4-FFF2-40B4-BE49-F238E27FC236}">
                  <a16:creationId xmlns:a16="http://schemas.microsoft.com/office/drawing/2014/main" id="{5EF93E46-015D-47A4-ACD3-2CD5B53422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9756">
              <a:off x="2290" y="2251"/>
              <a:ext cx="45" cy="62"/>
            </a:xfrm>
            <a:prstGeom prst="ellipse">
              <a:avLst/>
            </a:prstGeom>
            <a:solidFill>
              <a:srgbClr val="FF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</p:grpSp>
      <p:grpSp>
        <p:nvGrpSpPr>
          <p:cNvPr id="268325" name="Group 37">
            <a:extLst>
              <a:ext uri="{FF2B5EF4-FFF2-40B4-BE49-F238E27FC236}">
                <a16:creationId xmlns:a16="http://schemas.microsoft.com/office/drawing/2014/main" id="{8129A81A-4478-4505-997C-EF84C383E5CF}"/>
              </a:ext>
            </a:extLst>
          </p:cNvPr>
          <p:cNvGrpSpPr>
            <a:grpSpLocks/>
          </p:cNvGrpSpPr>
          <p:nvPr/>
        </p:nvGrpSpPr>
        <p:grpSpPr bwMode="auto">
          <a:xfrm>
            <a:off x="3492500" y="3357563"/>
            <a:ext cx="431800" cy="890587"/>
            <a:chOff x="4014" y="845"/>
            <a:chExt cx="272" cy="561"/>
          </a:xfrm>
        </p:grpSpPr>
        <p:grpSp>
          <p:nvGrpSpPr>
            <p:cNvPr id="65554" name="Group 38">
              <a:extLst>
                <a:ext uri="{FF2B5EF4-FFF2-40B4-BE49-F238E27FC236}">
                  <a16:creationId xmlns:a16="http://schemas.microsoft.com/office/drawing/2014/main" id="{7C3338FC-3188-4D71-A871-768973491F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21" y="886"/>
              <a:ext cx="227" cy="318"/>
              <a:chOff x="3016" y="981"/>
              <a:chExt cx="227" cy="318"/>
            </a:xfrm>
          </p:grpSpPr>
          <p:grpSp>
            <p:nvGrpSpPr>
              <p:cNvPr id="65560" name="Group 39">
                <a:extLst>
                  <a:ext uri="{FF2B5EF4-FFF2-40B4-BE49-F238E27FC236}">
                    <a16:creationId xmlns:a16="http://schemas.microsoft.com/office/drawing/2014/main" id="{60FE5198-5687-4832-8432-A6E50C9232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16" y="981"/>
                <a:ext cx="227" cy="318"/>
                <a:chOff x="4059" y="1117"/>
                <a:chExt cx="181" cy="266"/>
              </a:xfrm>
            </p:grpSpPr>
            <p:sp>
              <p:nvSpPr>
                <p:cNvPr id="65565" name="Oval 40">
                  <a:extLst>
                    <a:ext uri="{FF2B5EF4-FFF2-40B4-BE49-F238E27FC236}">
                      <a16:creationId xmlns:a16="http://schemas.microsoft.com/office/drawing/2014/main" id="{0229F4F3-CAFF-4757-AED4-359E3DEFFD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330692">
                  <a:off x="4059" y="1117"/>
                  <a:ext cx="181" cy="257"/>
                </a:xfrm>
                <a:prstGeom prst="ellipse">
                  <a:avLst/>
                </a:prstGeom>
                <a:solidFill>
                  <a:srgbClr val="FFE7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endParaRPr lang="fr-FR" altLang="fr-FR" sz="2400"/>
                </a:p>
              </p:txBody>
            </p:sp>
            <p:sp>
              <p:nvSpPr>
                <p:cNvPr id="65566" name="Oval 41">
                  <a:extLst>
                    <a:ext uri="{FF2B5EF4-FFF2-40B4-BE49-F238E27FC236}">
                      <a16:creationId xmlns:a16="http://schemas.microsoft.com/office/drawing/2014/main" id="{4F8E5A36-7BD8-4985-A6F8-9B7F1239AD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209756">
                  <a:off x="4135" y="1122"/>
                  <a:ext cx="91" cy="91"/>
                </a:xfrm>
                <a:prstGeom prst="ellipse">
                  <a:avLst/>
                </a:prstGeom>
                <a:solidFill>
                  <a:srgbClr val="FFFF00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endParaRPr lang="fr-FR" altLang="fr-FR" sz="2400"/>
                </a:p>
              </p:txBody>
            </p:sp>
            <p:sp>
              <p:nvSpPr>
                <p:cNvPr id="65567" name="Oval 42">
                  <a:extLst>
                    <a:ext uri="{FF2B5EF4-FFF2-40B4-BE49-F238E27FC236}">
                      <a16:creationId xmlns:a16="http://schemas.microsoft.com/office/drawing/2014/main" id="{A10770F4-4F89-4352-B253-2785D16327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209756">
                  <a:off x="4061" y="1192"/>
                  <a:ext cx="91" cy="91"/>
                </a:xfrm>
                <a:prstGeom prst="ellipse">
                  <a:avLst/>
                </a:prstGeom>
                <a:solidFill>
                  <a:srgbClr val="FFFF00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endParaRPr lang="fr-FR" altLang="fr-FR" sz="2400"/>
                </a:p>
              </p:txBody>
            </p:sp>
            <p:sp>
              <p:nvSpPr>
                <p:cNvPr id="65568" name="Oval 43">
                  <a:extLst>
                    <a:ext uri="{FF2B5EF4-FFF2-40B4-BE49-F238E27FC236}">
                      <a16:creationId xmlns:a16="http://schemas.microsoft.com/office/drawing/2014/main" id="{D93C7505-0C9C-4067-87B9-49B9A2F1DF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209756">
                  <a:off x="4073" y="1292"/>
                  <a:ext cx="91" cy="91"/>
                </a:xfrm>
                <a:prstGeom prst="ellipse">
                  <a:avLst/>
                </a:prstGeom>
                <a:solidFill>
                  <a:srgbClr val="FFFF00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endParaRPr lang="fr-FR" altLang="fr-FR" sz="2400"/>
                </a:p>
              </p:txBody>
            </p:sp>
            <p:sp>
              <p:nvSpPr>
                <p:cNvPr id="65569" name="Oval 44">
                  <a:extLst>
                    <a:ext uri="{FF2B5EF4-FFF2-40B4-BE49-F238E27FC236}">
                      <a16:creationId xmlns:a16="http://schemas.microsoft.com/office/drawing/2014/main" id="{315CC866-1931-4CD0-94F8-ADCFBD623B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209756">
                  <a:off x="4146" y="1223"/>
                  <a:ext cx="91" cy="91"/>
                </a:xfrm>
                <a:prstGeom prst="ellipse">
                  <a:avLst/>
                </a:prstGeom>
                <a:solidFill>
                  <a:srgbClr val="FFFF00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endParaRPr lang="fr-FR" altLang="fr-FR" sz="2400"/>
                </a:p>
              </p:txBody>
            </p:sp>
          </p:grpSp>
          <p:sp>
            <p:nvSpPr>
              <p:cNvPr id="65561" name="Oval 45">
                <a:extLst>
                  <a:ext uri="{FF2B5EF4-FFF2-40B4-BE49-F238E27FC236}">
                    <a16:creationId xmlns:a16="http://schemas.microsoft.com/office/drawing/2014/main" id="{D932DC4B-D12C-497A-8B2A-7917701B8F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9756">
                <a:off x="3016" y="1162"/>
                <a:ext cx="45" cy="62"/>
              </a:xfrm>
              <a:prstGeom prst="ellipse">
                <a:avLst/>
              </a:prstGeom>
              <a:solidFill>
                <a:srgbClr val="FF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65562" name="Oval 46">
                <a:extLst>
                  <a:ext uri="{FF2B5EF4-FFF2-40B4-BE49-F238E27FC236}">
                    <a16:creationId xmlns:a16="http://schemas.microsoft.com/office/drawing/2014/main" id="{FE53AABC-83B0-4059-8E8C-F73285AECC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9756">
                <a:off x="3142" y="1207"/>
                <a:ext cx="45" cy="62"/>
              </a:xfrm>
              <a:prstGeom prst="ellipse">
                <a:avLst/>
              </a:prstGeom>
              <a:solidFill>
                <a:srgbClr val="FF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65563" name="Oval 47">
                <a:extLst>
                  <a:ext uri="{FF2B5EF4-FFF2-40B4-BE49-F238E27FC236}">
                    <a16:creationId xmlns:a16="http://schemas.microsoft.com/office/drawing/2014/main" id="{EC46DAF7-341E-4252-A756-3C60278707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9756">
                <a:off x="3198" y="1071"/>
                <a:ext cx="45" cy="62"/>
              </a:xfrm>
              <a:prstGeom prst="ellipse">
                <a:avLst/>
              </a:prstGeom>
              <a:solidFill>
                <a:srgbClr val="FF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65564" name="Oval 48">
                <a:extLst>
                  <a:ext uri="{FF2B5EF4-FFF2-40B4-BE49-F238E27FC236}">
                    <a16:creationId xmlns:a16="http://schemas.microsoft.com/office/drawing/2014/main" id="{28B77F3C-969E-4F31-8773-2576F9AF54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9756">
                <a:off x="3061" y="1026"/>
                <a:ext cx="45" cy="62"/>
              </a:xfrm>
              <a:prstGeom prst="ellipse">
                <a:avLst/>
              </a:prstGeom>
              <a:solidFill>
                <a:srgbClr val="FF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  <p:sp>
          <p:nvSpPr>
            <p:cNvPr id="65555" name="Oval 49">
              <a:extLst>
                <a:ext uri="{FF2B5EF4-FFF2-40B4-BE49-F238E27FC236}">
                  <a16:creationId xmlns:a16="http://schemas.microsoft.com/office/drawing/2014/main" id="{5974FDC5-5AF2-40A2-B086-DF0080C9FBE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330692">
              <a:off x="4014" y="845"/>
              <a:ext cx="272" cy="416"/>
            </a:xfrm>
            <a:prstGeom prst="ellipse">
              <a:avLst/>
            </a:prstGeom>
            <a:solidFill>
              <a:srgbClr val="FFE7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65556" name="Oval 50">
              <a:extLst>
                <a:ext uri="{FF2B5EF4-FFF2-40B4-BE49-F238E27FC236}">
                  <a16:creationId xmlns:a16="http://schemas.microsoft.com/office/drawing/2014/main" id="{9D8953D2-4469-4FDB-B780-7EF952C0D45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9756">
              <a:off x="4059" y="1344"/>
              <a:ext cx="45" cy="62"/>
            </a:xfrm>
            <a:prstGeom prst="ellipse">
              <a:avLst/>
            </a:prstGeom>
            <a:solidFill>
              <a:srgbClr val="FF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65557" name="Oval 51">
              <a:extLst>
                <a:ext uri="{FF2B5EF4-FFF2-40B4-BE49-F238E27FC236}">
                  <a16:creationId xmlns:a16="http://schemas.microsoft.com/office/drawing/2014/main" id="{D525EF02-2005-4697-A0AE-1FFE142499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9756">
              <a:off x="4059" y="1207"/>
              <a:ext cx="45" cy="62"/>
            </a:xfrm>
            <a:prstGeom prst="ellipse">
              <a:avLst/>
            </a:prstGeom>
            <a:solidFill>
              <a:srgbClr val="FF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65558" name="Oval 52">
              <a:extLst>
                <a:ext uri="{FF2B5EF4-FFF2-40B4-BE49-F238E27FC236}">
                  <a16:creationId xmlns:a16="http://schemas.microsoft.com/office/drawing/2014/main" id="{A1876EA0-7AC0-4CEF-8AD8-5627FDF61F7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9756">
              <a:off x="4150" y="981"/>
              <a:ext cx="45" cy="62"/>
            </a:xfrm>
            <a:prstGeom prst="ellipse">
              <a:avLst/>
            </a:prstGeom>
            <a:solidFill>
              <a:srgbClr val="FF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65559" name="Oval 53">
              <a:extLst>
                <a:ext uri="{FF2B5EF4-FFF2-40B4-BE49-F238E27FC236}">
                  <a16:creationId xmlns:a16="http://schemas.microsoft.com/office/drawing/2014/main" id="{FB80BCB0-B2E3-437F-9D83-CDDE06FBB94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9756">
              <a:off x="4150" y="1072"/>
              <a:ext cx="45" cy="62"/>
            </a:xfrm>
            <a:prstGeom prst="ellipse">
              <a:avLst/>
            </a:prstGeom>
            <a:solidFill>
              <a:srgbClr val="FF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</p:grpSp>
      <p:sp>
        <p:nvSpPr>
          <p:cNvPr id="58" name="Text Box 40">
            <a:extLst>
              <a:ext uri="{FF2B5EF4-FFF2-40B4-BE49-F238E27FC236}">
                <a16:creationId xmlns:a16="http://schemas.microsoft.com/office/drawing/2014/main" id="{59D17F49-17DB-4611-9A81-D4BF2E8F9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138" y="3532188"/>
            <a:ext cx="2519362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4000">
                <a:solidFill>
                  <a:schemeClr val="accent1"/>
                </a:solidFill>
              </a:rPr>
              <a:t>Then rinse the residues</a:t>
            </a:r>
          </a:p>
        </p:txBody>
      </p:sp>
      <p:grpSp>
        <p:nvGrpSpPr>
          <p:cNvPr id="65550" name="Groupe 1">
            <a:extLst>
              <a:ext uri="{FF2B5EF4-FFF2-40B4-BE49-F238E27FC236}">
                <a16:creationId xmlns:a16="http://schemas.microsoft.com/office/drawing/2014/main" id="{A9B6804F-0A71-4E0B-9BE6-3F00427C8F9D}"/>
              </a:ext>
            </a:extLst>
          </p:cNvPr>
          <p:cNvGrpSpPr>
            <a:grpSpLocks/>
          </p:cNvGrpSpPr>
          <p:nvPr/>
        </p:nvGrpSpPr>
        <p:grpSpPr bwMode="auto">
          <a:xfrm>
            <a:off x="215900" y="333375"/>
            <a:ext cx="2768600" cy="5632450"/>
            <a:chOff x="215645" y="333375"/>
            <a:chExt cx="2768887" cy="5631805"/>
          </a:xfrm>
        </p:grpSpPr>
        <p:sp>
          <p:nvSpPr>
            <p:cNvPr id="65551" name="Text Box 28">
              <a:extLst>
                <a:ext uri="{FF2B5EF4-FFF2-40B4-BE49-F238E27FC236}">
                  <a16:creationId xmlns:a16="http://schemas.microsoft.com/office/drawing/2014/main" id="{E9F8347C-F7AA-4416-902E-92B8BD4988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850" y="333375"/>
              <a:ext cx="262442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3600">
                  <a:solidFill>
                    <a:srgbClr val="FF99FF"/>
                  </a:solidFill>
                </a:rPr>
                <a:t>Every Day</a:t>
              </a:r>
            </a:p>
          </p:txBody>
        </p:sp>
        <p:sp>
          <p:nvSpPr>
            <p:cNvPr id="65552" name="Text Box 29">
              <a:extLst>
                <a:ext uri="{FF2B5EF4-FFF2-40B4-BE49-F238E27FC236}">
                  <a16:creationId xmlns:a16="http://schemas.microsoft.com/office/drawing/2014/main" id="{A40B0B91-84EA-4A1E-8C21-31B2650F2D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850" y="1341438"/>
              <a:ext cx="1800225" cy="1754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3600">
                  <a:solidFill>
                    <a:schemeClr val="bg1"/>
                  </a:solidFill>
                </a:rPr>
                <a:t>When you decide</a:t>
              </a:r>
            </a:p>
          </p:txBody>
        </p:sp>
        <p:sp>
          <p:nvSpPr>
            <p:cNvPr id="65553" name="Text Box 30">
              <a:extLst>
                <a:ext uri="{FF2B5EF4-FFF2-40B4-BE49-F238E27FC236}">
                  <a16:creationId xmlns:a16="http://schemas.microsoft.com/office/drawing/2014/main" id="{70356D75-174E-4ECC-ABC8-8663C9E301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645" y="3841522"/>
              <a:ext cx="2768887" cy="21236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4400">
                  <a:solidFill>
                    <a:srgbClr val="FF99FF"/>
                  </a:solidFill>
                </a:rPr>
                <a:t>Immediate painless evacuation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8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8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8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Line 2">
            <a:extLst>
              <a:ext uri="{FF2B5EF4-FFF2-40B4-BE49-F238E27FC236}">
                <a16:creationId xmlns:a16="http://schemas.microsoft.com/office/drawing/2014/main" id="{1966B0A2-0878-4F50-9F2E-5449887E428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4875" y="1196975"/>
            <a:ext cx="0" cy="3603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587" name="Line 3">
            <a:extLst>
              <a:ext uri="{FF2B5EF4-FFF2-40B4-BE49-F238E27FC236}">
                <a16:creationId xmlns:a16="http://schemas.microsoft.com/office/drawing/2014/main" id="{9FAF1ABC-A514-46AF-8FD8-42336A43D0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14875" y="2349500"/>
            <a:ext cx="0" cy="5746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588" name="Line 4">
            <a:extLst>
              <a:ext uri="{FF2B5EF4-FFF2-40B4-BE49-F238E27FC236}">
                <a16:creationId xmlns:a16="http://schemas.microsoft.com/office/drawing/2014/main" id="{EC87A83E-F163-4F5C-A14A-79AE64DF3D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14875" y="4581525"/>
            <a:ext cx="0" cy="5032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589" name="Freeform 5">
            <a:extLst>
              <a:ext uri="{FF2B5EF4-FFF2-40B4-BE49-F238E27FC236}">
                <a16:creationId xmlns:a16="http://schemas.microsoft.com/office/drawing/2014/main" id="{C877AA48-E8BF-4629-B5DC-C6210C84A458}"/>
              </a:ext>
            </a:extLst>
          </p:cNvPr>
          <p:cNvSpPr>
            <a:spLocks/>
          </p:cNvSpPr>
          <p:nvPr/>
        </p:nvSpPr>
        <p:spPr bwMode="auto">
          <a:xfrm flipH="1">
            <a:off x="3576638" y="1052513"/>
            <a:ext cx="693737" cy="687387"/>
          </a:xfrm>
          <a:custGeom>
            <a:avLst/>
            <a:gdLst>
              <a:gd name="T0" fmla="*/ 19356196 w 223"/>
              <a:gd name="T1" fmla="*/ 996580963 h 264"/>
              <a:gd name="T2" fmla="*/ 483892446 w 223"/>
              <a:gd name="T3" fmla="*/ 1593172993 h 264"/>
              <a:gd name="T4" fmla="*/ 1006500394 w 223"/>
              <a:gd name="T5" fmla="*/ 1769438288 h 264"/>
              <a:gd name="T6" fmla="*/ 1887185516 w 223"/>
              <a:gd name="T7" fmla="*/ 1457583304 h 264"/>
              <a:gd name="T8" fmla="*/ 2147483646 w 223"/>
              <a:gd name="T9" fmla="*/ 827093200 h 264"/>
              <a:gd name="T10" fmla="*/ 1925897907 w 223"/>
              <a:gd name="T11" fmla="*/ 277956911 h 264"/>
              <a:gd name="T12" fmla="*/ 987144198 w 223"/>
              <a:gd name="T13" fmla="*/ 54235876 h 264"/>
              <a:gd name="T14" fmla="*/ 445183166 w 223"/>
              <a:gd name="T15" fmla="*/ 149147357 h 264"/>
              <a:gd name="T16" fmla="*/ 0 w 223"/>
              <a:gd name="T17" fmla="*/ 969463025 h 2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3" h="264">
                <a:moveTo>
                  <a:pt x="2" y="147"/>
                </a:moveTo>
                <a:cubicBezTo>
                  <a:pt x="10" y="162"/>
                  <a:pt x="33" y="216"/>
                  <a:pt x="50" y="235"/>
                </a:cubicBezTo>
                <a:cubicBezTo>
                  <a:pt x="67" y="254"/>
                  <a:pt x="80" y="264"/>
                  <a:pt x="104" y="261"/>
                </a:cubicBezTo>
                <a:cubicBezTo>
                  <a:pt x="128" y="258"/>
                  <a:pt x="175" y="238"/>
                  <a:pt x="195" y="215"/>
                </a:cubicBezTo>
                <a:cubicBezTo>
                  <a:pt x="215" y="192"/>
                  <a:pt x="221" y="151"/>
                  <a:pt x="222" y="122"/>
                </a:cubicBezTo>
                <a:cubicBezTo>
                  <a:pt x="223" y="93"/>
                  <a:pt x="219" y="60"/>
                  <a:pt x="199" y="41"/>
                </a:cubicBezTo>
                <a:cubicBezTo>
                  <a:pt x="179" y="22"/>
                  <a:pt x="127" y="11"/>
                  <a:pt x="102" y="8"/>
                </a:cubicBezTo>
                <a:cubicBezTo>
                  <a:pt x="77" y="5"/>
                  <a:pt x="63" y="0"/>
                  <a:pt x="46" y="22"/>
                </a:cubicBezTo>
                <a:cubicBezTo>
                  <a:pt x="29" y="44"/>
                  <a:pt x="10" y="118"/>
                  <a:pt x="0" y="143"/>
                </a:cubicBezTo>
              </a:path>
            </a:pathLst>
          </a:custGeom>
          <a:solidFill>
            <a:srgbClr val="FFCCFF"/>
          </a:solidFill>
          <a:ln w="31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590" name="Freeform 6">
            <a:extLst>
              <a:ext uri="{FF2B5EF4-FFF2-40B4-BE49-F238E27FC236}">
                <a16:creationId xmlns:a16="http://schemas.microsoft.com/office/drawing/2014/main" id="{B6ADC953-7E21-4AF7-9006-804C068A15F4}"/>
              </a:ext>
            </a:extLst>
          </p:cNvPr>
          <p:cNvSpPr>
            <a:spLocks/>
          </p:cNvSpPr>
          <p:nvPr/>
        </p:nvSpPr>
        <p:spPr bwMode="auto">
          <a:xfrm flipH="1">
            <a:off x="3132138" y="4025900"/>
            <a:ext cx="1692275" cy="1417638"/>
          </a:xfrm>
          <a:custGeom>
            <a:avLst/>
            <a:gdLst>
              <a:gd name="T0" fmla="*/ 0 w 544"/>
              <a:gd name="T1" fmla="*/ 0 h 544"/>
              <a:gd name="T2" fmla="*/ 2147483646 w 544"/>
              <a:gd name="T3" fmla="*/ 0 h 544"/>
              <a:gd name="T4" fmla="*/ 2147483646 w 544"/>
              <a:gd name="T5" fmla="*/ 2147483646 h 544"/>
              <a:gd name="T6" fmla="*/ 2147483646 w 544"/>
              <a:gd name="T7" fmla="*/ 2147483646 h 544"/>
              <a:gd name="T8" fmla="*/ 880614492 w 544"/>
              <a:gd name="T9" fmla="*/ 2147483646 h 544"/>
              <a:gd name="T10" fmla="*/ 880614492 w 544"/>
              <a:gd name="T11" fmla="*/ 2147483646 h 544"/>
              <a:gd name="T12" fmla="*/ 1335435174 w 544"/>
              <a:gd name="T13" fmla="*/ 2147483646 h 544"/>
              <a:gd name="T14" fmla="*/ 1393498249 w 544"/>
              <a:gd name="T15" fmla="*/ 1996550283 h 544"/>
              <a:gd name="T16" fmla="*/ 880614492 w 544"/>
              <a:gd name="T17" fmla="*/ 1541553633 h 544"/>
              <a:gd name="T18" fmla="*/ 19355395 w 544"/>
              <a:gd name="T19" fmla="*/ 937155138 h 544"/>
              <a:gd name="T20" fmla="*/ 0 w 544"/>
              <a:gd name="T21" fmla="*/ 0 h 54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44" h="544">
                <a:moveTo>
                  <a:pt x="0" y="0"/>
                </a:moveTo>
                <a:lnTo>
                  <a:pt x="544" y="0"/>
                </a:lnTo>
                <a:lnTo>
                  <a:pt x="532" y="436"/>
                </a:lnTo>
                <a:lnTo>
                  <a:pt x="544" y="544"/>
                </a:lnTo>
                <a:lnTo>
                  <a:pt x="91" y="544"/>
                </a:lnTo>
                <a:lnTo>
                  <a:pt x="91" y="499"/>
                </a:lnTo>
                <a:lnTo>
                  <a:pt x="138" y="442"/>
                </a:lnTo>
                <a:lnTo>
                  <a:pt x="144" y="294"/>
                </a:lnTo>
                <a:lnTo>
                  <a:pt x="91" y="227"/>
                </a:lnTo>
                <a:lnTo>
                  <a:pt x="2" y="13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chemeClr val="tx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591" name="Freeform 7">
            <a:extLst>
              <a:ext uri="{FF2B5EF4-FFF2-40B4-BE49-F238E27FC236}">
                <a16:creationId xmlns:a16="http://schemas.microsoft.com/office/drawing/2014/main" id="{2BD71FA0-2D67-4407-A81F-96D8FF76583E}"/>
              </a:ext>
            </a:extLst>
          </p:cNvPr>
          <p:cNvSpPr>
            <a:spLocks/>
          </p:cNvSpPr>
          <p:nvPr/>
        </p:nvSpPr>
        <p:spPr bwMode="auto">
          <a:xfrm flipH="1">
            <a:off x="3271838" y="4379913"/>
            <a:ext cx="1130300" cy="1063625"/>
          </a:xfrm>
          <a:custGeom>
            <a:avLst/>
            <a:gdLst>
              <a:gd name="T0" fmla="*/ 0 w 363"/>
              <a:gd name="T1" fmla="*/ 0 h 408"/>
              <a:gd name="T2" fmla="*/ 1318599261 w 363"/>
              <a:gd name="T3" fmla="*/ 611644334 h 408"/>
              <a:gd name="T4" fmla="*/ 1754901289 w 363"/>
              <a:gd name="T5" fmla="*/ 2147483646 h 408"/>
              <a:gd name="T6" fmla="*/ 2147483646 w 363"/>
              <a:gd name="T7" fmla="*/ 2147483646 h 408"/>
              <a:gd name="T8" fmla="*/ 2147483646 w 363"/>
              <a:gd name="T9" fmla="*/ 0 h 4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3" h="408">
                <a:moveTo>
                  <a:pt x="0" y="0"/>
                </a:moveTo>
                <a:lnTo>
                  <a:pt x="136" y="90"/>
                </a:lnTo>
                <a:lnTo>
                  <a:pt x="181" y="408"/>
                </a:lnTo>
                <a:lnTo>
                  <a:pt x="363" y="408"/>
                </a:lnTo>
                <a:lnTo>
                  <a:pt x="363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67592" name="Group 8">
            <a:extLst>
              <a:ext uri="{FF2B5EF4-FFF2-40B4-BE49-F238E27FC236}">
                <a16:creationId xmlns:a16="http://schemas.microsoft.com/office/drawing/2014/main" id="{25B87C0B-89B6-427A-A560-4CEB923E9DC8}"/>
              </a:ext>
            </a:extLst>
          </p:cNvPr>
          <p:cNvGrpSpPr>
            <a:grpSpLocks/>
          </p:cNvGrpSpPr>
          <p:nvPr/>
        </p:nvGrpSpPr>
        <p:grpSpPr bwMode="auto">
          <a:xfrm rot="361668">
            <a:off x="3779838" y="2565400"/>
            <a:ext cx="2820987" cy="1779588"/>
            <a:chOff x="2751" y="2024"/>
            <a:chExt cx="1197" cy="683"/>
          </a:xfrm>
        </p:grpSpPr>
        <p:sp>
          <p:nvSpPr>
            <p:cNvPr id="67635" name="Freeform 9">
              <a:extLst>
                <a:ext uri="{FF2B5EF4-FFF2-40B4-BE49-F238E27FC236}">
                  <a16:creationId xmlns:a16="http://schemas.microsoft.com/office/drawing/2014/main" id="{0F50480C-A917-441C-A3C9-05CF37B34382}"/>
                </a:ext>
              </a:extLst>
            </p:cNvPr>
            <p:cNvSpPr>
              <a:spLocks/>
            </p:cNvSpPr>
            <p:nvPr/>
          </p:nvSpPr>
          <p:spPr bwMode="auto">
            <a:xfrm rot="-298181">
              <a:off x="2751" y="2024"/>
              <a:ext cx="673" cy="278"/>
            </a:xfrm>
            <a:custGeom>
              <a:avLst/>
              <a:gdLst>
                <a:gd name="T0" fmla="*/ 11 w 537"/>
                <a:gd name="T1" fmla="*/ 0 h 278"/>
                <a:gd name="T2" fmla="*/ 546 w 537"/>
                <a:gd name="T3" fmla="*/ 177 h 278"/>
                <a:gd name="T4" fmla="*/ 708 w 537"/>
                <a:gd name="T5" fmla="*/ 132 h 278"/>
                <a:gd name="T6" fmla="*/ 773 w 537"/>
                <a:gd name="T7" fmla="*/ 161 h 278"/>
                <a:gd name="T8" fmla="*/ 843 w 537"/>
                <a:gd name="T9" fmla="*/ 161 h 278"/>
                <a:gd name="T10" fmla="*/ 773 w 537"/>
                <a:gd name="T11" fmla="*/ 252 h 278"/>
                <a:gd name="T12" fmla="*/ 702 w 537"/>
                <a:gd name="T13" fmla="*/ 252 h 278"/>
                <a:gd name="T14" fmla="*/ 559 w 537"/>
                <a:gd name="T15" fmla="*/ 252 h 278"/>
                <a:gd name="T16" fmla="*/ 0 w 537"/>
                <a:gd name="T17" fmla="*/ 95 h 2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37" h="278">
                  <a:moveTo>
                    <a:pt x="7" y="0"/>
                  </a:moveTo>
                  <a:cubicBezTo>
                    <a:pt x="64" y="28"/>
                    <a:pt x="274" y="155"/>
                    <a:pt x="348" y="177"/>
                  </a:cubicBezTo>
                  <a:cubicBezTo>
                    <a:pt x="422" y="199"/>
                    <a:pt x="427" y="135"/>
                    <a:pt x="451" y="132"/>
                  </a:cubicBezTo>
                  <a:cubicBezTo>
                    <a:pt x="475" y="129"/>
                    <a:pt x="478" y="156"/>
                    <a:pt x="492" y="161"/>
                  </a:cubicBezTo>
                  <a:cubicBezTo>
                    <a:pt x="506" y="166"/>
                    <a:pt x="537" y="146"/>
                    <a:pt x="537" y="161"/>
                  </a:cubicBezTo>
                  <a:cubicBezTo>
                    <a:pt x="537" y="176"/>
                    <a:pt x="507" y="237"/>
                    <a:pt x="492" y="252"/>
                  </a:cubicBezTo>
                  <a:cubicBezTo>
                    <a:pt x="477" y="267"/>
                    <a:pt x="470" y="252"/>
                    <a:pt x="447" y="252"/>
                  </a:cubicBezTo>
                  <a:cubicBezTo>
                    <a:pt x="424" y="252"/>
                    <a:pt x="430" y="278"/>
                    <a:pt x="356" y="252"/>
                  </a:cubicBezTo>
                  <a:cubicBezTo>
                    <a:pt x="282" y="226"/>
                    <a:pt x="74" y="128"/>
                    <a:pt x="0" y="95"/>
                  </a:cubicBezTo>
                </a:path>
              </a:pathLst>
            </a:custGeom>
            <a:solidFill>
              <a:srgbClr val="FFCCFF"/>
            </a:solidFill>
            <a:ln w="127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67636" name="Group 10">
              <a:extLst>
                <a:ext uri="{FF2B5EF4-FFF2-40B4-BE49-F238E27FC236}">
                  <a16:creationId xmlns:a16="http://schemas.microsoft.com/office/drawing/2014/main" id="{10DAC53A-CCA9-41BB-869F-C6D8BE178702}"/>
                </a:ext>
              </a:extLst>
            </p:cNvPr>
            <p:cNvGrpSpPr>
              <a:grpSpLocks/>
            </p:cNvGrpSpPr>
            <p:nvPr/>
          </p:nvGrpSpPr>
          <p:grpSpPr bwMode="auto">
            <a:xfrm rot="865688" flipH="1">
              <a:off x="2902" y="2027"/>
              <a:ext cx="543" cy="680"/>
              <a:chOff x="3787" y="300"/>
              <a:chExt cx="1991" cy="2809"/>
            </a:xfrm>
          </p:grpSpPr>
          <p:sp>
            <p:nvSpPr>
              <p:cNvPr id="67638" name="Freeform 11">
                <a:extLst>
                  <a:ext uri="{FF2B5EF4-FFF2-40B4-BE49-F238E27FC236}">
                    <a16:creationId xmlns:a16="http://schemas.microsoft.com/office/drawing/2014/main" id="{D2BD3B21-4FF8-4C89-91F3-F1D508142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2" y="1065"/>
                <a:ext cx="1226" cy="2044"/>
              </a:xfrm>
              <a:custGeom>
                <a:avLst/>
                <a:gdLst>
                  <a:gd name="T0" fmla="*/ 50 w 1226"/>
                  <a:gd name="T1" fmla="*/ 0 h 2044"/>
                  <a:gd name="T2" fmla="*/ 300 w 1226"/>
                  <a:gd name="T3" fmla="*/ 320 h 2044"/>
                  <a:gd name="T4" fmla="*/ 695 w 1226"/>
                  <a:gd name="T5" fmla="*/ 1725 h 2044"/>
                  <a:gd name="T6" fmla="*/ 762 w 1226"/>
                  <a:gd name="T7" fmla="*/ 1802 h 2044"/>
                  <a:gd name="T8" fmla="*/ 1170 w 1226"/>
                  <a:gd name="T9" fmla="*/ 1884 h 2044"/>
                  <a:gd name="T10" fmla="*/ 1190 w 1226"/>
                  <a:gd name="T11" fmla="*/ 1843 h 2044"/>
                  <a:gd name="T12" fmla="*/ 1226 w 1226"/>
                  <a:gd name="T13" fmla="*/ 1843 h 2044"/>
                  <a:gd name="T14" fmla="*/ 1200 w 1226"/>
                  <a:gd name="T15" fmla="*/ 2044 h 2044"/>
                  <a:gd name="T16" fmla="*/ 1156 w 1226"/>
                  <a:gd name="T17" fmla="*/ 2009 h 2044"/>
                  <a:gd name="T18" fmla="*/ 1150 w 1226"/>
                  <a:gd name="T19" fmla="*/ 1951 h 2044"/>
                  <a:gd name="T20" fmla="*/ 736 w 1226"/>
                  <a:gd name="T21" fmla="*/ 1867 h 2044"/>
                  <a:gd name="T22" fmla="*/ 640 w 1226"/>
                  <a:gd name="T23" fmla="*/ 1778 h 2044"/>
                  <a:gd name="T24" fmla="*/ 235 w 1226"/>
                  <a:gd name="T25" fmla="*/ 350 h 2044"/>
                  <a:gd name="T26" fmla="*/ 0 w 1226"/>
                  <a:gd name="T27" fmla="*/ 58 h 204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26" h="2044">
                    <a:moveTo>
                      <a:pt x="50" y="0"/>
                    </a:moveTo>
                    <a:lnTo>
                      <a:pt x="300" y="320"/>
                    </a:lnTo>
                    <a:lnTo>
                      <a:pt x="695" y="1725"/>
                    </a:lnTo>
                    <a:lnTo>
                      <a:pt x="762" y="1802"/>
                    </a:lnTo>
                    <a:lnTo>
                      <a:pt x="1170" y="1884"/>
                    </a:lnTo>
                    <a:lnTo>
                      <a:pt x="1190" y="1843"/>
                    </a:lnTo>
                    <a:lnTo>
                      <a:pt x="1226" y="1843"/>
                    </a:lnTo>
                    <a:lnTo>
                      <a:pt x="1200" y="2044"/>
                    </a:lnTo>
                    <a:lnTo>
                      <a:pt x="1156" y="2009"/>
                    </a:lnTo>
                    <a:lnTo>
                      <a:pt x="1150" y="1951"/>
                    </a:lnTo>
                    <a:lnTo>
                      <a:pt x="736" y="1867"/>
                    </a:lnTo>
                    <a:lnTo>
                      <a:pt x="640" y="1778"/>
                    </a:lnTo>
                    <a:lnTo>
                      <a:pt x="235" y="350"/>
                    </a:lnTo>
                    <a:lnTo>
                      <a:pt x="0" y="58"/>
                    </a:lnTo>
                  </a:path>
                </a:pathLst>
              </a:cu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7639" name="Freeform 12">
                <a:extLst>
                  <a:ext uri="{FF2B5EF4-FFF2-40B4-BE49-F238E27FC236}">
                    <a16:creationId xmlns:a16="http://schemas.microsoft.com/office/drawing/2014/main" id="{E3981C21-C9EE-4DAA-A6D6-23E510A313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7" y="300"/>
                <a:ext cx="871" cy="889"/>
              </a:xfrm>
              <a:custGeom>
                <a:avLst/>
                <a:gdLst>
                  <a:gd name="T0" fmla="*/ 841 w 871"/>
                  <a:gd name="T1" fmla="*/ 723 h 889"/>
                  <a:gd name="T2" fmla="*/ 700 w 871"/>
                  <a:gd name="T3" fmla="*/ 889 h 889"/>
                  <a:gd name="T4" fmla="*/ 631 w 871"/>
                  <a:gd name="T5" fmla="*/ 765 h 889"/>
                  <a:gd name="T6" fmla="*/ 595 w 871"/>
                  <a:gd name="T7" fmla="*/ 723 h 889"/>
                  <a:gd name="T8" fmla="*/ 456 w 871"/>
                  <a:gd name="T9" fmla="*/ 598 h 889"/>
                  <a:gd name="T10" fmla="*/ 385 w 871"/>
                  <a:gd name="T11" fmla="*/ 474 h 889"/>
                  <a:gd name="T12" fmla="*/ 351 w 871"/>
                  <a:gd name="T13" fmla="*/ 433 h 889"/>
                  <a:gd name="T14" fmla="*/ 280 w 871"/>
                  <a:gd name="T15" fmla="*/ 391 h 889"/>
                  <a:gd name="T16" fmla="*/ 175 w 871"/>
                  <a:gd name="T17" fmla="*/ 391 h 889"/>
                  <a:gd name="T18" fmla="*/ 105 w 871"/>
                  <a:gd name="T19" fmla="*/ 433 h 889"/>
                  <a:gd name="T20" fmla="*/ 70 w 871"/>
                  <a:gd name="T21" fmla="*/ 474 h 889"/>
                  <a:gd name="T22" fmla="*/ 0 w 871"/>
                  <a:gd name="T23" fmla="*/ 391 h 889"/>
                  <a:gd name="T24" fmla="*/ 351 w 871"/>
                  <a:gd name="T25" fmla="*/ 17 h 889"/>
                  <a:gd name="T26" fmla="*/ 393 w 871"/>
                  <a:gd name="T27" fmla="*/ 38 h 889"/>
                  <a:gd name="T28" fmla="*/ 438 w 871"/>
                  <a:gd name="T29" fmla="*/ 0 h 889"/>
                  <a:gd name="T30" fmla="*/ 458 w 871"/>
                  <a:gd name="T31" fmla="*/ 38 h 889"/>
                  <a:gd name="T32" fmla="*/ 420 w 871"/>
                  <a:gd name="T33" fmla="*/ 100 h 889"/>
                  <a:gd name="T34" fmla="*/ 420 w 871"/>
                  <a:gd name="T35" fmla="*/ 184 h 889"/>
                  <a:gd name="T36" fmla="*/ 420 w 871"/>
                  <a:gd name="T37" fmla="*/ 225 h 889"/>
                  <a:gd name="T38" fmla="*/ 456 w 871"/>
                  <a:gd name="T39" fmla="*/ 308 h 889"/>
                  <a:gd name="T40" fmla="*/ 561 w 871"/>
                  <a:gd name="T41" fmla="*/ 308 h 889"/>
                  <a:gd name="T42" fmla="*/ 595 w 871"/>
                  <a:gd name="T43" fmla="*/ 349 h 889"/>
                  <a:gd name="T44" fmla="*/ 871 w 871"/>
                  <a:gd name="T45" fmla="*/ 684 h 889"/>
                  <a:gd name="T46" fmla="*/ 805 w 871"/>
                  <a:gd name="T47" fmla="*/ 765 h 88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871" h="889">
                    <a:moveTo>
                      <a:pt x="841" y="723"/>
                    </a:moveTo>
                    <a:lnTo>
                      <a:pt x="700" y="889"/>
                    </a:lnTo>
                    <a:lnTo>
                      <a:pt x="631" y="765"/>
                    </a:lnTo>
                    <a:lnTo>
                      <a:pt x="595" y="723"/>
                    </a:lnTo>
                    <a:lnTo>
                      <a:pt x="456" y="598"/>
                    </a:lnTo>
                    <a:lnTo>
                      <a:pt x="385" y="474"/>
                    </a:lnTo>
                    <a:lnTo>
                      <a:pt x="351" y="433"/>
                    </a:lnTo>
                    <a:lnTo>
                      <a:pt x="280" y="391"/>
                    </a:lnTo>
                    <a:lnTo>
                      <a:pt x="175" y="391"/>
                    </a:lnTo>
                    <a:lnTo>
                      <a:pt x="105" y="433"/>
                    </a:lnTo>
                    <a:lnTo>
                      <a:pt x="70" y="474"/>
                    </a:lnTo>
                    <a:lnTo>
                      <a:pt x="0" y="391"/>
                    </a:lnTo>
                    <a:lnTo>
                      <a:pt x="351" y="17"/>
                    </a:lnTo>
                    <a:lnTo>
                      <a:pt x="393" y="38"/>
                    </a:lnTo>
                    <a:lnTo>
                      <a:pt x="438" y="0"/>
                    </a:lnTo>
                    <a:lnTo>
                      <a:pt x="458" y="38"/>
                    </a:lnTo>
                    <a:lnTo>
                      <a:pt x="420" y="100"/>
                    </a:lnTo>
                    <a:lnTo>
                      <a:pt x="420" y="184"/>
                    </a:lnTo>
                    <a:lnTo>
                      <a:pt x="420" y="225"/>
                    </a:lnTo>
                    <a:lnTo>
                      <a:pt x="456" y="308"/>
                    </a:lnTo>
                    <a:lnTo>
                      <a:pt x="561" y="308"/>
                    </a:lnTo>
                    <a:lnTo>
                      <a:pt x="595" y="349"/>
                    </a:lnTo>
                    <a:lnTo>
                      <a:pt x="871" y="684"/>
                    </a:lnTo>
                    <a:lnTo>
                      <a:pt x="805" y="76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67637" name="Freeform 13">
              <a:extLst>
                <a:ext uri="{FF2B5EF4-FFF2-40B4-BE49-F238E27FC236}">
                  <a16:creationId xmlns:a16="http://schemas.microsoft.com/office/drawing/2014/main" id="{8DD8CDB6-5D93-444F-AE61-43456E65AEC2}"/>
                </a:ext>
              </a:extLst>
            </p:cNvPr>
            <p:cNvSpPr>
              <a:spLocks/>
            </p:cNvSpPr>
            <p:nvPr/>
          </p:nvSpPr>
          <p:spPr bwMode="auto">
            <a:xfrm rot="-550502">
              <a:off x="3470" y="2112"/>
              <a:ext cx="478" cy="78"/>
            </a:xfrm>
            <a:custGeom>
              <a:avLst/>
              <a:gdLst>
                <a:gd name="T0" fmla="*/ 0 w 478"/>
                <a:gd name="T1" fmla="*/ 29 h 78"/>
                <a:gd name="T2" fmla="*/ 54 w 478"/>
                <a:gd name="T3" fmla="*/ 77 h 78"/>
                <a:gd name="T4" fmla="*/ 157 w 478"/>
                <a:gd name="T5" fmla="*/ 22 h 78"/>
                <a:gd name="T6" fmla="*/ 316 w 478"/>
                <a:gd name="T7" fmla="*/ 66 h 78"/>
                <a:gd name="T8" fmla="*/ 478 w 478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8" h="78">
                  <a:moveTo>
                    <a:pt x="0" y="29"/>
                  </a:moveTo>
                  <a:cubicBezTo>
                    <a:pt x="9" y="37"/>
                    <a:pt x="28" y="78"/>
                    <a:pt x="54" y="77"/>
                  </a:cubicBezTo>
                  <a:cubicBezTo>
                    <a:pt x="80" y="76"/>
                    <a:pt x="113" y="24"/>
                    <a:pt x="157" y="22"/>
                  </a:cubicBezTo>
                  <a:cubicBezTo>
                    <a:pt x="201" y="20"/>
                    <a:pt x="262" y="70"/>
                    <a:pt x="316" y="66"/>
                  </a:cubicBezTo>
                  <a:cubicBezTo>
                    <a:pt x="369" y="62"/>
                    <a:pt x="444" y="13"/>
                    <a:pt x="478" y="0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7593" name="Freeform 14">
            <a:extLst>
              <a:ext uri="{FF2B5EF4-FFF2-40B4-BE49-F238E27FC236}">
                <a16:creationId xmlns:a16="http://schemas.microsoft.com/office/drawing/2014/main" id="{31B23AE5-A0F3-4429-AC1D-F9117ACCD6E9}"/>
              </a:ext>
            </a:extLst>
          </p:cNvPr>
          <p:cNvSpPr>
            <a:spLocks/>
          </p:cNvSpPr>
          <p:nvPr/>
        </p:nvSpPr>
        <p:spPr bwMode="auto">
          <a:xfrm flipH="1">
            <a:off x="3276600" y="1916113"/>
            <a:ext cx="2489200" cy="3598862"/>
          </a:xfrm>
          <a:custGeom>
            <a:avLst/>
            <a:gdLst>
              <a:gd name="T0" fmla="*/ 0 w 800"/>
              <a:gd name="T1" fmla="*/ 2147483646 h 1381"/>
              <a:gd name="T2" fmla="*/ 755151716 w 800"/>
              <a:gd name="T3" fmla="*/ 2147483646 h 1381"/>
              <a:gd name="T4" fmla="*/ 2004058032 w 800"/>
              <a:gd name="T5" fmla="*/ 2147483646 h 1381"/>
              <a:gd name="T6" fmla="*/ 2147483646 w 800"/>
              <a:gd name="T7" fmla="*/ 2147483646 h 1381"/>
              <a:gd name="T8" fmla="*/ 2147483646 w 800"/>
              <a:gd name="T9" fmla="*/ 2147483646 h 1381"/>
              <a:gd name="T10" fmla="*/ 2147483646 w 800"/>
              <a:gd name="T11" fmla="*/ 2147483646 h 1381"/>
              <a:gd name="T12" fmla="*/ 2147483646 w 800"/>
              <a:gd name="T13" fmla="*/ 2147483646 h 1381"/>
              <a:gd name="T14" fmla="*/ 2147483646 w 800"/>
              <a:gd name="T15" fmla="*/ 2147483646 h 1381"/>
              <a:gd name="T16" fmla="*/ 2147483646 w 800"/>
              <a:gd name="T17" fmla="*/ 2147483646 h 1381"/>
              <a:gd name="T18" fmla="*/ 2147483646 w 800"/>
              <a:gd name="T19" fmla="*/ 2147483646 h 1381"/>
              <a:gd name="T20" fmla="*/ 2147483646 w 800"/>
              <a:gd name="T21" fmla="*/ 2147483646 h 1381"/>
              <a:gd name="T22" fmla="*/ 2147483646 w 800"/>
              <a:gd name="T23" fmla="*/ 2147483646 h 1381"/>
              <a:gd name="T24" fmla="*/ 2147483646 w 800"/>
              <a:gd name="T25" fmla="*/ 2147483646 h 1381"/>
              <a:gd name="T26" fmla="*/ 2147483646 w 800"/>
              <a:gd name="T27" fmla="*/ 2147483646 h 1381"/>
              <a:gd name="T28" fmla="*/ 2147483646 w 800"/>
              <a:gd name="T29" fmla="*/ 971135060 h 1381"/>
              <a:gd name="T30" fmla="*/ 2147483646 w 800"/>
              <a:gd name="T31" fmla="*/ 135823814 h 1381"/>
              <a:gd name="T32" fmla="*/ 2147483646 w 800"/>
              <a:gd name="T33" fmla="*/ 135823814 h 1381"/>
              <a:gd name="T34" fmla="*/ 2147483646 w 800"/>
              <a:gd name="T35" fmla="*/ 706278622 h 1381"/>
              <a:gd name="T36" fmla="*/ 2147483646 w 800"/>
              <a:gd name="T37" fmla="*/ 1602710584 h 1381"/>
              <a:gd name="T38" fmla="*/ 2147483646 w 800"/>
              <a:gd name="T39" fmla="*/ 2147483646 h 1381"/>
              <a:gd name="T40" fmla="*/ 2147483646 w 800"/>
              <a:gd name="T41" fmla="*/ 2147483646 h 1381"/>
              <a:gd name="T42" fmla="*/ 2147483646 w 800"/>
              <a:gd name="T43" fmla="*/ 2147483646 h 1381"/>
              <a:gd name="T44" fmla="*/ 1955649315 w 800"/>
              <a:gd name="T45" fmla="*/ 2147483646 h 1381"/>
              <a:gd name="T46" fmla="*/ 1016551942 w 800"/>
              <a:gd name="T47" fmla="*/ 2147483646 h 1381"/>
              <a:gd name="T48" fmla="*/ 1258586193 w 800"/>
              <a:gd name="T49" fmla="*/ 2147483646 h 1381"/>
              <a:gd name="T50" fmla="*/ 1762020670 w 800"/>
              <a:gd name="T51" fmla="*/ 2147483646 h 1381"/>
              <a:gd name="T52" fmla="*/ 822923297 w 800"/>
              <a:gd name="T53" fmla="*/ 2147483646 h 1381"/>
              <a:gd name="T54" fmla="*/ 0 w 800"/>
              <a:gd name="T55" fmla="*/ 2147483646 h 138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800" h="1381">
                <a:moveTo>
                  <a:pt x="0" y="1369"/>
                </a:moveTo>
                <a:cubicBezTo>
                  <a:pt x="0" y="1381"/>
                  <a:pt x="44" y="1380"/>
                  <a:pt x="78" y="1369"/>
                </a:cubicBezTo>
                <a:cubicBezTo>
                  <a:pt x="112" y="1358"/>
                  <a:pt x="168" y="1317"/>
                  <a:pt x="207" y="1304"/>
                </a:cubicBezTo>
                <a:cubicBezTo>
                  <a:pt x="246" y="1291"/>
                  <a:pt x="299" y="1311"/>
                  <a:pt x="309" y="1290"/>
                </a:cubicBezTo>
                <a:cubicBezTo>
                  <a:pt x="319" y="1269"/>
                  <a:pt x="273" y="1209"/>
                  <a:pt x="266" y="1178"/>
                </a:cubicBezTo>
                <a:cubicBezTo>
                  <a:pt x="259" y="1147"/>
                  <a:pt x="264" y="1148"/>
                  <a:pt x="266" y="1101"/>
                </a:cubicBezTo>
                <a:cubicBezTo>
                  <a:pt x="268" y="1054"/>
                  <a:pt x="283" y="951"/>
                  <a:pt x="279" y="894"/>
                </a:cubicBezTo>
                <a:cubicBezTo>
                  <a:pt x="275" y="837"/>
                  <a:pt x="223" y="781"/>
                  <a:pt x="239" y="761"/>
                </a:cubicBezTo>
                <a:cubicBezTo>
                  <a:pt x="255" y="741"/>
                  <a:pt x="311" y="769"/>
                  <a:pt x="375" y="774"/>
                </a:cubicBezTo>
                <a:cubicBezTo>
                  <a:pt x="439" y="779"/>
                  <a:pt x="565" y="791"/>
                  <a:pt x="626" y="791"/>
                </a:cubicBezTo>
                <a:cubicBezTo>
                  <a:pt x="687" y="791"/>
                  <a:pt x="716" y="791"/>
                  <a:pt x="744" y="774"/>
                </a:cubicBezTo>
                <a:cubicBezTo>
                  <a:pt x="772" y="757"/>
                  <a:pt x="792" y="723"/>
                  <a:pt x="796" y="690"/>
                </a:cubicBezTo>
                <a:cubicBezTo>
                  <a:pt x="800" y="657"/>
                  <a:pt x="779" y="616"/>
                  <a:pt x="770" y="573"/>
                </a:cubicBezTo>
                <a:cubicBezTo>
                  <a:pt x="761" y="530"/>
                  <a:pt x="738" y="502"/>
                  <a:pt x="740" y="430"/>
                </a:cubicBezTo>
                <a:cubicBezTo>
                  <a:pt x="742" y="358"/>
                  <a:pt x="788" y="211"/>
                  <a:pt x="784" y="143"/>
                </a:cubicBezTo>
                <a:cubicBezTo>
                  <a:pt x="780" y="75"/>
                  <a:pt x="743" y="40"/>
                  <a:pt x="717" y="20"/>
                </a:cubicBezTo>
                <a:cubicBezTo>
                  <a:pt x="691" y="0"/>
                  <a:pt x="650" y="6"/>
                  <a:pt x="626" y="20"/>
                </a:cubicBezTo>
                <a:cubicBezTo>
                  <a:pt x="602" y="34"/>
                  <a:pt x="598" y="68"/>
                  <a:pt x="571" y="104"/>
                </a:cubicBezTo>
                <a:cubicBezTo>
                  <a:pt x="544" y="140"/>
                  <a:pt x="467" y="196"/>
                  <a:pt x="466" y="236"/>
                </a:cubicBezTo>
                <a:cubicBezTo>
                  <a:pt x="465" y="276"/>
                  <a:pt x="549" y="286"/>
                  <a:pt x="564" y="343"/>
                </a:cubicBezTo>
                <a:cubicBezTo>
                  <a:pt x="579" y="400"/>
                  <a:pt x="585" y="532"/>
                  <a:pt x="558" y="576"/>
                </a:cubicBezTo>
                <a:cubicBezTo>
                  <a:pt x="531" y="620"/>
                  <a:pt x="459" y="604"/>
                  <a:pt x="400" y="609"/>
                </a:cubicBezTo>
                <a:cubicBezTo>
                  <a:pt x="341" y="614"/>
                  <a:pt x="251" y="598"/>
                  <a:pt x="202" y="609"/>
                </a:cubicBezTo>
                <a:cubicBezTo>
                  <a:pt x="153" y="620"/>
                  <a:pt x="117" y="631"/>
                  <a:pt x="105" y="673"/>
                </a:cubicBezTo>
                <a:cubicBezTo>
                  <a:pt x="93" y="715"/>
                  <a:pt x="117" y="779"/>
                  <a:pt x="130" y="861"/>
                </a:cubicBezTo>
                <a:cubicBezTo>
                  <a:pt x="143" y="943"/>
                  <a:pt x="189" y="1091"/>
                  <a:pt x="182" y="1165"/>
                </a:cubicBezTo>
                <a:cubicBezTo>
                  <a:pt x="175" y="1239"/>
                  <a:pt x="115" y="1274"/>
                  <a:pt x="85" y="1308"/>
                </a:cubicBezTo>
                <a:cubicBezTo>
                  <a:pt x="55" y="1342"/>
                  <a:pt x="18" y="1356"/>
                  <a:pt x="0" y="1369"/>
                </a:cubicBezTo>
                <a:close/>
              </a:path>
            </a:pathLst>
          </a:custGeom>
          <a:solidFill>
            <a:srgbClr val="FFE7FF"/>
          </a:solidFill>
          <a:ln w="31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67594" name="Group 15">
            <a:extLst>
              <a:ext uri="{FF2B5EF4-FFF2-40B4-BE49-F238E27FC236}">
                <a16:creationId xmlns:a16="http://schemas.microsoft.com/office/drawing/2014/main" id="{9C4BC97D-F0B6-4E51-B689-5B22046D8979}"/>
              </a:ext>
            </a:extLst>
          </p:cNvPr>
          <p:cNvGrpSpPr>
            <a:grpSpLocks/>
          </p:cNvGrpSpPr>
          <p:nvPr/>
        </p:nvGrpSpPr>
        <p:grpSpPr bwMode="auto">
          <a:xfrm>
            <a:off x="3492500" y="4697413"/>
            <a:ext cx="325438" cy="892175"/>
            <a:chOff x="3787" y="981"/>
            <a:chExt cx="205" cy="562"/>
          </a:xfrm>
        </p:grpSpPr>
        <p:sp>
          <p:nvSpPr>
            <p:cNvPr id="67631" name="Oval 16">
              <a:extLst>
                <a:ext uri="{FF2B5EF4-FFF2-40B4-BE49-F238E27FC236}">
                  <a16:creationId xmlns:a16="http://schemas.microsoft.com/office/drawing/2014/main" id="{1B70534C-B97A-44E1-B176-92B60AD193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9756">
              <a:off x="3878" y="981"/>
              <a:ext cx="114" cy="109"/>
            </a:xfrm>
            <a:prstGeom prst="ellipse">
              <a:avLst/>
            </a:prstGeom>
            <a:solidFill>
              <a:srgbClr val="FF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67632" name="Oval 17">
              <a:extLst>
                <a:ext uri="{FF2B5EF4-FFF2-40B4-BE49-F238E27FC236}">
                  <a16:creationId xmlns:a16="http://schemas.microsoft.com/office/drawing/2014/main" id="{FE8F30BC-56DC-496C-AF3E-CFBC370A58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9756">
              <a:off x="3833" y="1117"/>
              <a:ext cx="114" cy="108"/>
            </a:xfrm>
            <a:prstGeom prst="ellipse">
              <a:avLst/>
            </a:prstGeom>
            <a:solidFill>
              <a:srgbClr val="FF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67633" name="Oval 18">
              <a:extLst>
                <a:ext uri="{FF2B5EF4-FFF2-40B4-BE49-F238E27FC236}">
                  <a16:creationId xmlns:a16="http://schemas.microsoft.com/office/drawing/2014/main" id="{9EE565A3-6D59-4404-8051-9D9F8CBA0A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9756">
              <a:off x="3787" y="1434"/>
              <a:ext cx="114" cy="109"/>
            </a:xfrm>
            <a:prstGeom prst="ellipse">
              <a:avLst/>
            </a:prstGeom>
            <a:solidFill>
              <a:srgbClr val="FF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67634" name="Oval 19">
              <a:extLst>
                <a:ext uri="{FF2B5EF4-FFF2-40B4-BE49-F238E27FC236}">
                  <a16:creationId xmlns:a16="http://schemas.microsoft.com/office/drawing/2014/main" id="{680A3AB8-0FDE-43B9-917F-7CB0121089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9756">
              <a:off x="3787" y="1253"/>
              <a:ext cx="114" cy="109"/>
            </a:xfrm>
            <a:prstGeom prst="ellipse">
              <a:avLst/>
            </a:prstGeom>
            <a:solidFill>
              <a:srgbClr val="FF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</p:grpSp>
      <p:grpSp>
        <p:nvGrpSpPr>
          <p:cNvPr id="67595" name="Group 20">
            <a:extLst>
              <a:ext uri="{FF2B5EF4-FFF2-40B4-BE49-F238E27FC236}">
                <a16:creationId xmlns:a16="http://schemas.microsoft.com/office/drawing/2014/main" id="{0083170A-D6AD-42FA-970B-17DE94B0DED3}"/>
              </a:ext>
            </a:extLst>
          </p:cNvPr>
          <p:cNvGrpSpPr>
            <a:grpSpLocks/>
          </p:cNvGrpSpPr>
          <p:nvPr/>
        </p:nvGrpSpPr>
        <p:grpSpPr bwMode="auto">
          <a:xfrm>
            <a:off x="3552825" y="3292475"/>
            <a:ext cx="431800" cy="660400"/>
            <a:chOff x="2238" y="2074"/>
            <a:chExt cx="272" cy="416"/>
          </a:xfrm>
        </p:grpSpPr>
        <p:grpSp>
          <p:nvGrpSpPr>
            <p:cNvPr id="67615" name="Group 21">
              <a:extLst>
                <a:ext uri="{FF2B5EF4-FFF2-40B4-BE49-F238E27FC236}">
                  <a16:creationId xmlns:a16="http://schemas.microsoft.com/office/drawing/2014/main" id="{B8632625-4EFA-4417-8F58-317ADC01BE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5" y="2115"/>
              <a:ext cx="227" cy="318"/>
              <a:chOff x="3016" y="981"/>
              <a:chExt cx="227" cy="318"/>
            </a:xfrm>
          </p:grpSpPr>
          <p:grpSp>
            <p:nvGrpSpPr>
              <p:cNvPr id="67621" name="Group 22">
                <a:extLst>
                  <a:ext uri="{FF2B5EF4-FFF2-40B4-BE49-F238E27FC236}">
                    <a16:creationId xmlns:a16="http://schemas.microsoft.com/office/drawing/2014/main" id="{12EB4E0E-B5FB-4B70-B9F6-ED66A1297D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16" y="981"/>
                <a:ext cx="227" cy="318"/>
                <a:chOff x="4059" y="1117"/>
                <a:chExt cx="181" cy="266"/>
              </a:xfrm>
            </p:grpSpPr>
            <p:sp>
              <p:nvSpPr>
                <p:cNvPr id="67626" name="Oval 23">
                  <a:extLst>
                    <a:ext uri="{FF2B5EF4-FFF2-40B4-BE49-F238E27FC236}">
                      <a16:creationId xmlns:a16="http://schemas.microsoft.com/office/drawing/2014/main" id="{EB22BCFC-9BDD-4BD5-98A7-998B88EC48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330692">
                  <a:off x="4059" y="1117"/>
                  <a:ext cx="181" cy="257"/>
                </a:xfrm>
                <a:prstGeom prst="ellipse">
                  <a:avLst/>
                </a:prstGeom>
                <a:solidFill>
                  <a:srgbClr val="FFE7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endParaRPr lang="fr-FR" altLang="fr-FR" sz="2400"/>
                </a:p>
              </p:txBody>
            </p:sp>
            <p:sp>
              <p:nvSpPr>
                <p:cNvPr id="67627" name="Oval 24">
                  <a:extLst>
                    <a:ext uri="{FF2B5EF4-FFF2-40B4-BE49-F238E27FC236}">
                      <a16:creationId xmlns:a16="http://schemas.microsoft.com/office/drawing/2014/main" id="{19ABA3EB-9754-416D-9C55-F675B89209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209756">
                  <a:off x="4135" y="1122"/>
                  <a:ext cx="91" cy="91"/>
                </a:xfrm>
                <a:prstGeom prst="ellipse">
                  <a:avLst/>
                </a:prstGeom>
                <a:solidFill>
                  <a:srgbClr val="FFFF00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endParaRPr lang="fr-FR" altLang="fr-FR" sz="2400"/>
                </a:p>
              </p:txBody>
            </p:sp>
            <p:sp>
              <p:nvSpPr>
                <p:cNvPr id="67628" name="Oval 25">
                  <a:extLst>
                    <a:ext uri="{FF2B5EF4-FFF2-40B4-BE49-F238E27FC236}">
                      <a16:creationId xmlns:a16="http://schemas.microsoft.com/office/drawing/2014/main" id="{74A41CD9-732B-4AC3-83C4-0B9CACE915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209756">
                  <a:off x="4061" y="1192"/>
                  <a:ext cx="91" cy="91"/>
                </a:xfrm>
                <a:prstGeom prst="ellipse">
                  <a:avLst/>
                </a:prstGeom>
                <a:solidFill>
                  <a:srgbClr val="FFFF00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endParaRPr lang="fr-FR" altLang="fr-FR" sz="2400"/>
                </a:p>
              </p:txBody>
            </p:sp>
            <p:sp>
              <p:nvSpPr>
                <p:cNvPr id="67629" name="Oval 26">
                  <a:extLst>
                    <a:ext uri="{FF2B5EF4-FFF2-40B4-BE49-F238E27FC236}">
                      <a16:creationId xmlns:a16="http://schemas.microsoft.com/office/drawing/2014/main" id="{EBD6A1A9-00E2-427E-B860-91A9D9D626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209756">
                  <a:off x="4073" y="1292"/>
                  <a:ext cx="91" cy="91"/>
                </a:xfrm>
                <a:prstGeom prst="ellipse">
                  <a:avLst/>
                </a:prstGeom>
                <a:solidFill>
                  <a:srgbClr val="FFFF00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endParaRPr lang="fr-FR" altLang="fr-FR" sz="2400"/>
                </a:p>
              </p:txBody>
            </p:sp>
            <p:sp>
              <p:nvSpPr>
                <p:cNvPr id="67630" name="Oval 27">
                  <a:extLst>
                    <a:ext uri="{FF2B5EF4-FFF2-40B4-BE49-F238E27FC236}">
                      <a16:creationId xmlns:a16="http://schemas.microsoft.com/office/drawing/2014/main" id="{68B582C0-714F-4C64-905B-8B568E381D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209756">
                  <a:off x="4146" y="1223"/>
                  <a:ext cx="91" cy="91"/>
                </a:xfrm>
                <a:prstGeom prst="ellipse">
                  <a:avLst/>
                </a:prstGeom>
                <a:solidFill>
                  <a:srgbClr val="FFFF00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endParaRPr lang="fr-FR" altLang="fr-FR" sz="2400"/>
                </a:p>
              </p:txBody>
            </p:sp>
          </p:grpSp>
          <p:sp>
            <p:nvSpPr>
              <p:cNvPr id="67622" name="Oval 28">
                <a:extLst>
                  <a:ext uri="{FF2B5EF4-FFF2-40B4-BE49-F238E27FC236}">
                    <a16:creationId xmlns:a16="http://schemas.microsoft.com/office/drawing/2014/main" id="{CAF3AD87-546F-4C4D-A408-A3CC3E3849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9756">
                <a:off x="3016" y="1162"/>
                <a:ext cx="45" cy="62"/>
              </a:xfrm>
              <a:prstGeom prst="ellipse">
                <a:avLst/>
              </a:prstGeom>
              <a:solidFill>
                <a:srgbClr val="FF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67623" name="Oval 29">
                <a:extLst>
                  <a:ext uri="{FF2B5EF4-FFF2-40B4-BE49-F238E27FC236}">
                    <a16:creationId xmlns:a16="http://schemas.microsoft.com/office/drawing/2014/main" id="{77C0B70E-FC3E-4318-8CC7-6C6A2731E9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9756">
                <a:off x="3142" y="1207"/>
                <a:ext cx="45" cy="62"/>
              </a:xfrm>
              <a:prstGeom prst="ellipse">
                <a:avLst/>
              </a:prstGeom>
              <a:solidFill>
                <a:srgbClr val="FF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67624" name="Oval 30">
                <a:extLst>
                  <a:ext uri="{FF2B5EF4-FFF2-40B4-BE49-F238E27FC236}">
                    <a16:creationId xmlns:a16="http://schemas.microsoft.com/office/drawing/2014/main" id="{41082FCD-C7DC-4BCB-B9DC-5A59B994B5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9756">
                <a:off x="3198" y="1071"/>
                <a:ext cx="45" cy="62"/>
              </a:xfrm>
              <a:prstGeom prst="ellipse">
                <a:avLst/>
              </a:prstGeom>
              <a:solidFill>
                <a:srgbClr val="FF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67625" name="Oval 31">
                <a:extLst>
                  <a:ext uri="{FF2B5EF4-FFF2-40B4-BE49-F238E27FC236}">
                    <a16:creationId xmlns:a16="http://schemas.microsoft.com/office/drawing/2014/main" id="{797876AF-CF9A-4653-95D0-158C94880E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9756">
                <a:off x="3061" y="1026"/>
                <a:ext cx="45" cy="62"/>
              </a:xfrm>
              <a:prstGeom prst="ellipse">
                <a:avLst/>
              </a:prstGeom>
              <a:solidFill>
                <a:srgbClr val="FF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  <p:sp>
          <p:nvSpPr>
            <p:cNvPr id="67616" name="Oval 32">
              <a:extLst>
                <a:ext uri="{FF2B5EF4-FFF2-40B4-BE49-F238E27FC236}">
                  <a16:creationId xmlns:a16="http://schemas.microsoft.com/office/drawing/2014/main" id="{D3CD8D5D-FE22-4A20-9C3E-7A40EB18BAF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330692">
              <a:off x="2238" y="2074"/>
              <a:ext cx="272" cy="416"/>
            </a:xfrm>
            <a:prstGeom prst="ellipse">
              <a:avLst/>
            </a:prstGeom>
            <a:solidFill>
              <a:srgbClr val="FFE7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67617" name="Oval 33">
              <a:extLst>
                <a:ext uri="{FF2B5EF4-FFF2-40B4-BE49-F238E27FC236}">
                  <a16:creationId xmlns:a16="http://schemas.microsoft.com/office/drawing/2014/main" id="{2BCF8E0D-1A2D-4196-9635-95E46BEDCE0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9756">
              <a:off x="2245" y="2387"/>
              <a:ext cx="45" cy="62"/>
            </a:xfrm>
            <a:prstGeom prst="ellipse">
              <a:avLst/>
            </a:prstGeom>
            <a:solidFill>
              <a:srgbClr val="FF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67618" name="Oval 34">
              <a:extLst>
                <a:ext uri="{FF2B5EF4-FFF2-40B4-BE49-F238E27FC236}">
                  <a16:creationId xmlns:a16="http://schemas.microsoft.com/office/drawing/2014/main" id="{4180D2EB-2FE2-481F-B100-FEB2601D0D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9756">
              <a:off x="2371" y="2341"/>
              <a:ext cx="45" cy="62"/>
            </a:xfrm>
            <a:prstGeom prst="ellipse">
              <a:avLst/>
            </a:prstGeom>
            <a:solidFill>
              <a:srgbClr val="FF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67619" name="Oval 35">
              <a:extLst>
                <a:ext uri="{FF2B5EF4-FFF2-40B4-BE49-F238E27FC236}">
                  <a16:creationId xmlns:a16="http://schemas.microsoft.com/office/drawing/2014/main" id="{254454B5-A8F0-41E4-9402-4DCA9B0EAA8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9756">
              <a:off x="2381" y="2205"/>
              <a:ext cx="45" cy="62"/>
            </a:xfrm>
            <a:prstGeom prst="ellipse">
              <a:avLst/>
            </a:prstGeom>
            <a:solidFill>
              <a:srgbClr val="FF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67620" name="Oval 36">
              <a:extLst>
                <a:ext uri="{FF2B5EF4-FFF2-40B4-BE49-F238E27FC236}">
                  <a16:creationId xmlns:a16="http://schemas.microsoft.com/office/drawing/2014/main" id="{55810C7D-91D7-4B0D-AE09-83349AEC97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9756">
              <a:off x="2290" y="2251"/>
              <a:ext cx="45" cy="62"/>
            </a:xfrm>
            <a:prstGeom prst="ellipse">
              <a:avLst/>
            </a:prstGeom>
            <a:solidFill>
              <a:srgbClr val="FF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</p:grpSp>
      <p:grpSp>
        <p:nvGrpSpPr>
          <p:cNvPr id="67596" name="Group 37">
            <a:extLst>
              <a:ext uri="{FF2B5EF4-FFF2-40B4-BE49-F238E27FC236}">
                <a16:creationId xmlns:a16="http://schemas.microsoft.com/office/drawing/2014/main" id="{4347A709-A756-45C9-A680-331CA7D92388}"/>
              </a:ext>
            </a:extLst>
          </p:cNvPr>
          <p:cNvGrpSpPr>
            <a:grpSpLocks/>
          </p:cNvGrpSpPr>
          <p:nvPr/>
        </p:nvGrpSpPr>
        <p:grpSpPr bwMode="auto">
          <a:xfrm>
            <a:off x="3503613" y="3422650"/>
            <a:ext cx="360362" cy="504825"/>
            <a:chOff x="3016" y="981"/>
            <a:chExt cx="227" cy="318"/>
          </a:xfrm>
        </p:grpSpPr>
        <p:grpSp>
          <p:nvGrpSpPr>
            <p:cNvPr id="67605" name="Group 38">
              <a:extLst>
                <a:ext uri="{FF2B5EF4-FFF2-40B4-BE49-F238E27FC236}">
                  <a16:creationId xmlns:a16="http://schemas.microsoft.com/office/drawing/2014/main" id="{02C5A23E-F35B-439C-935A-2E413696F1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16" y="981"/>
              <a:ext cx="227" cy="318"/>
              <a:chOff x="4059" y="1117"/>
              <a:chExt cx="181" cy="266"/>
            </a:xfrm>
          </p:grpSpPr>
          <p:sp>
            <p:nvSpPr>
              <p:cNvPr id="67610" name="Oval 39">
                <a:extLst>
                  <a:ext uri="{FF2B5EF4-FFF2-40B4-BE49-F238E27FC236}">
                    <a16:creationId xmlns:a16="http://schemas.microsoft.com/office/drawing/2014/main" id="{26F3D937-4DD6-4E77-B525-996659EEAD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330692">
                <a:off x="4059" y="1117"/>
                <a:ext cx="181" cy="257"/>
              </a:xfrm>
              <a:prstGeom prst="ellipse">
                <a:avLst/>
              </a:prstGeom>
              <a:solidFill>
                <a:srgbClr val="FFE7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67611" name="Oval 40">
                <a:extLst>
                  <a:ext uri="{FF2B5EF4-FFF2-40B4-BE49-F238E27FC236}">
                    <a16:creationId xmlns:a16="http://schemas.microsoft.com/office/drawing/2014/main" id="{2C572A11-1E6E-443B-B038-0D8F3ECF37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9756">
                <a:off x="4135" y="1122"/>
                <a:ext cx="91" cy="91"/>
              </a:xfrm>
              <a:prstGeom prst="ellipse">
                <a:avLst/>
              </a:prstGeom>
              <a:solidFill>
                <a:srgbClr val="FF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67612" name="Oval 41">
                <a:extLst>
                  <a:ext uri="{FF2B5EF4-FFF2-40B4-BE49-F238E27FC236}">
                    <a16:creationId xmlns:a16="http://schemas.microsoft.com/office/drawing/2014/main" id="{4543C466-063A-4669-95AF-8F8F84FDF0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9756">
                <a:off x="4061" y="1192"/>
                <a:ext cx="91" cy="91"/>
              </a:xfrm>
              <a:prstGeom prst="ellipse">
                <a:avLst/>
              </a:prstGeom>
              <a:solidFill>
                <a:srgbClr val="FF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67613" name="Oval 42">
                <a:extLst>
                  <a:ext uri="{FF2B5EF4-FFF2-40B4-BE49-F238E27FC236}">
                    <a16:creationId xmlns:a16="http://schemas.microsoft.com/office/drawing/2014/main" id="{33A8DA5A-593E-43A5-ABB7-77B5A1BCB5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9756">
                <a:off x="4073" y="1292"/>
                <a:ext cx="91" cy="91"/>
              </a:xfrm>
              <a:prstGeom prst="ellipse">
                <a:avLst/>
              </a:prstGeom>
              <a:solidFill>
                <a:srgbClr val="FF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67614" name="Oval 43">
                <a:extLst>
                  <a:ext uri="{FF2B5EF4-FFF2-40B4-BE49-F238E27FC236}">
                    <a16:creationId xmlns:a16="http://schemas.microsoft.com/office/drawing/2014/main" id="{9B421349-4A10-40CE-95EB-46F0CE4459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9756">
                <a:off x="4146" y="1223"/>
                <a:ext cx="91" cy="91"/>
              </a:xfrm>
              <a:prstGeom prst="ellipse">
                <a:avLst/>
              </a:prstGeom>
              <a:solidFill>
                <a:srgbClr val="FF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  <p:sp>
          <p:nvSpPr>
            <p:cNvPr id="67606" name="Oval 44">
              <a:extLst>
                <a:ext uri="{FF2B5EF4-FFF2-40B4-BE49-F238E27FC236}">
                  <a16:creationId xmlns:a16="http://schemas.microsoft.com/office/drawing/2014/main" id="{6CD01657-1374-4C74-B6A8-0250B56DD02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9756">
              <a:off x="3016" y="1162"/>
              <a:ext cx="45" cy="62"/>
            </a:xfrm>
            <a:prstGeom prst="ellipse">
              <a:avLst/>
            </a:prstGeom>
            <a:solidFill>
              <a:srgbClr val="FF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67607" name="Oval 45">
              <a:extLst>
                <a:ext uri="{FF2B5EF4-FFF2-40B4-BE49-F238E27FC236}">
                  <a16:creationId xmlns:a16="http://schemas.microsoft.com/office/drawing/2014/main" id="{CEECFCDD-381E-4BF0-AEA1-BE65B79852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9756">
              <a:off x="3142" y="1207"/>
              <a:ext cx="45" cy="62"/>
            </a:xfrm>
            <a:prstGeom prst="ellipse">
              <a:avLst/>
            </a:prstGeom>
            <a:solidFill>
              <a:srgbClr val="FF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67608" name="Oval 46">
              <a:extLst>
                <a:ext uri="{FF2B5EF4-FFF2-40B4-BE49-F238E27FC236}">
                  <a16:creationId xmlns:a16="http://schemas.microsoft.com/office/drawing/2014/main" id="{FDFC5C18-29BF-4036-8CCE-601B4C2B109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9756">
              <a:off x="3198" y="1071"/>
              <a:ext cx="45" cy="62"/>
            </a:xfrm>
            <a:prstGeom prst="ellipse">
              <a:avLst/>
            </a:prstGeom>
            <a:solidFill>
              <a:srgbClr val="FF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67609" name="Oval 47">
              <a:extLst>
                <a:ext uri="{FF2B5EF4-FFF2-40B4-BE49-F238E27FC236}">
                  <a16:creationId xmlns:a16="http://schemas.microsoft.com/office/drawing/2014/main" id="{47F91F7C-6F5D-4FDB-9DEB-D74DE93102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9756">
              <a:off x="3061" y="1026"/>
              <a:ext cx="45" cy="62"/>
            </a:xfrm>
            <a:prstGeom prst="ellipse">
              <a:avLst/>
            </a:prstGeom>
            <a:solidFill>
              <a:srgbClr val="FF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</p:grpSp>
      <p:sp>
        <p:nvSpPr>
          <p:cNvPr id="67597" name="Oval 48">
            <a:extLst>
              <a:ext uri="{FF2B5EF4-FFF2-40B4-BE49-F238E27FC236}">
                <a16:creationId xmlns:a16="http://schemas.microsoft.com/office/drawing/2014/main" id="{0B1A072B-9F6C-45F4-8A0D-5B3460D1264F}"/>
              </a:ext>
            </a:extLst>
          </p:cNvPr>
          <p:cNvSpPr>
            <a:spLocks noChangeArrowheads="1"/>
          </p:cNvSpPr>
          <p:nvPr/>
        </p:nvSpPr>
        <p:spPr bwMode="auto">
          <a:xfrm rot="2330692">
            <a:off x="3492500" y="3357563"/>
            <a:ext cx="431800" cy="660400"/>
          </a:xfrm>
          <a:prstGeom prst="ellipse">
            <a:avLst/>
          </a:prstGeom>
          <a:solidFill>
            <a:srgbClr val="FFE7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fr-FR" altLang="fr-FR" sz="2400"/>
          </a:p>
        </p:txBody>
      </p:sp>
      <p:sp>
        <p:nvSpPr>
          <p:cNvPr id="270387" name="Oval 51">
            <a:extLst>
              <a:ext uri="{FF2B5EF4-FFF2-40B4-BE49-F238E27FC236}">
                <a16:creationId xmlns:a16="http://schemas.microsoft.com/office/drawing/2014/main" id="{DD6DA738-77B7-4BA5-A100-26D04F3328FF}"/>
              </a:ext>
            </a:extLst>
          </p:cNvPr>
          <p:cNvSpPr>
            <a:spLocks noChangeArrowheads="1"/>
          </p:cNvSpPr>
          <p:nvPr/>
        </p:nvSpPr>
        <p:spPr bwMode="auto">
          <a:xfrm rot="1209756">
            <a:off x="3708400" y="3573463"/>
            <a:ext cx="71438" cy="98425"/>
          </a:xfrm>
          <a:prstGeom prst="ellipse">
            <a:avLst/>
          </a:prstGeom>
          <a:solidFill>
            <a:srgbClr val="FFFF00"/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fr-FR" altLang="fr-FR" sz="2400"/>
          </a:p>
        </p:txBody>
      </p:sp>
      <p:sp>
        <p:nvSpPr>
          <p:cNvPr id="270388" name="Oval 52">
            <a:extLst>
              <a:ext uri="{FF2B5EF4-FFF2-40B4-BE49-F238E27FC236}">
                <a16:creationId xmlns:a16="http://schemas.microsoft.com/office/drawing/2014/main" id="{5F3217A3-6D6A-4202-9DC1-C4E771C4B5A2}"/>
              </a:ext>
            </a:extLst>
          </p:cNvPr>
          <p:cNvSpPr>
            <a:spLocks noChangeArrowheads="1"/>
          </p:cNvSpPr>
          <p:nvPr/>
        </p:nvSpPr>
        <p:spPr bwMode="auto">
          <a:xfrm rot="1209756">
            <a:off x="3708400" y="3717925"/>
            <a:ext cx="71438" cy="98425"/>
          </a:xfrm>
          <a:prstGeom prst="ellipse">
            <a:avLst/>
          </a:prstGeom>
          <a:solidFill>
            <a:srgbClr val="FFFF00"/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fr-FR" altLang="fr-FR" sz="2400"/>
          </a:p>
        </p:txBody>
      </p:sp>
      <p:sp>
        <p:nvSpPr>
          <p:cNvPr id="57" name="Text Box 40">
            <a:extLst>
              <a:ext uri="{FF2B5EF4-FFF2-40B4-BE49-F238E27FC236}">
                <a16:creationId xmlns:a16="http://schemas.microsoft.com/office/drawing/2014/main" id="{4579E624-1DA8-4879-9B60-53B690B8D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138" y="3532188"/>
            <a:ext cx="2519362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4000">
                <a:solidFill>
                  <a:schemeClr val="accent1"/>
                </a:solidFill>
              </a:rPr>
              <a:t>Then rinse the residues</a:t>
            </a:r>
          </a:p>
        </p:txBody>
      </p:sp>
      <p:grpSp>
        <p:nvGrpSpPr>
          <p:cNvPr id="67601" name="Groupe 1">
            <a:extLst>
              <a:ext uri="{FF2B5EF4-FFF2-40B4-BE49-F238E27FC236}">
                <a16:creationId xmlns:a16="http://schemas.microsoft.com/office/drawing/2014/main" id="{C214B37F-C76C-49BD-AEFD-62252734B633}"/>
              </a:ext>
            </a:extLst>
          </p:cNvPr>
          <p:cNvGrpSpPr>
            <a:grpSpLocks/>
          </p:cNvGrpSpPr>
          <p:nvPr/>
        </p:nvGrpSpPr>
        <p:grpSpPr bwMode="auto">
          <a:xfrm>
            <a:off x="215900" y="333375"/>
            <a:ext cx="2768600" cy="5632450"/>
            <a:chOff x="215645" y="333375"/>
            <a:chExt cx="2768887" cy="5631805"/>
          </a:xfrm>
        </p:grpSpPr>
        <p:sp>
          <p:nvSpPr>
            <p:cNvPr id="67602" name="Text Box 28">
              <a:extLst>
                <a:ext uri="{FF2B5EF4-FFF2-40B4-BE49-F238E27FC236}">
                  <a16:creationId xmlns:a16="http://schemas.microsoft.com/office/drawing/2014/main" id="{7B679290-3442-4A1F-947A-63C24E464D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850" y="333375"/>
              <a:ext cx="262442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3600">
                  <a:solidFill>
                    <a:srgbClr val="FF99FF"/>
                  </a:solidFill>
                </a:rPr>
                <a:t>Every Day</a:t>
              </a:r>
            </a:p>
          </p:txBody>
        </p:sp>
        <p:sp>
          <p:nvSpPr>
            <p:cNvPr id="67603" name="Text Box 29">
              <a:extLst>
                <a:ext uri="{FF2B5EF4-FFF2-40B4-BE49-F238E27FC236}">
                  <a16:creationId xmlns:a16="http://schemas.microsoft.com/office/drawing/2014/main" id="{20DAE6BF-6EBD-4129-B71C-6E7EE0624E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850" y="1341438"/>
              <a:ext cx="1800225" cy="1754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3600">
                  <a:solidFill>
                    <a:schemeClr val="bg1"/>
                  </a:solidFill>
                </a:rPr>
                <a:t>When you decide</a:t>
              </a:r>
            </a:p>
          </p:txBody>
        </p:sp>
        <p:sp>
          <p:nvSpPr>
            <p:cNvPr id="67604" name="Text Box 30">
              <a:extLst>
                <a:ext uri="{FF2B5EF4-FFF2-40B4-BE49-F238E27FC236}">
                  <a16:creationId xmlns:a16="http://schemas.microsoft.com/office/drawing/2014/main" id="{8C209518-CB51-43FB-BA20-B8B160DBA8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645" y="3841522"/>
              <a:ext cx="2768887" cy="21236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4400">
                  <a:solidFill>
                    <a:srgbClr val="FF99FF"/>
                  </a:solidFill>
                </a:rPr>
                <a:t>Immediate painless evacuation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0504 0.0081 -0.01007 0.01619 -0.01285 0.03909 C -0.01563 0.06199 -0.01615 0.09993 -0.0165 0.13787 " pathEditMode="relative" ptsTypes="aaA">
                                      <p:cBhvr>
                                        <p:cTn id="6" dur="2000" fill="hold"/>
                                        <p:tgtEl>
                                          <p:spTgt spid="270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0504 0.0081 -0.01007 0.01619 -0.01285 0.03909 C -0.01563 0.06199 -0.01615 0.09993 -0.0165 0.13787 " pathEditMode="relative" ptsTypes="aaA">
                                      <p:cBhvr>
                                        <p:cTn id="8" dur="2000" fill="hold"/>
                                        <p:tgtEl>
                                          <p:spTgt spid="270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87" grpId="0" animBg="1"/>
      <p:bldP spid="270388" grpId="0" animBg="1"/>
      <p:bldP spid="5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386" name="Group 2">
            <a:extLst>
              <a:ext uri="{FF2B5EF4-FFF2-40B4-BE49-F238E27FC236}">
                <a16:creationId xmlns:a16="http://schemas.microsoft.com/office/drawing/2014/main" id="{E25AE122-E482-4EE0-9514-3124ACB4684B}"/>
              </a:ext>
            </a:extLst>
          </p:cNvPr>
          <p:cNvGrpSpPr>
            <a:grpSpLocks/>
          </p:cNvGrpSpPr>
          <p:nvPr/>
        </p:nvGrpSpPr>
        <p:grpSpPr bwMode="auto">
          <a:xfrm>
            <a:off x="0" y="-80963"/>
            <a:ext cx="9251950" cy="6938963"/>
            <a:chOff x="0" y="0"/>
            <a:chExt cx="5828" cy="4371"/>
          </a:xfrm>
        </p:grpSpPr>
        <p:pic>
          <p:nvPicPr>
            <p:cNvPr id="69648" name="Picture 3" descr="Coucher de soleil ">
              <a:extLst>
                <a:ext uri="{FF2B5EF4-FFF2-40B4-BE49-F238E27FC236}">
                  <a16:creationId xmlns:a16="http://schemas.microsoft.com/office/drawing/2014/main" id="{2DEA8243-BC48-4DD9-9563-3B86302B58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828" cy="4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49" name="Text Box 4">
              <a:extLst>
                <a:ext uri="{FF2B5EF4-FFF2-40B4-BE49-F238E27FC236}">
                  <a16:creationId xmlns:a16="http://schemas.microsoft.com/office/drawing/2014/main" id="{90A11EFF-0607-4810-9C44-01BD23370D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1" y="419"/>
              <a:ext cx="1497" cy="1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fr-FR" sz="3600">
                  <a:solidFill>
                    <a:schemeClr val="bg1"/>
                  </a:solidFill>
                </a:rPr>
                <a:t>The day will be beautiful</a:t>
              </a:r>
              <a:endParaRPr lang="fr-FR" altLang="fr-FR" sz="3600">
                <a:solidFill>
                  <a:schemeClr val="bg1"/>
                </a:solidFill>
              </a:endParaRPr>
            </a:p>
          </p:txBody>
        </p:sp>
      </p:grpSp>
      <p:sp>
        <p:nvSpPr>
          <p:cNvPr id="69635" name="Line 5">
            <a:extLst>
              <a:ext uri="{FF2B5EF4-FFF2-40B4-BE49-F238E27FC236}">
                <a16:creationId xmlns:a16="http://schemas.microsoft.com/office/drawing/2014/main" id="{7D24E74D-CFAF-4F93-832B-D83FBE6EEDF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4875" y="1196975"/>
            <a:ext cx="0" cy="3603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9636" name="Line 6">
            <a:extLst>
              <a:ext uri="{FF2B5EF4-FFF2-40B4-BE49-F238E27FC236}">
                <a16:creationId xmlns:a16="http://schemas.microsoft.com/office/drawing/2014/main" id="{FD7B0C6C-922A-4729-808C-EF7620CFBA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14875" y="2349500"/>
            <a:ext cx="0" cy="5746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9637" name="Line 7">
            <a:extLst>
              <a:ext uri="{FF2B5EF4-FFF2-40B4-BE49-F238E27FC236}">
                <a16:creationId xmlns:a16="http://schemas.microsoft.com/office/drawing/2014/main" id="{30C0792A-8D0D-4D11-9C0B-B546E1D1C8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14875" y="4581525"/>
            <a:ext cx="0" cy="5032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9638" name="Freeform 8">
            <a:extLst>
              <a:ext uri="{FF2B5EF4-FFF2-40B4-BE49-F238E27FC236}">
                <a16:creationId xmlns:a16="http://schemas.microsoft.com/office/drawing/2014/main" id="{8078813B-E33B-47FD-AF9E-EF9658B76BEA}"/>
              </a:ext>
            </a:extLst>
          </p:cNvPr>
          <p:cNvSpPr>
            <a:spLocks/>
          </p:cNvSpPr>
          <p:nvPr/>
        </p:nvSpPr>
        <p:spPr bwMode="auto">
          <a:xfrm flipH="1">
            <a:off x="3576638" y="1052513"/>
            <a:ext cx="693737" cy="687387"/>
          </a:xfrm>
          <a:custGeom>
            <a:avLst/>
            <a:gdLst>
              <a:gd name="T0" fmla="*/ 19356196 w 223"/>
              <a:gd name="T1" fmla="*/ 996580963 h 264"/>
              <a:gd name="T2" fmla="*/ 483892446 w 223"/>
              <a:gd name="T3" fmla="*/ 1593172993 h 264"/>
              <a:gd name="T4" fmla="*/ 1006500394 w 223"/>
              <a:gd name="T5" fmla="*/ 1769438288 h 264"/>
              <a:gd name="T6" fmla="*/ 1887185516 w 223"/>
              <a:gd name="T7" fmla="*/ 1457583304 h 264"/>
              <a:gd name="T8" fmla="*/ 2147483646 w 223"/>
              <a:gd name="T9" fmla="*/ 827093200 h 264"/>
              <a:gd name="T10" fmla="*/ 1925897907 w 223"/>
              <a:gd name="T11" fmla="*/ 277956911 h 264"/>
              <a:gd name="T12" fmla="*/ 987144198 w 223"/>
              <a:gd name="T13" fmla="*/ 54235876 h 264"/>
              <a:gd name="T14" fmla="*/ 445183166 w 223"/>
              <a:gd name="T15" fmla="*/ 149147357 h 264"/>
              <a:gd name="T16" fmla="*/ 0 w 223"/>
              <a:gd name="T17" fmla="*/ 969463025 h 2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3" h="264">
                <a:moveTo>
                  <a:pt x="2" y="147"/>
                </a:moveTo>
                <a:cubicBezTo>
                  <a:pt x="10" y="162"/>
                  <a:pt x="33" y="216"/>
                  <a:pt x="50" y="235"/>
                </a:cubicBezTo>
                <a:cubicBezTo>
                  <a:pt x="67" y="254"/>
                  <a:pt x="80" y="264"/>
                  <a:pt x="104" y="261"/>
                </a:cubicBezTo>
                <a:cubicBezTo>
                  <a:pt x="128" y="258"/>
                  <a:pt x="175" y="238"/>
                  <a:pt x="195" y="215"/>
                </a:cubicBezTo>
                <a:cubicBezTo>
                  <a:pt x="215" y="192"/>
                  <a:pt x="221" y="151"/>
                  <a:pt x="222" y="122"/>
                </a:cubicBezTo>
                <a:cubicBezTo>
                  <a:pt x="223" y="93"/>
                  <a:pt x="219" y="60"/>
                  <a:pt x="199" y="41"/>
                </a:cubicBezTo>
                <a:cubicBezTo>
                  <a:pt x="179" y="22"/>
                  <a:pt x="127" y="11"/>
                  <a:pt x="102" y="8"/>
                </a:cubicBezTo>
                <a:cubicBezTo>
                  <a:pt x="77" y="5"/>
                  <a:pt x="63" y="0"/>
                  <a:pt x="46" y="22"/>
                </a:cubicBezTo>
                <a:cubicBezTo>
                  <a:pt x="29" y="44"/>
                  <a:pt x="10" y="118"/>
                  <a:pt x="0" y="143"/>
                </a:cubicBezTo>
              </a:path>
            </a:pathLst>
          </a:custGeom>
          <a:solidFill>
            <a:srgbClr val="FFCCFF"/>
          </a:solidFill>
          <a:ln w="31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9639" name="Freeform 9">
            <a:extLst>
              <a:ext uri="{FF2B5EF4-FFF2-40B4-BE49-F238E27FC236}">
                <a16:creationId xmlns:a16="http://schemas.microsoft.com/office/drawing/2014/main" id="{07AE3B97-1DE7-451C-99C0-9A0C74C013D6}"/>
              </a:ext>
            </a:extLst>
          </p:cNvPr>
          <p:cNvSpPr>
            <a:spLocks/>
          </p:cNvSpPr>
          <p:nvPr/>
        </p:nvSpPr>
        <p:spPr bwMode="auto">
          <a:xfrm flipH="1">
            <a:off x="3132138" y="4025900"/>
            <a:ext cx="1692275" cy="1417638"/>
          </a:xfrm>
          <a:custGeom>
            <a:avLst/>
            <a:gdLst>
              <a:gd name="T0" fmla="*/ 0 w 544"/>
              <a:gd name="T1" fmla="*/ 0 h 544"/>
              <a:gd name="T2" fmla="*/ 2147483646 w 544"/>
              <a:gd name="T3" fmla="*/ 0 h 544"/>
              <a:gd name="T4" fmla="*/ 2147483646 w 544"/>
              <a:gd name="T5" fmla="*/ 2147483646 h 544"/>
              <a:gd name="T6" fmla="*/ 2147483646 w 544"/>
              <a:gd name="T7" fmla="*/ 2147483646 h 544"/>
              <a:gd name="T8" fmla="*/ 880614492 w 544"/>
              <a:gd name="T9" fmla="*/ 2147483646 h 544"/>
              <a:gd name="T10" fmla="*/ 880614492 w 544"/>
              <a:gd name="T11" fmla="*/ 2147483646 h 544"/>
              <a:gd name="T12" fmla="*/ 1335435174 w 544"/>
              <a:gd name="T13" fmla="*/ 2147483646 h 544"/>
              <a:gd name="T14" fmla="*/ 1393498249 w 544"/>
              <a:gd name="T15" fmla="*/ 1996550283 h 544"/>
              <a:gd name="T16" fmla="*/ 880614492 w 544"/>
              <a:gd name="T17" fmla="*/ 1541553633 h 544"/>
              <a:gd name="T18" fmla="*/ 19355395 w 544"/>
              <a:gd name="T19" fmla="*/ 937155138 h 544"/>
              <a:gd name="T20" fmla="*/ 0 w 544"/>
              <a:gd name="T21" fmla="*/ 0 h 54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44" h="544">
                <a:moveTo>
                  <a:pt x="0" y="0"/>
                </a:moveTo>
                <a:lnTo>
                  <a:pt x="544" y="0"/>
                </a:lnTo>
                <a:lnTo>
                  <a:pt x="532" y="436"/>
                </a:lnTo>
                <a:lnTo>
                  <a:pt x="544" y="544"/>
                </a:lnTo>
                <a:lnTo>
                  <a:pt x="91" y="544"/>
                </a:lnTo>
                <a:lnTo>
                  <a:pt x="91" y="499"/>
                </a:lnTo>
                <a:lnTo>
                  <a:pt x="138" y="442"/>
                </a:lnTo>
                <a:lnTo>
                  <a:pt x="144" y="294"/>
                </a:lnTo>
                <a:lnTo>
                  <a:pt x="91" y="227"/>
                </a:lnTo>
                <a:lnTo>
                  <a:pt x="2" y="13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chemeClr val="tx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9640" name="Freeform 10">
            <a:extLst>
              <a:ext uri="{FF2B5EF4-FFF2-40B4-BE49-F238E27FC236}">
                <a16:creationId xmlns:a16="http://schemas.microsoft.com/office/drawing/2014/main" id="{8D10AA98-7668-43F5-8A19-8132C3C4BE02}"/>
              </a:ext>
            </a:extLst>
          </p:cNvPr>
          <p:cNvSpPr>
            <a:spLocks/>
          </p:cNvSpPr>
          <p:nvPr/>
        </p:nvSpPr>
        <p:spPr bwMode="auto">
          <a:xfrm flipH="1">
            <a:off x="3271838" y="4379913"/>
            <a:ext cx="1130300" cy="1063625"/>
          </a:xfrm>
          <a:custGeom>
            <a:avLst/>
            <a:gdLst>
              <a:gd name="T0" fmla="*/ 0 w 363"/>
              <a:gd name="T1" fmla="*/ 0 h 408"/>
              <a:gd name="T2" fmla="*/ 1318599261 w 363"/>
              <a:gd name="T3" fmla="*/ 611644334 h 408"/>
              <a:gd name="T4" fmla="*/ 1754901289 w 363"/>
              <a:gd name="T5" fmla="*/ 2147483646 h 408"/>
              <a:gd name="T6" fmla="*/ 2147483646 w 363"/>
              <a:gd name="T7" fmla="*/ 2147483646 h 408"/>
              <a:gd name="T8" fmla="*/ 2147483646 w 363"/>
              <a:gd name="T9" fmla="*/ 0 h 4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3" h="408">
                <a:moveTo>
                  <a:pt x="0" y="0"/>
                </a:moveTo>
                <a:lnTo>
                  <a:pt x="136" y="90"/>
                </a:lnTo>
                <a:lnTo>
                  <a:pt x="181" y="408"/>
                </a:lnTo>
                <a:lnTo>
                  <a:pt x="363" y="408"/>
                </a:lnTo>
                <a:lnTo>
                  <a:pt x="363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72395" name="Group 11">
            <a:extLst>
              <a:ext uri="{FF2B5EF4-FFF2-40B4-BE49-F238E27FC236}">
                <a16:creationId xmlns:a16="http://schemas.microsoft.com/office/drawing/2014/main" id="{9CEA2331-0038-4FE2-8554-04E90AEB99D7}"/>
              </a:ext>
            </a:extLst>
          </p:cNvPr>
          <p:cNvGrpSpPr>
            <a:grpSpLocks/>
          </p:cNvGrpSpPr>
          <p:nvPr/>
        </p:nvGrpSpPr>
        <p:grpSpPr bwMode="auto">
          <a:xfrm rot="361668">
            <a:off x="3779838" y="2565400"/>
            <a:ext cx="2820987" cy="1779588"/>
            <a:chOff x="2751" y="2024"/>
            <a:chExt cx="1197" cy="683"/>
          </a:xfrm>
        </p:grpSpPr>
        <p:sp>
          <p:nvSpPr>
            <p:cNvPr id="69643" name="Freeform 12">
              <a:extLst>
                <a:ext uri="{FF2B5EF4-FFF2-40B4-BE49-F238E27FC236}">
                  <a16:creationId xmlns:a16="http://schemas.microsoft.com/office/drawing/2014/main" id="{0F3718EA-8ADB-4818-8CE5-432649087558}"/>
                </a:ext>
              </a:extLst>
            </p:cNvPr>
            <p:cNvSpPr>
              <a:spLocks/>
            </p:cNvSpPr>
            <p:nvPr/>
          </p:nvSpPr>
          <p:spPr bwMode="auto">
            <a:xfrm rot="-298181">
              <a:off x="2751" y="2024"/>
              <a:ext cx="673" cy="278"/>
            </a:xfrm>
            <a:custGeom>
              <a:avLst/>
              <a:gdLst>
                <a:gd name="T0" fmla="*/ 11 w 537"/>
                <a:gd name="T1" fmla="*/ 0 h 278"/>
                <a:gd name="T2" fmla="*/ 546 w 537"/>
                <a:gd name="T3" fmla="*/ 177 h 278"/>
                <a:gd name="T4" fmla="*/ 708 w 537"/>
                <a:gd name="T5" fmla="*/ 132 h 278"/>
                <a:gd name="T6" fmla="*/ 773 w 537"/>
                <a:gd name="T7" fmla="*/ 161 h 278"/>
                <a:gd name="T8" fmla="*/ 843 w 537"/>
                <a:gd name="T9" fmla="*/ 161 h 278"/>
                <a:gd name="T10" fmla="*/ 773 w 537"/>
                <a:gd name="T11" fmla="*/ 252 h 278"/>
                <a:gd name="T12" fmla="*/ 702 w 537"/>
                <a:gd name="T13" fmla="*/ 252 h 278"/>
                <a:gd name="T14" fmla="*/ 559 w 537"/>
                <a:gd name="T15" fmla="*/ 252 h 278"/>
                <a:gd name="T16" fmla="*/ 0 w 537"/>
                <a:gd name="T17" fmla="*/ 95 h 2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37" h="278">
                  <a:moveTo>
                    <a:pt x="7" y="0"/>
                  </a:moveTo>
                  <a:cubicBezTo>
                    <a:pt x="64" y="28"/>
                    <a:pt x="274" y="155"/>
                    <a:pt x="348" y="177"/>
                  </a:cubicBezTo>
                  <a:cubicBezTo>
                    <a:pt x="422" y="199"/>
                    <a:pt x="427" y="135"/>
                    <a:pt x="451" y="132"/>
                  </a:cubicBezTo>
                  <a:cubicBezTo>
                    <a:pt x="475" y="129"/>
                    <a:pt x="478" y="156"/>
                    <a:pt x="492" y="161"/>
                  </a:cubicBezTo>
                  <a:cubicBezTo>
                    <a:pt x="506" y="166"/>
                    <a:pt x="537" y="146"/>
                    <a:pt x="537" y="161"/>
                  </a:cubicBezTo>
                  <a:cubicBezTo>
                    <a:pt x="537" y="176"/>
                    <a:pt x="507" y="237"/>
                    <a:pt x="492" y="252"/>
                  </a:cubicBezTo>
                  <a:cubicBezTo>
                    <a:pt x="477" y="267"/>
                    <a:pt x="470" y="252"/>
                    <a:pt x="447" y="252"/>
                  </a:cubicBezTo>
                  <a:cubicBezTo>
                    <a:pt x="424" y="252"/>
                    <a:pt x="430" y="278"/>
                    <a:pt x="356" y="252"/>
                  </a:cubicBezTo>
                  <a:cubicBezTo>
                    <a:pt x="282" y="226"/>
                    <a:pt x="74" y="128"/>
                    <a:pt x="0" y="95"/>
                  </a:cubicBezTo>
                </a:path>
              </a:pathLst>
            </a:custGeom>
            <a:solidFill>
              <a:srgbClr val="FFCCFF"/>
            </a:solidFill>
            <a:ln w="127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69644" name="Group 13">
              <a:extLst>
                <a:ext uri="{FF2B5EF4-FFF2-40B4-BE49-F238E27FC236}">
                  <a16:creationId xmlns:a16="http://schemas.microsoft.com/office/drawing/2014/main" id="{6EFF7C14-693E-4305-84D9-747BE6433002}"/>
                </a:ext>
              </a:extLst>
            </p:cNvPr>
            <p:cNvGrpSpPr>
              <a:grpSpLocks/>
            </p:cNvGrpSpPr>
            <p:nvPr/>
          </p:nvGrpSpPr>
          <p:grpSpPr bwMode="auto">
            <a:xfrm rot="865688" flipH="1">
              <a:off x="2902" y="2027"/>
              <a:ext cx="543" cy="680"/>
              <a:chOff x="3787" y="300"/>
              <a:chExt cx="1991" cy="2809"/>
            </a:xfrm>
          </p:grpSpPr>
          <p:sp>
            <p:nvSpPr>
              <p:cNvPr id="69646" name="Freeform 14">
                <a:extLst>
                  <a:ext uri="{FF2B5EF4-FFF2-40B4-BE49-F238E27FC236}">
                    <a16:creationId xmlns:a16="http://schemas.microsoft.com/office/drawing/2014/main" id="{A19AE46A-8051-4537-AED6-AFA04D8CFB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2" y="1065"/>
                <a:ext cx="1226" cy="2044"/>
              </a:xfrm>
              <a:custGeom>
                <a:avLst/>
                <a:gdLst>
                  <a:gd name="T0" fmla="*/ 50 w 1226"/>
                  <a:gd name="T1" fmla="*/ 0 h 2044"/>
                  <a:gd name="T2" fmla="*/ 300 w 1226"/>
                  <a:gd name="T3" fmla="*/ 320 h 2044"/>
                  <a:gd name="T4" fmla="*/ 695 w 1226"/>
                  <a:gd name="T5" fmla="*/ 1725 h 2044"/>
                  <a:gd name="T6" fmla="*/ 762 w 1226"/>
                  <a:gd name="T7" fmla="*/ 1802 h 2044"/>
                  <a:gd name="T8" fmla="*/ 1170 w 1226"/>
                  <a:gd name="T9" fmla="*/ 1884 h 2044"/>
                  <a:gd name="T10" fmla="*/ 1190 w 1226"/>
                  <a:gd name="T11" fmla="*/ 1843 h 2044"/>
                  <a:gd name="T12" fmla="*/ 1226 w 1226"/>
                  <a:gd name="T13" fmla="*/ 1843 h 2044"/>
                  <a:gd name="T14" fmla="*/ 1200 w 1226"/>
                  <a:gd name="T15" fmla="*/ 2044 h 2044"/>
                  <a:gd name="T16" fmla="*/ 1156 w 1226"/>
                  <a:gd name="T17" fmla="*/ 2009 h 2044"/>
                  <a:gd name="T18" fmla="*/ 1150 w 1226"/>
                  <a:gd name="T19" fmla="*/ 1951 h 2044"/>
                  <a:gd name="T20" fmla="*/ 736 w 1226"/>
                  <a:gd name="T21" fmla="*/ 1867 h 2044"/>
                  <a:gd name="T22" fmla="*/ 640 w 1226"/>
                  <a:gd name="T23" fmla="*/ 1778 h 2044"/>
                  <a:gd name="T24" fmla="*/ 235 w 1226"/>
                  <a:gd name="T25" fmla="*/ 350 h 2044"/>
                  <a:gd name="T26" fmla="*/ 0 w 1226"/>
                  <a:gd name="T27" fmla="*/ 58 h 204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26" h="2044">
                    <a:moveTo>
                      <a:pt x="50" y="0"/>
                    </a:moveTo>
                    <a:lnTo>
                      <a:pt x="300" y="320"/>
                    </a:lnTo>
                    <a:lnTo>
                      <a:pt x="695" y="1725"/>
                    </a:lnTo>
                    <a:lnTo>
                      <a:pt x="762" y="1802"/>
                    </a:lnTo>
                    <a:lnTo>
                      <a:pt x="1170" y="1884"/>
                    </a:lnTo>
                    <a:lnTo>
                      <a:pt x="1190" y="1843"/>
                    </a:lnTo>
                    <a:lnTo>
                      <a:pt x="1226" y="1843"/>
                    </a:lnTo>
                    <a:lnTo>
                      <a:pt x="1200" y="2044"/>
                    </a:lnTo>
                    <a:lnTo>
                      <a:pt x="1156" y="2009"/>
                    </a:lnTo>
                    <a:lnTo>
                      <a:pt x="1150" y="1951"/>
                    </a:lnTo>
                    <a:lnTo>
                      <a:pt x="736" y="1867"/>
                    </a:lnTo>
                    <a:lnTo>
                      <a:pt x="640" y="1778"/>
                    </a:lnTo>
                    <a:lnTo>
                      <a:pt x="235" y="350"/>
                    </a:lnTo>
                    <a:lnTo>
                      <a:pt x="0" y="58"/>
                    </a:lnTo>
                  </a:path>
                </a:pathLst>
              </a:cu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647" name="Freeform 15">
                <a:extLst>
                  <a:ext uri="{FF2B5EF4-FFF2-40B4-BE49-F238E27FC236}">
                    <a16:creationId xmlns:a16="http://schemas.microsoft.com/office/drawing/2014/main" id="{371AB9ED-691B-42C6-9F3B-15EFE58B75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7" y="300"/>
                <a:ext cx="871" cy="889"/>
              </a:xfrm>
              <a:custGeom>
                <a:avLst/>
                <a:gdLst>
                  <a:gd name="T0" fmla="*/ 841 w 871"/>
                  <a:gd name="T1" fmla="*/ 723 h 889"/>
                  <a:gd name="T2" fmla="*/ 700 w 871"/>
                  <a:gd name="T3" fmla="*/ 889 h 889"/>
                  <a:gd name="T4" fmla="*/ 631 w 871"/>
                  <a:gd name="T5" fmla="*/ 765 h 889"/>
                  <a:gd name="T6" fmla="*/ 595 w 871"/>
                  <a:gd name="T7" fmla="*/ 723 h 889"/>
                  <a:gd name="T8" fmla="*/ 456 w 871"/>
                  <a:gd name="T9" fmla="*/ 598 h 889"/>
                  <a:gd name="T10" fmla="*/ 385 w 871"/>
                  <a:gd name="T11" fmla="*/ 474 h 889"/>
                  <a:gd name="T12" fmla="*/ 351 w 871"/>
                  <a:gd name="T13" fmla="*/ 433 h 889"/>
                  <a:gd name="T14" fmla="*/ 280 w 871"/>
                  <a:gd name="T15" fmla="*/ 391 h 889"/>
                  <a:gd name="T16" fmla="*/ 175 w 871"/>
                  <a:gd name="T17" fmla="*/ 391 h 889"/>
                  <a:gd name="T18" fmla="*/ 105 w 871"/>
                  <a:gd name="T19" fmla="*/ 433 h 889"/>
                  <a:gd name="T20" fmla="*/ 70 w 871"/>
                  <a:gd name="T21" fmla="*/ 474 h 889"/>
                  <a:gd name="T22" fmla="*/ 0 w 871"/>
                  <a:gd name="T23" fmla="*/ 391 h 889"/>
                  <a:gd name="T24" fmla="*/ 351 w 871"/>
                  <a:gd name="T25" fmla="*/ 17 h 889"/>
                  <a:gd name="T26" fmla="*/ 393 w 871"/>
                  <a:gd name="T27" fmla="*/ 38 h 889"/>
                  <a:gd name="T28" fmla="*/ 438 w 871"/>
                  <a:gd name="T29" fmla="*/ 0 h 889"/>
                  <a:gd name="T30" fmla="*/ 458 w 871"/>
                  <a:gd name="T31" fmla="*/ 38 h 889"/>
                  <a:gd name="T32" fmla="*/ 420 w 871"/>
                  <a:gd name="T33" fmla="*/ 100 h 889"/>
                  <a:gd name="T34" fmla="*/ 420 w 871"/>
                  <a:gd name="T35" fmla="*/ 184 h 889"/>
                  <a:gd name="T36" fmla="*/ 420 w 871"/>
                  <a:gd name="T37" fmla="*/ 225 h 889"/>
                  <a:gd name="T38" fmla="*/ 456 w 871"/>
                  <a:gd name="T39" fmla="*/ 308 h 889"/>
                  <a:gd name="T40" fmla="*/ 561 w 871"/>
                  <a:gd name="T41" fmla="*/ 308 h 889"/>
                  <a:gd name="T42" fmla="*/ 595 w 871"/>
                  <a:gd name="T43" fmla="*/ 349 h 889"/>
                  <a:gd name="T44" fmla="*/ 871 w 871"/>
                  <a:gd name="T45" fmla="*/ 684 h 889"/>
                  <a:gd name="T46" fmla="*/ 805 w 871"/>
                  <a:gd name="T47" fmla="*/ 765 h 88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871" h="889">
                    <a:moveTo>
                      <a:pt x="841" y="723"/>
                    </a:moveTo>
                    <a:lnTo>
                      <a:pt x="700" y="889"/>
                    </a:lnTo>
                    <a:lnTo>
                      <a:pt x="631" y="765"/>
                    </a:lnTo>
                    <a:lnTo>
                      <a:pt x="595" y="723"/>
                    </a:lnTo>
                    <a:lnTo>
                      <a:pt x="456" y="598"/>
                    </a:lnTo>
                    <a:lnTo>
                      <a:pt x="385" y="474"/>
                    </a:lnTo>
                    <a:lnTo>
                      <a:pt x="351" y="433"/>
                    </a:lnTo>
                    <a:lnTo>
                      <a:pt x="280" y="391"/>
                    </a:lnTo>
                    <a:lnTo>
                      <a:pt x="175" y="391"/>
                    </a:lnTo>
                    <a:lnTo>
                      <a:pt x="105" y="433"/>
                    </a:lnTo>
                    <a:lnTo>
                      <a:pt x="70" y="474"/>
                    </a:lnTo>
                    <a:lnTo>
                      <a:pt x="0" y="391"/>
                    </a:lnTo>
                    <a:lnTo>
                      <a:pt x="351" y="17"/>
                    </a:lnTo>
                    <a:lnTo>
                      <a:pt x="393" y="38"/>
                    </a:lnTo>
                    <a:lnTo>
                      <a:pt x="438" y="0"/>
                    </a:lnTo>
                    <a:lnTo>
                      <a:pt x="458" y="38"/>
                    </a:lnTo>
                    <a:lnTo>
                      <a:pt x="420" y="100"/>
                    </a:lnTo>
                    <a:lnTo>
                      <a:pt x="420" y="184"/>
                    </a:lnTo>
                    <a:lnTo>
                      <a:pt x="420" y="225"/>
                    </a:lnTo>
                    <a:lnTo>
                      <a:pt x="456" y="308"/>
                    </a:lnTo>
                    <a:lnTo>
                      <a:pt x="561" y="308"/>
                    </a:lnTo>
                    <a:lnTo>
                      <a:pt x="595" y="349"/>
                    </a:lnTo>
                    <a:lnTo>
                      <a:pt x="871" y="684"/>
                    </a:lnTo>
                    <a:lnTo>
                      <a:pt x="805" y="76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69645" name="Freeform 16">
              <a:extLst>
                <a:ext uri="{FF2B5EF4-FFF2-40B4-BE49-F238E27FC236}">
                  <a16:creationId xmlns:a16="http://schemas.microsoft.com/office/drawing/2014/main" id="{4963617D-D27A-4EA8-97BB-E3BA20C577DD}"/>
                </a:ext>
              </a:extLst>
            </p:cNvPr>
            <p:cNvSpPr>
              <a:spLocks/>
            </p:cNvSpPr>
            <p:nvPr/>
          </p:nvSpPr>
          <p:spPr bwMode="auto">
            <a:xfrm rot="-550502">
              <a:off x="3470" y="2112"/>
              <a:ext cx="478" cy="78"/>
            </a:xfrm>
            <a:custGeom>
              <a:avLst/>
              <a:gdLst>
                <a:gd name="T0" fmla="*/ 0 w 478"/>
                <a:gd name="T1" fmla="*/ 29 h 78"/>
                <a:gd name="T2" fmla="*/ 54 w 478"/>
                <a:gd name="T3" fmla="*/ 77 h 78"/>
                <a:gd name="T4" fmla="*/ 157 w 478"/>
                <a:gd name="T5" fmla="*/ 22 h 78"/>
                <a:gd name="T6" fmla="*/ 316 w 478"/>
                <a:gd name="T7" fmla="*/ 66 h 78"/>
                <a:gd name="T8" fmla="*/ 478 w 478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8" h="78">
                  <a:moveTo>
                    <a:pt x="0" y="29"/>
                  </a:moveTo>
                  <a:cubicBezTo>
                    <a:pt x="9" y="37"/>
                    <a:pt x="28" y="78"/>
                    <a:pt x="54" y="77"/>
                  </a:cubicBezTo>
                  <a:cubicBezTo>
                    <a:pt x="80" y="76"/>
                    <a:pt x="113" y="24"/>
                    <a:pt x="157" y="22"/>
                  </a:cubicBezTo>
                  <a:cubicBezTo>
                    <a:pt x="201" y="20"/>
                    <a:pt x="262" y="70"/>
                    <a:pt x="316" y="66"/>
                  </a:cubicBezTo>
                  <a:cubicBezTo>
                    <a:pt x="369" y="62"/>
                    <a:pt x="444" y="13"/>
                    <a:pt x="478" y="0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9642" name="Freeform 17">
            <a:extLst>
              <a:ext uri="{FF2B5EF4-FFF2-40B4-BE49-F238E27FC236}">
                <a16:creationId xmlns:a16="http://schemas.microsoft.com/office/drawing/2014/main" id="{4C4E11C4-825B-4243-8741-76C9A1897E91}"/>
              </a:ext>
            </a:extLst>
          </p:cNvPr>
          <p:cNvSpPr>
            <a:spLocks/>
          </p:cNvSpPr>
          <p:nvPr/>
        </p:nvSpPr>
        <p:spPr bwMode="auto">
          <a:xfrm flipH="1">
            <a:off x="3276600" y="1916113"/>
            <a:ext cx="2489200" cy="3598862"/>
          </a:xfrm>
          <a:custGeom>
            <a:avLst/>
            <a:gdLst>
              <a:gd name="T0" fmla="*/ 0 w 800"/>
              <a:gd name="T1" fmla="*/ 2147483646 h 1381"/>
              <a:gd name="T2" fmla="*/ 755151716 w 800"/>
              <a:gd name="T3" fmla="*/ 2147483646 h 1381"/>
              <a:gd name="T4" fmla="*/ 2004058032 w 800"/>
              <a:gd name="T5" fmla="*/ 2147483646 h 1381"/>
              <a:gd name="T6" fmla="*/ 2147483646 w 800"/>
              <a:gd name="T7" fmla="*/ 2147483646 h 1381"/>
              <a:gd name="T8" fmla="*/ 2147483646 w 800"/>
              <a:gd name="T9" fmla="*/ 2147483646 h 1381"/>
              <a:gd name="T10" fmla="*/ 2147483646 w 800"/>
              <a:gd name="T11" fmla="*/ 2147483646 h 1381"/>
              <a:gd name="T12" fmla="*/ 2147483646 w 800"/>
              <a:gd name="T13" fmla="*/ 2147483646 h 1381"/>
              <a:gd name="T14" fmla="*/ 2147483646 w 800"/>
              <a:gd name="T15" fmla="*/ 2147483646 h 1381"/>
              <a:gd name="T16" fmla="*/ 2147483646 w 800"/>
              <a:gd name="T17" fmla="*/ 2147483646 h 1381"/>
              <a:gd name="T18" fmla="*/ 2147483646 w 800"/>
              <a:gd name="T19" fmla="*/ 2147483646 h 1381"/>
              <a:gd name="T20" fmla="*/ 2147483646 w 800"/>
              <a:gd name="T21" fmla="*/ 2147483646 h 1381"/>
              <a:gd name="T22" fmla="*/ 2147483646 w 800"/>
              <a:gd name="T23" fmla="*/ 2147483646 h 1381"/>
              <a:gd name="T24" fmla="*/ 2147483646 w 800"/>
              <a:gd name="T25" fmla="*/ 2147483646 h 1381"/>
              <a:gd name="T26" fmla="*/ 2147483646 w 800"/>
              <a:gd name="T27" fmla="*/ 2147483646 h 1381"/>
              <a:gd name="T28" fmla="*/ 2147483646 w 800"/>
              <a:gd name="T29" fmla="*/ 971135060 h 1381"/>
              <a:gd name="T30" fmla="*/ 2147483646 w 800"/>
              <a:gd name="T31" fmla="*/ 135823814 h 1381"/>
              <a:gd name="T32" fmla="*/ 2147483646 w 800"/>
              <a:gd name="T33" fmla="*/ 135823814 h 1381"/>
              <a:gd name="T34" fmla="*/ 2147483646 w 800"/>
              <a:gd name="T35" fmla="*/ 706278622 h 1381"/>
              <a:gd name="T36" fmla="*/ 2147483646 w 800"/>
              <a:gd name="T37" fmla="*/ 1602710584 h 1381"/>
              <a:gd name="T38" fmla="*/ 2147483646 w 800"/>
              <a:gd name="T39" fmla="*/ 2147483646 h 1381"/>
              <a:gd name="T40" fmla="*/ 2147483646 w 800"/>
              <a:gd name="T41" fmla="*/ 2147483646 h 1381"/>
              <a:gd name="T42" fmla="*/ 2147483646 w 800"/>
              <a:gd name="T43" fmla="*/ 2147483646 h 1381"/>
              <a:gd name="T44" fmla="*/ 1955649315 w 800"/>
              <a:gd name="T45" fmla="*/ 2147483646 h 1381"/>
              <a:gd name="T46" fmla="*/ 1016551942 w 800"/>
              <a:gd name="T47" fmla="*/ 2147483646 h 1381"/>
              <a:gd name="T48" fmla="*/ 1258586193 w 800"/>
              <a:gd name="T49" fmla="*/ 2147483646 h 1381"/>
              <a:gd name="T50" fmla="*/ 1762020670 w 800"/>
              <a:gd name="T51" fmla="*/ 2147483646 h 1381"/>
              <a:gd name="T52" fmla="*/ 822923297 w 800"/>
              <a:gd name="T53" fmla="*/ 2147483646 h 1381"/>
              <a:gd name="T54" fmla="*/ 0 w 800"/>
              <a:gd name="T55" fmla="*/ 2147483646 h 138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800" h="1381">
                <a:moveTo>
                  <a:pt x="0" y="1369"/>
                </a:moveTo>
                <a:cubicBezTo>
                  <a:pt x="0" y="1381"/>
                  <a:pt x="44" y="1380"/>
                  <a:pt x="78" y="1369"/>
                </a:cubicBezTo>
                <a:cubicBezTo>
                  <a:pt x="112" y="1358"/>
                  <a:pt x="168" y="1317"/>
                  <a:pt x="207" y="1304"/>
                </a:cubicBezTo>
                <a:cubicBezTo>
                  <a:pt x="246" y="1291"/>
                  <a:pt x="299" y="1311"/>
                  <a:pt x="309" y="1290"/>
                </a:cubicBezTo>
                <a:cubicBezTo>
                  <a:pt x="319" y="1269"/>
                  <a:pt x="273" y="1209"/>
                  <a:pt x="266" y="1178"/>
                </a:cubicBezTo>
                <a:cubicBezTo>
                  <a:pt x="259" y="1147"/>
                  <a:pt x="264" y="1148"/>
                  <a:pt x="266" y="1101"/>
                </a:cubicBezTo>
                <a:cubicBezTo>
                  <a:pt x="268" y="1054"/>
                  <a:pt x="283" y="951"/>
                  <a:pt x="279" y="894"/>
                </a:cubicBezTo>
                <a:cubicBezTo>
                  <a:pt x="275" y="837"/>
                  <a:pt x="223" y="781"/>
                  <a:pt x="239" y="761"/>
                </a:cubicBezTo>
                <a:cubicBezTo>
                  <a:pt x="255" y="741"/>
                  <a:pt x="311" y="769"/>
                  <a:pt x="375" y="774"/>
                </a:cubicBezTo>
                <a:cubicBezTo>
                  <a:pt x="439" y="779"/>
                  <a:pt x="565" y="791"/>
                  <a:pt x="626" y="791"/>
                </a:cubicBezTo>
                <a:cubicBezTo>
                  <a:pt x="687" y="791"/>
                  <a:pt x="716" y="791"/>
                  <a:pt x="744" y="774"/>
                </a:cubicBezTo>
                <a:cubicBezTo>
                  <a:pt x="772" y="757"/>
                  <a:pt x="792" y="723"/>
                  <a:pt x="796" y="690"/>
                </a:cubicBezTo>
                <a:cubicBezTo>
                  <a:pt x="800" y="657"/>
                  <a:pt x="779" y="616"/>
                  <a:pt x="770" y="573"/>
                </a:cubicBezTo>
                <a:cubicBezTo>
                  <a:pt x="761" y="530"/>
                  <a:pt x="738" y="502"/>
                  <a:pt x="740" y="430"/>
                </a:cubicBezTo>
                <a:cubicBezTo>
                  <a:pt x="742" y="358"/>
                  <a:pt x="788" y="211"/>
                  <a:pt x="784" y="143"/>
                </a:cubicBezTo>
                <a:cubicBezTo>
                  <a:pt x="780" y="75"/>
                  <a:pt x="743" y="40"/>
                  <a:pt x="717" y="20"/>
                </a:cubicBezTo>
                <a:cubicBezTo>
                  <a:pt x="691" y="0"/>
                  <a:pt x="650" y="6"/>
                  <a:pt x="626" y="20"/>
                </a:cubicBezTo>
                <a:cubicBezTo>
                  <a:pt x="602" y="34"/>
                  <a:pt x="598" y="68"/>
                  <a:pt x="571" y="104"/>
                </a:cubicBezTo>
                <a:cubicBezTo>
                  <a:pt x="544" y="140"/>
                  <a:pt x="467" y="196"/>
                  <a:pt x="466" y="236"/>
                </a:cubicBezTo>
                <a:cubicBezTo>
                  <a:pt x="465" y="276"/>
                  <a:pt x="549" y="286"/>
                  <a:pt x="564" y="343"/>
                </a:cubicBezTo>
                <a:cubicBezTo>
                  <a:pt x="579" y="400"/>
                  <a:pt x="585" y="532"/>
                  <a:pt x="558" y="576"/>
                </a:cubicBezTo>
                <a:cubicBezTo>
                  <a:pt x="531" y="620"/>
                  <a:pt x="459" y="604"/>
                  <a:pt x="400" y="609"/>
                </a:cubicBezTo>
                <a:cubicBezTo>
                  <a:pt x="341" y="614"/>
                  <a:pt x="251" y="598"/>
                  <a:pt x="202" y="609"/>
                </a:cubicBezTo>
                <a:cubicBezTo>
                  <a:pt x="153" y="620"/>
                  <a:pt x="117" y="631"/>
                  <a:pt x="105" y="673"/>
                </a:cubicBezTo>
                <a:cubicBezTo>
                  <a:pt x="93" y="715"/>
                  <a:pt x="117" y="779"/>
                  <a:pt x="130" y="861"/>
                </a:cubicBezTo>
                <a:cubicBezTo>
                  <a:pt x="143" y="943"/>
                  <a:pt x="189" y="1091"/>
                  <a:pt x="182" y="1165"/>
                </a:cubicBezTo>
                <a:cubicBezTo>
                  <a:pt x="175" y="1239"/>
                  <a:pt x="115" y="1274"/>
                  <a:pt x="85" y="1308"/>
                </a:cubicBezTo>
                <a:cubicBezTo>
                  <a:pt x="55" y="1342"/>
                  <a:pt x="18" y="1356"/>
                  <a:pt x="0" y="1369"/>
                </a:cubicBezTo>
                <a:close/>
              </a:path>
            </a:pathLst>
          </a:custGeom>
          <a:solidFill>
            <a:srgbClr val="FFE7FF"/>
          </a:solidFill>
          <a:ln w="31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4.15221E-6 C 0.00504 -0.01179 0.01511 -0.02637 0.01702 -0.03608 C 0.0191 -0.0458 0.01372 -0.05158 0.00869 -0.05806 C 0.00382 -0.06453 -0.00798 -0.07171 -0.01232 -0.07541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72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" y="-37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7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>
            <a:extLst>
              <a:ext uri="{FF2B5EF4-FFF2-40B4-BE49-F238E27FC236}">
                <a16:creationId xmlns:a16="http://schemas.microsoft.com/office/drawing/2014/main" id="{D114CF10-A15B-480A-A44F-431716C9756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4875" y="1196975"/>
            <a:ext cx="0" cy="3603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19" name="Line 3">
            <a:extLst>
              <a:ext uri="{FF2B5EF4-FFF2-40B4-BE49-F238E27FC236}">
                <a16:creationId xmlns:a16="http://schemas.microsoft.com/office/drawing/2014/main" id="{8D133E1D-9612-4DAF-8769-E5A309E893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38388" y="2492375"/>
            <a:ext cx="647700" cy="431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0" name="Line 4">
            <a:extLst>
              <a:ext uri="{FF2B5EF4-FFF2-40B4-BE49-F238E27FC236}">
                <a16:creationId xmlns:a16="http://schemas.microsoft.com/office/drawing/2014/main" id="{A5F3FB6F-83EB-4702-89BC-AA8427347EE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14875" y="2349500"/>
            <a:ext cx="0" cy="5746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1" name="Line 7">
            <a:extLst>
              <a:ext uri="{FF2B5EF4-FFF2-40B4-BE49-F238E27FC236}">
                <a16:creationId xmlns:a16="http://schemas.microsoft.com/office/drawing/2014/main" id="{16B6167F-BA3C-48D3-884A-7E1B205CC3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4025" y="2492375"/>
            <a:ext cx="647700" cy="431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2" name="Line 8">
            <a:extLst>
              <a:ext uri="{FF2B5EF4-FFF2-40B4-BE49-F238E27FC236}">
                <a16:creationId xmlns:a16="http://schemas.microsoft.com/office/drawing/2014/main" id="{F8B31C86-DABC-4D8D-BB73-9322AAE2382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2850" y="3716338"/>
            <a:ext cx="1296988" cy="730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3" name="Line 9">
            <a:extLst>
              <a:ext uri="{FF2B5EF4-FFF2-40B4-BE49-F238E27FC236}">
                <a16:creationId xmlns:a16="http://schemas.microsoft.com/office/drawing/2014/main" id="{CAD4221F-4F7E-4322-BE20-B5E5D6D3CD8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80063" y="3716338"/>
            <a:ext cx="1584325" cy="7143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4" name="Oval 11">
            <a:extLst>
              <a:ext uri="{FF2B5EF4-FFF2-40B4-BE49-F238E27FC236}">
                <a16:creationId xmlns:a16="http://schemas.microsoft.com/office/drawing/2014/main" id="{9A61F934-C359-4EF3-9773-F3C979DF5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3141663"/>
            <a:ext cx="1511300" cy="158432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latin typeface="Comic Sans MS" panose="030F0702030302020204" pitchFamily="66" charset="0"/>
              </a:rPr>
              <a:t>Sain</a:t>
            </a:r>
          </a:p>
        </p:txBody>
      </p:sp>
      <p:sp>
        <p:nvSpPr>
          <p:cNvPr id="9225" name="Line 14">
            <a:extLst>
              <a:ext uri="{FF2B5EF4-FFF2-40B4-BE49-F238E27FC236}">
                <a16:creationId xmlns:a16="http://schemas.microsoft.com/office/drawing/2014/main" id="{B35E7920-E7E1-4CBD-8D53-156DC2159C9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14875" y="4581525"/>
            <a:ext cx="0" cy="5032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12655" name="Picture 15" descr="Afficher l'image en taille réelle">
            <a:extLst>
              <a:ext uri="{FF2B5EF4-FFF2-40B4-BE49-F238E27FC236}">
                <a16:creationId xmlns:a16="http://schemas.microsoft.com/office/drawing/2014/main" id="{804D491A-EB53-4731-95FF-E1B7C39D9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573463"/>
            <a:ext cx="1181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Line 17">
            <a:extLst>
              <a:ext uri="{FF2B5EF4-FFF2-40B4-BE49-F238E27FC236}">
                <a16:creationId xmlns:a16="http://schemas.microsoft.com/office/drawing/2014/main" id="{C765BE7F-AB41-4A1E-9F2A-9A6B1F0685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7900" y="1196975"/>
            <a:ext cx="0" cy="4318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8" name="Line 22">
            <a:extLst>
              <a:ext uri="{FF2B5EF4-FFF2-40B4-BE49-F238E27FC236}">
                <a16:creationId xmlns:a16="http://schemas.microsoft.com/office/drawing/2014/main" id="{2E47CB24-E523-4A57-8939-4E2F19603B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6463" y="4652963"/>
            <a:ext cx="0" cy="4318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112676" name="Group 36">
            <a:extLst>
              <a:ext uri="{FF2B5EF4-FFF2-40B4-BE49-F238E27FC236}">
                <a16:creationId xmlns:a16="http://schemas.microsoft.com/office/drawing/2014/main" id="{903E67B1-6A72-4EC5-A0AB-ACA33F1433B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512888" cy="2754313"/>
            <a:chOff x="0" y="0"/>
            <a:chExt cx="953" cy="1735"/>
          </a:xfrm>
        </p:grpSpPr>
        <p:pic>
          <p:nvPicPr>
            <p:cNvPr id="9253" name="Picture 27" descr="Afficher l'image en taille réelle">
              <a:extLst>
                <a:ext uri="{FF2B5EF4-FFF2-40B4-BE49-F238E27FC236}">
                  <a16:creationId xmlns:a16="http://schemas.microsoft.com/office/drawing/2014/main" id="{0EF45378-158B-4883-A088-BA8C1FC318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" y="1225"/>
              <a:ext cx="681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4" name="Text Box 25">
              <a:extLst>
                <a:ext uri="{FF2B5EF4-FFF2-40B4-BE49-F238E27FC236}">
                  <a16:creationId xmlns:a16="http://schemas.microsoft.com/office/drawing/2014/main" id="{8DDE41B9-D88A-4155-87D9-829DC853A6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53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2400">
                  <a:solidFill>
                    <a:srgbClr val="FF99FF"/>
                  </a:solidFill>
                </a:rPr>
                <a:t>True for oral and dental health</a:t>
              </a:r>
            </a:p>
          </p:txBody>
        </p:sp>
      </p:grpSp>
      <p:sp>
        <p:nvSpPr>
          <p:cNvPr id="9230" name="Line 2">
            <a:extLst>
              <a:ext uri="{FF2B5EF4-FFF2-40B4-BE49-F238E27FC236}">
                <a16:creationId xmlns:a16="http://schemas.microsoft.com/office/drawing/2014/main" id="{17AF91EA-7EE4-41AA-BD85-B118F5F428A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4875" y="1196975"/>
            <a:ext cx="0" cy="3603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31" name="Line 3">
            <a:extLst>
              <a:ext uri="{FF2B5EF4-FFF2-40B4-BE49-F238E27FC236}">
                <a16:creationId xmlns:a16="http://schemas.microsoft.com/office/drawing/2014/main" id="{C25FD259-6E0E-4198-AE6C-E88970B7CD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38388" y="2492375"/>
            <a:ext cx="647700" cy="431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32" name="Line 4">
            <a:extLst>
              <a:ext uri="{FF2B5EF4-FFF2-40B4-BE49-F238E27FC236}">
                <a16:creationId xmlns:a16="http://schemas.microsoft.com/office/drawing/2014/main" id="{AE415312-3CD3-4955-8E2C-9A215BECE6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14875" y="2349500"/>
            <a:ext cx="0" cy="5746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" name="Oval 6" descr="Gouttelettes">
            <a:extLst>
              <a:ext uri="{FF2B5EF4-FFF2-40B4-BE49-F238E27FC236}">
                <a16:creationId xmlns:a16="http://schemas.microsoft.com/office/drawing/2014/main" id="{A7AF07AE-F0E8-4114-82CC-2D57B0840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5273675"/>
            <a:ext cx="6913562" cy="1584325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4400">
                <a:solidFill>
                  <a:schemeClr val="accent2"/>
                </a:solidFill>
                <a:latin typeface="Comic Sans MS" panose="030F0702030302020204" pitchFamily="66" charset="0"/>
              </a:rPr>
              <a:t>Everyday Wellness </a:t>
            </a:r>
          </a:p>
        </p:txBody>
      </p:sp>
      <p:sp>
        <p:nvSpPr>
          <p:cNvPr id="9234" name="Line 7">
            <a:extLst>
              <a:ext uri="{FF2B5EF4-FFF2-40B4-BE49-F238E27FC236}">
                <a16:creationId xmlns:a16="http://schemas.microsoft.com/office/drawing/2014/main" id="{43680E33-47C7-429D-9595-33C0D9EFA2E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4025" y="2492375"/>
            <a:ext cx="647700" cy="431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35" name="Line 8">
            <a:extLst>
              <a:ext uri="{FF2B5EF4-FFF2-40B4-BE49-F238E27FC236}">
                <a16:creationId xmlns:a16="http://schemas.microsoft.com/office/drawing/2014/main" id="{12028ACB-9385-42E7-9035-CF434B2EF4A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2850" y="3716338"/>
            <a:ext cx="1296988" cy="730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36" name="Line 9">
            <a:extLst>
              <a:ext uri="{FF2B5EF4-FFF2-40B4-BE49-F238E27FC236}">
                <a16:creationId xmlns:a16="http://schemas.microsoft.com/office/drawing/2014/main" id="{B6DA7EFA-7AFA-4D2D-8CC0-B55EF45E76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80063" y="3716338"/>
            <a:ext cx="1584325" cy="7143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9237" name="Group 25">
            <a:extLst>
              <a:ext uri="{FF2B5EF4-FFF2-40B4-BE49-F238E27FC236}">
                <a16:creationId xmlns:a16="http://schemas.microsoft.com/office/drawing/2014/main" id="{E2AE02B0-AE88-4901-95CA-8D9280D7D19E}"/>
              </a:ext>
            </a:extLst>
          </p:cNvPr>
          <p:cNvGrpSpPr>
            <a:grpSpLocks/>
          </p:cNvGrpSpPr>
          <p:nvPr/>
        </p:nvGrpSpPr>
        <p:grpSpPr bwMode="auto">
          <a:xfrm>
            <a:off x="3132138" y="333375"/>
            <a:ext cx="3311525" cy="1252538"/>
            <a:chOff x="1974" y="237"/>
            <a:chExt cx="2086" cy="789"/>
          </a:xfrm>
        </p:grpSpPr>
        <p:sp>
          <p:nvSpPr>
            <p:cNvPr id="9251" name="Line 16">
              <a:extLst>
                <a:ext uri="{FF2B5EF4-FFF2-40B4-BE49-F238E27FC236}">
                  <a16:creationId xmlns:a16="http://schemas.microsoft.com/office/drawing/2014/main" id="{5E30FF70-1D57-422E-85C9-81FCD637FC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6" y="799"/>
              <a:ext cx="0" cy="227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52" name="Oval 13">
              <a:extLst>
                <a:ext uri="{FF2B5EF4-FFF2-40B4-BE49-F238E27FC236}">
                  <a16:creationId xmlns:a16="http://schemas.microsoft.com/office/drawing/2014/main" id="{75697349-1D87-4E59-A05E-B5591E773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4" y="237"/>
              <a:ext cx="2086" cy="5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3600">
                <a:solidFill>
                  <a:schemeClr val="accent2"/>
                </a:solidFill>
              </a:endParaRP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3600">
                  <a:solidFill>
                    <a:schemeClr val="accent2"/>
                  </a:solidFill>
                  <a:latin typeface="Comic Sans MS" panose="030F0702030302020204" pitchFamily="66" charset="0"/>
                </a:rPr>
                <a:t>cleanliness</a:t>
              </a:r>
              <a:endParaRPr lang="fr-FR" altLang="fr-FR" sz="3600">
                <a:solidFill>
                  <a:schemeClr val="accent1"/>
                </a:solidFill>
                <a:latin typeface="Comic Sans MS" panose="030F0702030302020204" pitchFamily="66" charset="0"/>
              </a:endParaRP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3600">
                <a:solidFill>
                  <a:schemeClr val="accent1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9238" name="Line 14">
            <a:extLst>
              <a:ext uri="{FF2B5EF4-FFF2-40B4-BE49-F238E27FC236}">
                <a16:creationId xmlns:a16="http://schemas.microsoft.com/office/drawing/2014/main" id="{2DFF8510-F2DE-4BD2-A36A-872EEF07BFB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14875" y="4581525"/>
            <a:ext cx="0" cy="5032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38" name="Group 26">
            <a:extLst>
              <a:ext uri="{FF2B5EF4-FFF2-40B4-BE49-F238E27FC236}">
                <a16:creationId xmlns:a16="http://schemas.microsoft.com/office/drawing/2014/main" id="{7998E917-E4BF-4B1D-9D83-BD32CFDDFB18}"/>
              </a:ext>
            </a:extLst>
          </p:cNvPr>
          <p:cNvGrpSpPr>
            <a:grpSpLocks/>
          </p:cNvGrpSpPr>
          <p:nvPr/>
        </p:nvGrpSpPr>
        <p:grpSpPr bwMode="auto">
          <a:xfrm>
            <a:off x="1908175" y="1701800"/>
            <a:ext cx="5905500" cy="1223963"/>
            <a:chOff x="1202" y="1117"/>
            <a:chExt cx="3720" cy="771"/>
          </a:xfrm>
        </p:grpSpPr>
        <p:sp>
          <p:nvSpPr>
            <p:cNvPr id="9249" name="Oval 5">
              <a:extLst>
                <a:ext uri="{FF2B5EF4-FFF2-40B4-BE49-F238E27FC236}">
                  <a16:creationId xmlns:a16="http://schemas.microsoft.com/office/drawing/2014/main" id="{C0C65551-81E6-4CB6-9979-591DC96901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1117"/>
              <a:ext cx="3720" cy="5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4400">
                  <a:solidFill>
                    <a:schemeClr val="accent1"/>
                  </a:solidFill>
                  <a:latin typeface="Comic Sans MS" panose="030F0702030302020204" pitchFamily="66" charset="0"/>
                </a:rPr>
                <a:t>hygiene</a:t>
              </a:r>
            </a:p>
          </p:txBody>
        </p:sp>
        <p:sp>
          <p:nvSpPr>
            <p:cNvPr id="9250" name="Line 17">
              <a:extLst>
                <a:ext uri="{FF2B5EF4-FFF2-40B4-BE49-F238E27FC236}">
                  <a16:creationId xmlns:a16="http://schemas.microsoft.com/office/drawing/2014/main" id="{1190E74E-94A5-4895-B9F9-3F27C9D7BF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" y="1616"/>
              <a:ext cx="0" cy="272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4" name="Group 29">
            <a:extLst>
              <a:ext uri="{FF2B5EF4-FFF2-40B4-BE49-F238E27FC236}">
                <a16:creationId xmlns:a16="http://schemas.microsoft.com/office/drawing/2014/main" id="{D1940DD2-AA76-448C-896C-9415E7005C2B}"/>
              </a:ext>
            </a:extLst>
          </p:cNvPr>
          <p:cNvGrpSpPr>
            <a:grpSpLocks/>
          </p:cNvGrpSpPr>
          <p:nvPr/>
        </p:nvGrpSpPr>
        <p:grpSpPr bwMode="auto">
          <a:xfrm>
            <a:off x="5508625" y="2520950"/>
            <a:ext cx="2949575" cy="2060575"/>
            <a:chOff x="3470" y="1542"/>
            <a:chExt cx="1858" cy="1298"/>
          </a:xfrm>
        </p:grpSpPr>
        <p:sp>
          <p:nvSpPr>
            <p:cNvPr id="9246" name="Oval 10">
              <a:extLst>
                <a:ext uri="{FF2B5EF4-FFF2-40B4-BE49-F238E27FC236}">
                  <a16:creationId xmlns:a16="http://schemas.microsoft.com/office/drawing/2014/main" id="{53A38E02-F5FE-4559-85E8-83D14EC846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" y="1842"/>
              <a:ext cx="952" cy="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>
                  <a:solidFill>
                    <a:srgbClr val="FF0066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1800">
                  <a:solidFill>
                    <a:srgbClr val="FF0066"/>
                  </a:solidFill>
                  <a:latin typeface="Comic Sans MS" panose="030F0702030302020204" pitchFamily="66" charset="0"/>
                </a:rPr>
                <a:t>Treatment</a:t>
              </a:r>
            </a:p>
          </p:txBody>
        </p:sp>
        <p:sp>
          <p:nvSpPr>
            <p:cNvPr id="9247" name="Line 19">
              <a:extLst>
                <a:ext uri="{FF2B5EF4-FFF2-40B4-BE49-F238E27FC236}">
                  <a16:creationId xmlns:a16="http://schemas.microsoft.com/office/drawing/2014/main" id="{93958B1B-4CF0-4E51-B9CD-476504DA99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6" y="1542"/>
              <a:ext cx="227" cy="227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48" name="Line 22">
              <a:extLst>
                <a:ext uri="{FF2B5EF4-FFF2-40B4-BE49-F238E27FC236}">
                  <a16:creationId xmlns:a16="http://schemas.microsoft.com/office/drawing/2014/main" id="{156DE0CF-18AC-44CA-AF67-DEE5C53B36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70" y="2296"/>
              <a:ext cx="861" cy="182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8" name="Group 36">
            <a:extLst>
              <a:ext uri="{FF2B5EF4-FFF2-40B4-BE49-F238E27FC236}">
                <a16:creationId xmlns:a16="http://schemas.microsoft.com/office/drawing/2014/main" id="{22EA03A6-61B4-4A20-9B9D-54E8AD9F2C35}"/>
              </a:ext>
            </a:extLst>
          </p:cNvPr>
          <p:cNvGrpSpPr>
            <a:grpSpLocks/>
          </p:cNvGrpSpPr>
          <p:nvPr/>
        </p:nvGrpSpPr>
        <p:grpSpPr bwMode="auto">
          <a:xfrm>
            <a:off x="1042988" y="2420938"/>
            <a:ext cx="2879725" cy="2159000"/>
            <a:chOff x="612" y="1480"/>
            <a:chExt cx="1814" cy="1360"/>
          </a:xfrm>
        </p:grpSpPr>
        <p:sp>
          <p:nvSpPr>
            <p:cNvPr id="9242" name="Line 18">
              <a:extLst>
                <a:ext uri="{FF2B5EF4-FFF2-40B4-BE49-F238E27FC236}">
                  <a16:creationId xmlns:a16="http://schemas.microsoft.com/office/drawing/2014/main" id="{D31D2680-87B5-4C3C-AD74-8CBDD3FDB1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38" y="1480"/>
              <a:ext cx="227" cy="227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9243" name="Group 35">
              <a:extLst>
                <a:ext uri="{FF2B5EF4-FFF2-40B4-BE49-F238E27FC236}">
                  <a16:creationId xmlns:a16="http://schemas.microsoft.com/office/drawing/2014/main" id="{CCD9ECFA-E1FA-44FD-8C82-F2CA9001DC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2" y="1842"/>
              <a:ext cx="1814" cy="998"/>
              <a:chOff x="612" y="1859"/>
              <a:chExt cx="1814" cy="998"/>
            </a:xfrm>
          </p:grpSpPr>
          <p:sp>
            <p:nvSpPr>
              <p:cNvPr id="9244" name="Oval 33">
                <a:extLst>
                  <a:ext uri="{FF2B5EF4-FFF2-40B4-BE49-F238E27FC236}">
                    <a16:creationId xmlns:a16="http://schemas.microsoft.com/office/drawing/2014/main" id="{8240968F-92DA-461D-AE94-DA912DB2B4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1859"/>
                <a:ext cx="952" cy="99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76200">
                    <a:solidFill>
                      <a:srgbClr val="FF99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fr-FR" altLang="fr-FR" sz="180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Prevention</a:t>
                </a:r>
              </a:p>
            </p:txBody>
          </p:sp>
          <p:sp>
            <p:nvSpPr>
              <p:cNvPr id="9245" name="Line 34">
                <a:extLst>
                  <a:ext uri="{FF2B5EF4-FFF2-40B4-BE49-F238E27FC236}">
                    <a16:creationId xmlns:a16="http://schemas.microsoft.com/office/drawing/2014/main" id="{84D3471C-6F1F-4A86-8226-1982581404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5" y="2296"/>
                <a:ext cx="861" cy="182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2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Line 2">
            <a:extLst>
              <a:ext uri="{FF2B5EF4-FFF2-40B4-BE49-F238E27FC236}">
                <a16:creationId xmlns:a16="http://schemas.microsoft.com/office/drawing/2014/main" id="{5FC21C94-AE41-4F80-8DBE-18478F31C0A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4875" y="549275"/>
            <a:ext cx="0" cy="3603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683" name="Line 3">
            <a:extLst>
              <a:ext uri="{FF2B5EF4-FFF2-40B4-BE49-F238E27FC236}">
                <a16:creationId xmlns:a16="http://schemas.microsoft.com/office/drawing/2014/main" id="{C0429EB5-4C54-445A-A7E7-9903609512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14875" y="1701800"/>
            <a:ext cx="0" cy="5746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684" name="Line 10">
            <a:extLst>
              <a:ext uri="{FF2B5EF4-FFF2-40B4-BE49-F238E27FC236}">
                <a16:creationId xmlns:a16="http://schemas.microsoft.com/office/drawing/2014/main" id="{35526541-414B-48EA-8E63-692975E499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14875" y="3933825"/>
            <a:ext cx="0" cy="5032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685" name="Freeform 43">
            <a:extLst>
              <a:ext uri="{FF2B5EF4-FFF2-40B4-BE49-F238E27FC236}">
                <a16:creationId xmlns:a16="http://schemas.microsoft.com/office/drawing/2014/main" id="{CEADDC98-A40F-4242-8C6E-D167C6B6870A}"/>
              </a:ext>
            </a:extLst>
          </p:cNvPr>
          <p:cNvSpPr>
            <a:spLocks/>
          </p:cNvSpPr>
          <p:nvPr/>
        </p:nvSpPr>
        <p:spPr bwMode="auto">
          <a:xfrm flipH="1">
            <a:off x="3719513" y="954088"/>
            <a:ext cx="354012" cy="419100"/>
          </a:xfrm>
          <a:custGeom>
            <a:avLst/>
            <a:gdLst>
              <a:gd name="T0" fmla="*/ 5040305 w 223"/>
              <a:gd name="T1" fmla="*/ 370463763 h 264"/>
              <a:gd name="T2" fmla="*/ 126007635 w 223"/>
              <a:gd name="T3" fmla="*/ 592237513 h 264"/>
              <a:gd name="T4" fmla="*/ 262095880 w 223"/>
              <a:gd name="T5" fmla="*/ 657761575 h 264"/>
              <a:gd name="T6" fmla="*/ 491428981 w 223"/>
              <a:gd name="T7" fmla="*/ 541834388 h 264"/>
              <a:gd name="T8" fmla="*/ 559473897 w 223"/>
              <a:gd name="T9" fmla="*/ 307459063 h 264"/>
              <a:gd name="T10" fmla="*/ 501509592 w 223"/>
              <a:gd name="T11" fmla="*/ 103327200 h 264"/>
              <a:gd name="T12" fmla="*/ 257055574 w 223"/>
              <a:gd name="T13" fmla="*/ 20161250 h 264"/>
              <a:gd name="T14" fmla="*/ 115927024 w 223"/>
              <a:gd name="T15" fmla="*/ 55443438 h 264"/>
              <a:gd name="T16" fmla="*/ 0 w 223"/>
              <a:gd name="T17" fmla="*/ 360383138 h 2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3" h="264">
                <a:moveTo>
                  <a:pt x="2" y="147"/>
                </a:moveTo>
                <a:cubicBezTo>
                  <a:pt x="10" y="162"/>
                  <a:pt x="33" y="216"/>
                  <a:pt x="50" y="235"/>
                </a:cubicBezTo>
                <a:cubicBezTo>
                  <a:pt x="67" y="254"/>
                  <a:pt x="80" y="264"/>
                  <a:pt x="104" y="261"/>
                </a:cubicBezTo>
                <a:cubicBezTo>
                  <a:pt x="128" y="258"/>
                  <a:pt x="175" y="238"/>
                  <a:pt x="195" y="215"/>
                </a:cubicBezTo>
                <a:cubicBezTo>
                  <a:pt x="215" y="192"/>
                  <a:pt x="221" y="151"/>
                  <a:pt x="222" y="122"/>
                </a:cubicBezTo>
                <a:cubicBezTo>
                  <a:pt x="223" y="93"/>
                  <a:pt x="219" y="60"/>
                  <a:pt x="199" y="41"/>
                </a:cubicBezTo>
                <a:cubicBezTo>
                  <a:pt x="179" y="22"/>
                  <a:pt x="127" y="11"/>
                  <a:pt x="102" y="8"/>
                </a:cubicBezTo>
                <a:cubicBezTo>
                  <a:pt x="77" y="5"/>
                  <a:pt x="63" y="0"/>
                  <a:pt x="46" y="22"/>
                </a:cubicBezTo>
                <a:cubicBezTo>
                  <a:pt x="29" y="44"/>
                  <a:pt x="10" y="118"/>
                  <a:pt x="0" y="143"/>
                </a:cubicBezTo>
              </a:path>
            </a:pathLst>
          </a:custGeom>
          <a:solidFill>
            <a:srgbClr val="FFCCFF"/>
          </a:solidFill>
          <a:ln w="31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686" name="Freeform 44">
            <a:extLst>
              <a:ext uri="{FF2B5EF4-FFF2-40B4-BE49-F238E27FC236}">
                <a16:creationId xmlns:a16="http://schemas.microsoft.com/office/drawing/2014/main" id="{C91C4412-7AFD-4699-83C7-C2C3463A61FA}"/>
              </a:ext>
            </a:extLst>
          </p:cNvPr>
          <p:cNvSpPr>
            <a:spLocks/>
          </p:cNvSpPr>
          <p:nvPr/>
        </p:nvSpPr>
        <p:spPr bwMode="auto">
          <a:xfrm flipH="1">
            <a:off x="3492500" y="2765425"/>
            <a:ext cx="863600" cy="863600"/>
          </a:xfrm>
          <a:custGeom>
            <a:avLst/>
            <a:gdLst>
              <a:gd name="T0" fmla="*/ 0 w 544"/>
              <a:gd name="T1" fmla="*/ 0 h 544"/>
              <a:gd name="T2" fmla="*/ 1370965000 w 544"/>
              <a:gd name="T3" fmla="*/ 0 h 544"/>
              <a:gd name="T4" fmla="*/ 1340723125 w 544"/>
              <a:gd name="T5" fmla="*/ 1098788125 h 544"/>
              <a:gd name="T6" fmla="*/ 1370965000 w 544"/>
              <a:gd name="T7" fmla="*/ 1370965000 h 544"/>
              <a:gd name="T8" fmla="*/ 229335013 w 544"/>
              <a:gd name="T9" fmla="*/ 1370965000 h 544"/>
              <a:gd name="T10" fmla="*/ 229335013 w 544"/>
              <a:gd name="T11" fmla="*/ 1257558763 h 544"/>
              <a:gd name="T12" fmla="*/ 347781563 w 544"/>
              <a:gd name="T13" fmla="*/ 1113909063 h 544"/>
              <a:gd name="T14" fmla="*/ 362902500 w 544"/>
              <a:gd name="T15" fmla="*/ 740925938 h 544"/>
              <a:gd name="T16" fmla="*/ 229335013 w 544"/>
              <a:gd name="T17" fmla="*/ 572076263 h 544"/>
              <a:gd name="T18" fmla="*/ 5040313 w 544"/>
              <a:gd name="T19" fmla="*/ 347781563 h 544"/>
              <a:gd name="T20" fmla="*/ 0 w 544"/>
              <a:gd name="T21" fmla="*/ 0 h 54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44" h="544">
                <a:moveTo>
                  <a:pt x="0" y="0"/>
                </a:moveTo>
                <a:lnTo>
                  <a:pt x="544" y="0"/>
                </a:lnTo>
                <a:lnTo>
                  <a:pt x="532" y="436"/>
                </a:lnTo>
                <a:lnTo>
                  <a:pt x="544" y="544"/>
                </a:lnTo>
                <a:lnTo>
                  <a:pt x="91" y="544"/>
                </a:lnTo>
                <a:lnTo>
                  <a:pt x="91" y="499"/>
                </a:lnTo>
                <a:lnTo>
                  <a:pt x="138" y="442"/>
                </a:lnTo>
                <a:lnTo>
                  <a:pt x="144" y="294"/>
                </a:lnTo>
                <a:lnTo>
                  <a:pt x="91" y="227"/>
                </a:lnTo>
                <a:lnTo>
                  <a:pt x="2" y="13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chemeClr val="tx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687" name="Freeform 45">
            <a:extLst>
              <a:ext uri="{FF2B5EF4-FFF2-40B4-BE49-F238E27FC236}">
                <a16:creationId xmlns:a16="http://schemas.microsoft.com/office/drawing/2014/main" id="{E9537E81-7580-483D-8F76-655FC49D4C4B}"/>
              </a:ext>
            </a:extLst>
          </p:cNvPr>
          <p:cNvSpPr>
            <a:spLocks/>
          </p:cNvSpPr>
          <p:nvPr/>
        </p:nvSpPr>
        <p:spPr bwMode="auto">
          <a:xfrm flipH="1">
            <a:off x="3563938" y="2981325"/>
            <a:ext cx="576262" cy="647700"/>
          </a:xfrm>
          <a:custGeom>
            <a:avLst/>
            <a:gdLst>
              <a:gd name="T0" fmla="*/ 0 w 363"/>
              <a:gd name="T1" fmla="*/ 0 h 408"/>
              <a:gd name="T2" fmla="*/ 342740953 w 363"/>
              <a:gd name="T3" fmla="*/ 226814063 h 408"/>
              <a:gd name="T4" fmla="*/ 456147092 w 363"/>
              <a:gd name="T5" fmla="*/ 1028223750 h 408"/>
              <a:gd name="T6" fmla="*/ 914815131 w 363"/>
              <a:gd name="T7" fmla="*/ 1028223750 h 408"/>
              <a:gd name="T8" fmla="*/ 914815131 w 363"/>
              <a:gd name="T9" fmla="*/ 0 h 4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3" h="408">
                <a:moveTo>
                  <a:pt x="0" y="0"/>
                </a:moveTo>
                <a:lnTo>
                  <a:pt x="136" y="90"/>
                </a:lnTo>
                <a:lnTo>
                  <a:pt x="181" y="408"/>
                </a:lnTo>
                <a:lnTo>
                  <a:pt x="363" y="408"/>
                </a:lnTo>
                <a:lnTo>
                  <a:pt x="363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56046" name="Group 46">
            <a:extLst>
              <a:ext uri="{FF2B5EF4-FFF2-40B4-BE49-F238E27FC236}">
                <a16:creationId xmlns:a16="http://schemas.microsoft.com/office/drawing/2014/main" id="{D54FAF5B-11C8-48DC-A7F7-28E3DD4F398F}"/>
              </a:ext>
            </a:extLst>
          </p:cNvPr>
          <p:cNvGrpSpPr>
            <a:grpSpLocks/>
          </p:cNvGrpSpPr>
          <p:nvPr/>
        </p:nvGrpSpPr>
        <p:grpSpPr bwMode="auto">
          <a:xfrm rot="361668">
            <a:off x="3779838" y="1828800"/>
            <a:ext cx="1439862" cy="1084263"/>
            <a:chOff x="2751" y="2024"/>
            <a:chExt cx="1197" cy="683"/>
          </a:xfrm>
        </p:grpSpPr>
        <p:sp>
          <p:nvSpPr>
            <p:cNvPr id="71693" name="Freeform 47">
              <a:extLst>
                <a:ext uri="{FF2B5EF4-FFF2-40B4-BE49-F238E27FC236}">
                  <a16:creationId xmlns:a16="http://schemas.microsoft.com/office/drawing/2014/main" id="{7A4E3A68-FFAB-42AE-9FB6-BA654FADE33A}"/>
                </a:ext>
              </a:extLst>
            </p:cNvPr>
            <p:cNvSpPr>
              <a:spLocks/>
            </p:cNvSpPr>
            <p:nvPr/>
          </p:nvSpPr>
          <p:spPr bwMode="auto">
            <a:xfrm rot="-298181">
              <a:off x="2751" y="2024"/>
              <a:ext cx="673" cy="278"/>
            </a:xfrm>
            <a:custGeom>
              <a:avLst/>
              <a:gdLst>
                <a:gd name="T0" fmla="*/ 11 w 537"/>
                <a:gd name="T1" fmla="*/ 0 h 278"/>
                <a:gd name="T2" fmla="*/ 546 w 537"/>
                <a:gd name="T3" fmla="*/ 177 h 278"/>
                <a:gd name="T4" fmla="*/ 708 w 537"/>
                <a:gd name="T5" fmla="*/ 132 h 278"/>
                <a:gd name="T6" fmla="*/ 773 w 537"/>
                <a:gd name="T7" fmla="*/ 161 h 278"/>
                <a:gd name="T8" fmla="*/ 843 w 537"/>
                <a:gd name="T9" fmla="*/ 161 h 278"/>
                <a:gd name="T10" fmla="*/ 773 w 537"/>
                <a:gd name="T11" fmla="*/ 252 h 278"/>
                <a:gd name="T12" fmla="*/ 702 w 537"/>
                <a:gd name="T13" fmla="*/ 252 h 278"/>
                <a:gd name="T14" fmla="*/ 559 w 537"/>
                <a:gd name="T15" fmla="*/ 252 h 278"/>
                <a:gd name="T16" fmla="*/ 0 w 537"/>
                <a:gd name="T17" fmla="*/ 95 h 2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37" h="278">
                  <a:moveTo>
                    <a:pt x="7" y="0"/>
                  </a:moveTo>
                  <a:cubicBezTo>
                    <a:pt x="64" y="28"/>
                    <a:pt x="274" y="155"/>
                    <a:pt x="348" y="177"/>
                  </a:cubicBezTo>
                  <a:cubicBezTo>
                    <a:pt x="422" y="199"/>
                    <a:pt x="427" y="135"/>
                    <a:pt x="451" y="132"/>
                  </a:cubicBezTo>
                  <a:cubicBezTo>
                    <a:pt x="475" y="129"/>
                    <a:pt x="478" y="156"/>
                    <a:pt x="492" y="161"/>
                  </a:cubicBezTo>
                  <a:cubicBezTo>
                    <a:pt x="506" y="166"/>
                    <a:pt x="537" y="146"/>
                    <a:pt x="537" y="161"/>
                  </a:cubicBezTo>
                  <a:cubicBezTo>
                    <a:pt x="537" y="176"/>
                    <a:pt x="507" y="237"/>
                    <a:pt x="492" y="252"/>
                  </a:cubicBezTo>
                  <a:cubicBezTo>
                    <a:pt x="477" y="267"/>
                    <a:pt x="470" y="252"/>
                    <a:pt x="447" y="252"/>
                  </a:cubicBezTo>
                  <a:cubicBezTo>
                    <a:pt x="424" y="252"/>
                    <a:pt x="430" y="278"/>
                    <a:pt x="356" y="252"/>
                  </a:cubicBezTo>
                  <a:cubicBezTo>
                    <a:pt x="282" y="226"/>
                    <a:pt x="74" y="128"/>
                    <a:pt x="0" y="95"/>
                  </a:cubicBezTo>
                </a:path>
              </a:pathLst>
            </a:custGeom>
            <a:solidFill>
              <a:srgbClr val="FFCCFF"/>
            </a:solidFill>
            <a:ln w="127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71694" name="Group 48">
              <a:extLst>
                <a:ext uri="{FF2B5EF4-FFF2-40B4-BE49-F238E27FC236}">
                  <a16:creationId xmlns:a16="http://schemas.microsoft.com/office/drawing/2014/main" id="{A357F9E8-BC97-401E-8DBE-756B692E801E}"/>
                </a:ext>
              </a:extLst>
            </p:cNvPr>
            <p:cNvGrpSpPr>
              <a:grpSpLocks/>
            </p:cNvGrpSpPr>
            <p:nvPr/>
          </p:nvGrpSpPr>
          <p:grpSpPr bwMode="auto">
            <a:xfrm rot="865688" flipH="1">
              <a:off x="2902" y="2027"/>
              <a:ext cx="543" cy="680"/>
              <a:chOff x="3787" y="300"/>
              <a:chExt cx="1991" cy="2809"/>
            </a:xfrm>
          </p:grpSpPr>
          <p:sp>
            <p:nvSpPr>
              <p:cNvPr id="71696" name="Freeform 49">
                <a:extLst>
                  <a:ext uri="{FF2B5EF4-FFF2-40B4-BE49-F238E27FC236}">
                    <a16:creationId xmlns:a16="http://schemas.microsoft.com/office/drawing/2014/main" id="{7C0A6853-5A8C-441C-8D62-4B437405D9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2" y="1065"/>
                <a:ext cx="1226" cy="2044"/>
              </a:xfrm>
              <a:custGeom>
                <a:avLst/>
                <a:gdLst>
                  <a:gd name="T0" fmla="*/ 50 w 1226"/>
                  <a:gd name="T1" fmla="*/ 0 h 2044"/>
                  <a:gd name="T2" fmla="*/ 300 w 1226"/>
                  <a:gd name="T3" fmla="*/ 320 h 2044"/>
                  <a:gd name="T4" fmla="*/ 695 w 1226"/>
                  <a:gd name="T5" fmla="*/ 1725 h 2044"/>
                  <a:gd name="T6" fmla="*/ 762 w 1226"/>
                  <a:gd name="T7" fmla="*/ 1802 h 2044"/>
                  <a:gd name="T8" fmla="*/ 1170 w 1226"/>
                  <a:gd name="T9" fmla="*/ 1884 h 2044"/>
                  <a:gd name="T10" fmla="*/ 1190 w 1226"/>
                  <a:gd name="T11" fmla="*/ 1843 h 2044"/>
                  <a:gd name="T12" fmla="*/ 1226 w 1226"/>
                  <a:gd name="T13" fmla="*/ 1843 h 2044"/>
                  <a:gd name="T14" fmla="*/ 1200 w 1226"/>
                  <a:gd name="T15" fmla="*/ 2044 h 2044"/>
                  <a:gd name="T16" fmla="*/ 1156 w 1226"/>
                  <a:gd name="T17" fmla="*/ 2009 h 2044"/>
                  <a:gd name="T18" fmla="*/ 1150 w 1226"/>
                  <a:gd name="T19" fmla="*/ 1951 h 2044"/>
                  <a:gd name="T20" fmla="*/ 736 w 1226"/>
                  <a:gd name="T21" fmla="*/ 1867 h 2044"/>
                  <a:gd name="T22" fmla="*/ 640 w 1226"/>
                  <a:gd name="T23" fmla="*/ 1778 h 2044"/>
                  <a:gd name="T24" fmla="*/ 235 w 1226"/>
                  <a:gd name="T25" fmla="*/ 350 h 2044"/>
                  <a:gd name="T26" fmla="*/ 0 w 1226"/>
                  <a:gd name="T27" fmla="*/ 58 h 204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26" h="2044">
                    <a:moveTo>
                      <a:pt x="50" y="0"/>
                    </a:moveTo>
                    <a:lnTo>
                      <a:pt x="300" y="320"/>
                    </a:lnTo>
                    <a:lnTo>
                      <a:pt x="695" y="1725"/>
                    </a:lnTo>
                    <a:lnTo>
                      <a:pt x="762" y="1802"/>
                    </a:lnTo>
                    <a:lnTo>
                      <a:pt x="1170" y="1884"/>
                    </a:lnTo>
                    <a:lnTo>
                      <a:pt x="1190" y="1843"/>
                    </a:lnTo>
                    <a:lnTo>
                      <a:pt x="1226" y="1843"/>
                    </a:lnTo>
                    <a:lnTo>
                      <a:pt x="1200" y="2044"/>
                    </a:lnTo>
                    <a:lnTo>
                      <a:pt x="1156" y="2009"/>
                    </a:lnTo>
                    <a:lnTo>
                      <a:pt x="1150" y="1951"/>
                    </a:lnTo>
                    <a:lnTo>
                      <a:pt x="736" y="1867"/>
                    </a:lnTo>
                    <a:lnTo>
                      <a:pt x="640" y="1778"/>
                    </a:lnTo>
                    <a:lnTo>
                      <a:pt x="235" y="350"/>
                    </a:lnTo>
                    <a:lnTo>
                      <a:pt x="0" y="58"/>
                    </a:lnTo>
                  </a:path>
                </a:pathLst>
              </a:cu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697" name="Freeform 50">
                <a:extLst>
                  <a:ext uri="{FF2B5EF4-FFF2-40B4-BE49-F238E27FC236}">
                    <a16:creationId xmlns:a16="http://schemas.microsoft.com/office/drawing/2014/main" id="{998346AB-E8A0-4C8F-9639-9628BB9AE6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7" y="300"/>
                <a:ext cx="871" cy="889"/>
              </a:xfrm>
              <a:custGeom>
                <a:avLst/>
                <a:gdLst>
                  <a:gd name="T0" fmla="*/ 841 w 871"/>
                  <a:gd name="T1" fmla="*/ 723 h 889"/>
                  <a:gd name="T2" fmla="*/ 700 w 871"/>
                  <a:gd name="T3" fmla="*/ 889 h 889"/>
                  <a:gd name="T4" fmla="*/ 631 w 871"/>
                  <a:gd name="T5" fmla="*/ 765 h 889"/>
                  <a:gd name="T6" fmla="*/ 595 w 871"/>
                  <a:gd name="T7" fmla="*/ 723 h 889"/>
                  <a:gd name="T8" fmla="*/ 456 w 871"/>
                  <a:gd name="T9" fmla="*/ 598 h 889"/>
                  <a:gd name="T10" fmla="*/ 385 w 871"/>
                  <a:gd name="T11" fmla="*/ 474 h 889"/>
                  <a:gd name="T12" fmla="*/ 351 w 871"/>
                  <a:gd name="T13" fmla="*/ 433 h 889"/>
                  <a:gd name="T14" fmla="*/ 280 w 871"/>
                  <a:gd name="T15" fmla="*/ 391 h 889"/>
                  <a:gd name="T16" fmla="*/ 175 w 871"/>
                  <a:gd name="T17" fmla="*/ 391 h 889"/>
                  <a:gd name="T18" fmla="*/ 105 w 871"/>
                  <a:gd name="T19" fmla="*/ 433 h 889"/>
                  <a:gd name="T20" fmla="*/ 70 w 871"/>
                  <a:gd name="T21" fmla="*/ 474 h 889"/>
                  <a:gd name="T22" fmla="*/ 0 w 871"/>
                  <a:gd name="T23" fmla="*/ 391 h 889"/>
                  <a:gd name="T24" fmla="*/ 351 w 871"/>
                  <a:gd name="T25" fmla="*/ 17 h 889"/>
                  <a:gd name="T26" fmla="*/ 393 w 871"/>
                  <a:gd name="T27" fmla="*/ 38 h 889"/>
                  <a:gd name="T28" fmla="*/ 438 w 871"/>
                  <a:gd name="T29" fmla="*/ 0 h 889"/>
                  <a:gd name="T30" fmla="*/ 458 w 871"/>
                  <a:gd name="T31" fmla="*/ 38 h 889"/>
                  <a:gd name="T32" fmla="*/ 420 w 871"/>
                  <a:gd name="T33" fmla="*/ 100 h 889"/>
                  <a:gd name="T34" fmla="*/ 420 w 871"/>
                  <a:gd name="T35" fmla="*/ 184 h 889"/>
                  <a:gd name="T36" fmla="*/ 420 w 871"/>
                  <a:gd name="T37" fmla="*/ 225 h 889"/>
                  <a:gd name="T38" fmla="*/ 456 w 871"/>
                  <a:gd name="T39" fmla="*/ 308 h 889"/>
                  <a:gd name="T40" fmla="*/ 561 w 871"/>
                  <a:gd name="T41" fmla="*/ 308 h 889"/>
                  <a:gd name="T42" fmla="*/ 595 w 871"/>
                  <a:gd name="T43" fmla="*/ 349 h 889"/>
                  <a:gd name="T44" fmla="*/ 871 w 871"/>
                  <a:gd name="T45" fmla="*/ 684 h 889"/>
                  <a:gd name="T46" fmla="*/ 805 w 871"/>
                  <a:gd name="T47" fmla="*/ 765 h 88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871" h="889">
                    <a:moveTo>
                      <a:pt x="841" y="723"/>
                    </a:moveTo>
                    <a:lnTo>
                      <a:pt x="700" y="889"/>
                    </a:lnTo>
                    <a:lnTo>
                      <a:pt x="631" y="765"/>
                    </a:lnTo>
                    <a:lnTo>
                      <a:pt x="595" y="723"/>
                    </a:lnTo>
                    <a:lnTo>
                      <a:pt x="456" y="598"/>
                    </a:lnTo>
                    <a:lnTo>
                      <a:pt x="385" y="474"/>
                    </a:lnTo>
                    <a:lnTo>
                      <a:pt x="351" y="433"/>
                    </a:lnTo>
                    <a:lnTo>
                      <a:pt x="280" y="391"/>
                    </a:lnTo>
                    <a:lnTo>
                      <a:pt x="175" y="391"/>
                    </a:lnTo>
                    <a:lnTo>
                      <a:pt x="105" y="433"/>
                    </a:lnTo>
                    <a:lnTo>
                      <a:pt x="70" y="474"/>
                    </a:lnTo>
                    <a:lnTo>
                      <a:pt x="0" y="391"/>
                    </a:lnTo>
                    <a:lnTo>
                      <a:pt x="351" y="17"/>
                    </a:lnTo>
                    <a:lnTo>
                      <a:pt x="393" y="38"/>
                    </a:lnTo>
                    <a:lnTo>
                      <a:pt x="438" y="0"/>
                    </a:lnTo>
                    <a:lnTo>
                      <a:pt x="458" y="38"/>
                    </a:lnTo>
                    <a:lnTo>
                      <a:pt x="420" y="100"/>
                    </a:lnTo>
                    <a:lnTo>
                      <a:pt x="420" y="184"/>
                    </a:lnTo>
                    <a:lnTo>
                      <a:pt x="420" y="225"/>
                    </a:lnTo>
                    <a:lnTo>
                      <a:pt x="456" y="308"/>
                    </a:lnTo>
                    <a:lnTo>
                      <a:pt x="561" y="308"/>
                    </a:lnTo>
                    <a:lnTo>
                      <a:pt x="595" y="349"/>
                    </a:lnTo>
                    <a:lnTo>
                      <a:pt x="871" y="684"/>
                    </a:lnTo>
                    <a:lnTo>
                      <a:pt x="805" y="76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71695" name="Freeform 51">
              <a:extLst>
                <a:ext uri="{FF2B5EF4-FFF2-40B4-BE49-F238E27FC236}">
                  <a16:creationId xmlns:a16="http://schemas.microsoft.com/office/drawing/2014/main" id="{B9A35472-13C3-4AF8-A571-086AE8A2C768}"/>
                </a:ext>
              </a:extLst>
            </p:cNvPr>
            <p:cNvSpPr>
              <a:spLocks/>
            </p:cNvSpPr>
            <p:nvPr/>
          </p:nvSpPr>
          <p:spPr bwMode="auto">
            <a:xfrm rot="-550502">
              <a:off x="3470" y="2112"/>
              <a:ext cx="478" cy="78"/>
            </a:xfrm>
            <a:custGeom>
              <a:avLst/>
              <a:gdLst>
                <a:gd name="T0" fmla="*/ 0 w 478"/>
                <a:gd name="T1" fmla="*/ 29 h 78"/>
                <a:gd name="T2" fmla="*/ 54 w 478"/>
                <a:gd name="T3" fmla="*/ 77 h 78"/>
                <a:gd name="T4" fmla="*/ 157 w 478"/>
                <a:gd name="T5" fmla="*/ 22 h 78"/>
                <a:gd name="T6" fmla="*/ 316 w 478"/>
                <a:gd name="T7" fmla="*/ 66 h 78"/>
                <a:gd name="T8" fmla="*/ 478 w 478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8" h="78">
                  <a:moveTo>
                    <a:pt x="0" y="29"/>
                  </a:moveTo>
                  <a:cubicBezTo>
                    <a:pt x="9" y="37"/>
                    <a:pt x="28" y="78"/>
                    <a:pt x="54" y="77"/>
                  </a:cubicBezTo>
                  <a:cubicBezTo>
                    <a:pt x="80" y="76"/>
                    <a:pt x="113" y="24"/>
                    <a:pt x="157" y="22"/>
                  </a:cubicBezTo>
                  <a:cubicBezTo>
                    <a:pt x="201" y="20"/>
                    <a:pt x="262" y="70"/>
                    <a:pt x="316" y="66"/>
                  </a:cubicBezTo>
                  <a:cubicBezTo>
                    <a:pt x="369" y="62"/>
                    <a:pt x="444" y="13"/>
                    <a:pt x="478" y="0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1689" name="Freeform 52">
            <a:extLst>
              <a:ext uri="{FF2B5EF4-FFF2-40B4-BE49-F238E27FC236}">
                <a16:creationId xmlns:a16="http://schemas.microsoft.com/office/drawing/2014/main" id="{AB93FA92-35E5-4A4C-93F9-2C320F6DCFF6}"/>
              </a:ext>
            </a:extLst>
          </p:cNvPr>
          <p:cNvSpPr>
            <a:spLocks/>
          </p:cNvSpPr>
          <p:nvPr/>
        </p:nvSpPr>
        <p:spPr bwMode="auto">
          <a:xfrm flipH="1">
            <a:off x="3575050" y="1481138"/>
            <a:ext cx="1270000" cy="2192337"/>
          </a:xfrm>
          <a:custGeom>
            <a:avLst/>
            <a:gdLst>
              <a:gd name="T0" fmla="*/ 0 w 800"/>
              <a:gd name="T1" fmla="*/ 2147483646 h 1381"/>
              <a:gd name="T2" fmla="*/ 196572188 w 800"/>
              <a:gd name="T3" fmla="*/ 2147483646 h 1381"/>
              <a:gd name="T4" fmla="*/ 521673138 w 800"/>
              <a:gd name="T5" fmla="*/ 2147483646 h 1381"/>
              <a:gd name="T6" fmla="*/ 778729075 w 800"/>
              <a:gd name="T7" fmla="*/ 2147483646 h 1381"/>
              <a:gd name="T8" fmla="*/ 670361563 w 800"/>
              <a:gd name="T9" fmla="*/ 2147483646 h 1381"/>
              <a:gd name="T10" fmla="*/ 670361563 w 800"/>
              <a:gd name="T11" fmla="*/ 2147483646 h 1381"/>
              <a:gd name="T12" fmla="*/ 703124388 w 800"/>
              <a:gd name="T13" fmla="*/ 2147483646 h 1381"/>
              <a:gd name="T14" fmla="*/ 602318138 w 800"/>
              <a:gd name="T15" fmla="*/ 1917837675 h 1381"/>
              <a:gd name="T16" fmla="*/ 945059388 w 800"/>
              <a:gd name="T17" fmla="*/ 1950600493 h 1381"/>
              <a:gd name="T18" fmla="*/ 1577617813 w 800"/>
              <a:gd name="T19" fmla="*/ 1993442345 h 1381"/>
              <a:gd name="T20" fmla="*/ 1874996250 w 800"/>
              <a:gd name="T21" fmla="*/ 1950600493 h 1381"/>
              <a:gd name="T22" fmla="*/ 2006044375 w 800"/>
              <a:gd name="T23" fmla="*/ 1738907416 h 1381"/>
              <a:gd name="T24" fmla="*/ 1940520313 w 800"/>
              <a:gd name="T25" fmla="*/ 1444048408 h 1381"/>
              <a:gd name="T26" fmla="*/ 1864915625 w 800"/>
              <a:gd name="T27" fmla="*/ 1083666940 h 1381"/>
              <a:gd name="T28" fmla="*/ 1975802500 w 800"/>
              <a:gd name="T29" fmla="*/ 360381468 h 1381"/>
              <a:gd name="T30" fmla="*/ 1806952825 w 800"/>
              <a:gd name="T31" fmla="*/ 50403114 h 1381"/>
              <a:gd name="T32" fmla="*/ 1577617813 w 800"/>
              <a:gd name="T33" fmla="*/ 50403114 h 1381"/>
              <a:gd name="T34" fmla="*/ 1439010013 w 800"/>
              <a:gd name="T35" fmla="*/ 262096190 h 1381"/>
              <a:gd name="T36" fmla="*/ 1174392813 w 800"/>
              <a:gd name="T37" fmla="*/ 594756739 h 1381"/>
              <a:gd name="T38" fmla="*/ 1421368125 w 800"/>
              <a:gd name="T39" fmla="*/ 864412603 h 1381"/>
              <a:gd name="T40" fmla="*/ 1406247188 w 800"/>
              <a:gd name="T41" fmla="*/ 1451609669 h 1381"/>
              <a:gd name="T42" fmla="*/ 1008062500 w 800"/>
              <a:gd name="T43" fmla="*/ 1534774012 h 1381"/>
              <a:gd name="T44" fmla="*/ 509071563 w 800"/>
              <a:gd name="T45" fmla="*/ 1534774012 h 1381"/>
              <a:gd name="T46" fmla="*/ 264617200 w 800"/>
              <a:gd name="T47" fmla="*/ 1696063976 h 1381"/>
              <a:gd name="T48" fmla="*/ 327620313 w 800"/>
              <a:gd name="T49" fmla="*/ 2147483646 h 1381"/>
              <a:gd name="T50" fmla="*/ 458668438 w 800"/>
              <a:gd name="T51" fmla="*/ 2147483646 h 1381"/>
              <a:gd name="T52" fmla="*/ 214214075 w 800"/>
              <a:gd name="T53" fmla="*/ 2147483646 h 1381"/>
              <a:gd name="T54" fmla="*/ 0 w 800"/>
              <a:gd name="T55" fmla="*/ 2147483646 h 138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800" h="1381">
                <a:moveTo>
                  <a:pt x="0" y="1369"/>
                </a:moveTo>
                <a:cubicBezTo>
                  <a:pt x="0" y="1381"/>
                  <a:pt x="44" y="1380"/>
                  <a:pt x="78" y="1369"/>
                </a:cubicBezTo>
                <a:cubicBezTo>
                  <a:pt x="112" y="1358"/>
                  <a:pt x="168" y="1317"/>
                  <a:pt x="207" y="1304"/>
                </a:cubicBezTo>
                <a:cubicBezTo>
                  <a:pt x="246" y="1291"/>
                  <a:pt x="299" y="1311"/>
                  <a:pt x="309" y="1290"/>
                </a:cubicBezTo>
                <a:cubicBezTo>
                  <a:pt x="319" y="1269"/>
                  <a:pt x="273" y="1209"/>
                  <a:pt x="266" y="1178"/>
                </a:cubicBezTo>
                <a:cubicBezTo>
                  <a:pt x="259" y="1147"/>
                  <a:pt x="264" y="1148"/>
                  <a:pt x="266" y="1101"/>
                </a:cubicBezTo>
                <a:cubicBezTo>
                  <a:pt x="268" y="1054"/>
                  <a:pt x="283" y="951"/>
                  <a:pt x="279" y="894"/>
                </a:cubicBezTo>
                <a:cubicBezTo>
                  <a:pt x="275" y="837"/>
                  <a:pt x="223" y="781"/>
                  <a:pt x="239" y="761"/>
                </a:cubicBezTo>
                <a:cubicBezTo>
                  <a:pt x="255" y="741"/>
                  <a:pt x="311" y="769"/>
                  <a:pt x="375" y="774"/>
                </a:cubicBezTo>
                <a:cubicBezTo>
                  <a:pt x="439" y="779"/>
                  <a:pt x="565" y="791"/>
                  <a:pt x="626" y="791"/>
                </a:cubicBezTo>
                <a:cubicBezTo>
                  <a:pt x="687" y="791"/>
                  <a:pt x="716" y="791"/>
                  <a:pt x="744" y="774"/>
                </a:cubicBezTo>
                <a:cubicBezTo>
                  <a:pt x="772" y="757"/>
                  <a:pt x="792" y="723"/>
                  <a:pt x="796" y="690"/>
                </a:cubicBezTo>
                <a:cubicBezTo>
                  <a:pt x="800" y="657"/>
                  <a:pt x="779" y="616"/>
                  <a:pt x="770" y="573"/>
                </a:cubicBezTo>
                <a:cubicBezTo>
                  <a:pt x="761" y="530"/>
                  <a:pt x="738" y="502"/>
                  <a:pt x="740" y="430"/>
                </a:cubicBezTo>
                <a:cubicBezTo>
                  <a:pt x="742" y="358"/>
                  <a:pt x="788" y="211"/>
                  <a:pt x="784" y="143"/>
                </a:cubicBezTo>
                <a:cubicBezTo>
                  <a:pt x="780" y="75"/>
                  <a:pt x="743" y="40"/>
                  <a:pt x="717" y="20"/>
                </a:cubicBezTo>
                <a:cubicBezTo>
                  <a:pt x="691" y="0"/>
                  <a:pt x="650" y="6"/>
                  <a:pt x="626" y="20"/>
                </a:cubicBezTo>
                <a:cubicBezTo>
                  <a:pt x="602" y="34"/>
                  <a:pt x="598" y="68"/>
                  <a:pt x="571" y="104"/>
                </a:cubicBezTo>
                <a:cubicBezTo>
                  <a:pt x="544" y="140"/>
                  <a:pt x="467" y="196"/>
                  <a:pt x="466" y="236"/>
                </a:cubicBezTo>
                <a:cubicBezTo>
                  <a:pt x="465" y="276"/>
                  <a:pt x="549" y="286"/>
                  <a:pt x="564" y="343"/>
                </a:cubicBezTo>
                <a:cubicBezTo>
                  <a:pt x="579" y="400"/>
                  <a:pt x="585" y="532"/>
                  <a:pt x="558" y="576"/>
                </a:cubicBezTo>
                <a:cubicBezTo>
                  <a:pt x="531" y="620"/>
                  <a:pt x="459" y="604"/>
                  <a:pt x="400" y="609"/>
                </a:cubicBezTo>
                <a:cubicBezTo>
                  <a:pt x="341" y="614"/>
                  <a:pt x="251" y="598"/>
                  <a:pt x="202" y="609"/>
                </a:cubicBezTo>
                <a:cubicBezTo>
                  <a:pt x="153" y="620"/>
                  <a:pt x="117" y="631"/>
                  <a:pt x="105" y="673"/>
                </a:cubicBezTo>
                <a:cubicBezTo>
                  <a:pt x="93" y="715"/>
                  <a:pt x="117" y="779"/>
                  <a:pt x="130" y="861"/>
                </a:cubicBezTo>
                <a:cubicBezTo>
                  <a:pt x="143" y="943"/>
                  <a:pt x="189" y="1091"/>
                  <a:pt x="182" y="1165"/>
                </a:cubicBezTo>
                <a:cubicBezTo>
                  <a:pt x="175" y="1239"/>
                  <a:pt x="115" y="1274"/>
                  <a:pt x="85" y="1308"/>
                </a:cubicBezTo>
                <a:cubicBezTo>
                  <a:pt x="55" y="1342"/>
                  <a:pt x="18" y="1356"/>
                  <a:pt x="0" y="1369"/>
                </a:cubicBezTo>
                <a:close/>
              </a:path>
            </a:pathLst>
          </a:custGeom>
          <a:solidFill>
            <a:srgbClr val="FFE7FF"/>
          </a:solidFill>
          <a:ln w="31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054" name="Freeform 54">
            <a:extLst>
              <a:ext uri="{FF2B5EF4-FFF2-40B4-BE49-F238E27FC236}">
                <a16:creationId xmlns:a16="http://schemas.microsoft.com/office/drawing/2014/main" id="{133F6F90-7653-4288-90F6-1871A10F018B}"/>
              </a:ext>
            </a:extLst>
          </p:cNvPr>
          <p:cNvSpPr>
            <a:spLocks/>
          </p:cNvSpPr>
          <p:nvPr/>
        </p:nvSpPr>
        <p:spPr bwMode="auto">
          <a:xfrm rot="750671">
            <a:off x="3730625" y="2522538"/>
            <a:ext cx="71438" cy="393700"/>
          </a:xfrm>
          <a:custGeom>
            <a:avLst/>
            <a:gdLst>
              <a:gd name="T0" fmla="*/ 2024542 w 256"/>
              <a:gd name="T1" fmla="*/ 3423022 h 563"/>
              <a:gd name="T2" fmla="*/ 19935109 w 256"/>
              <a:gd name="T3" fmla="*/ 0 h 563"/>
              <a:gd name="T4" fmla="*/ 0 w 256"/>
              <a:gd name="T5" fmla="*/ 275310284 h 563"/>
              <a:gd name="T6" fmla="*/ 17676719 w 256"/>
              <a:gd name="T7" fmla="*/ 275310284 h 563"/>
              <a:gd name="T8" fmla="*/ 2024542 w 256"/>
              <a:gd name="T9" fmla="*/ 3423022 h 5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6" h="563">
                <a:moveTo>
                  <a:pt x="26" y="7"/>
                </a:moveTo>
                <a:lnTo>
                  <a:pt x="256" y="0"/>
                </a:lnTo>
                <a:lnTo>
                  <a:pt x="0" y="563"/>
                </a:lnTo>
                <a:lnTo>
                  <a:pt x="227" y="563"/>
                </a:lnTo>
                <a:lnTo>
                  <a:pt x="26" y="7"/>
                </a:lnTo>
                <a:close/>
              </a:path>
            </a:pathLst>
          </a:custGeom>
          <a:solidFill>
            <a:schemeClr val="hlink"/>
          </a:solidFill>
          <a:ln w="3175" cap="flat" cmpd="sng">
            <a:solidFill>
              <a:schemeClr val="hlink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5F3847B-B076-4681-9D20-4DB69A5EDBCC}"/>
              </a:ext>
            </a:extLst>
          </p:cNvPr>
          <p:cNvSpPr txBox="1"/>
          <p:nvPr/>
        </p:nvSpPr>
        <p:spPr>
          <a:xfrm>
            <a:off x="107950" y="4446588"/>
            <a:ext cx="9217025" cy="1862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fr-FR" sz="115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4th FACTOR</a:t>
            </a:r>
            <a:endParaRPr lang="en-US" sz="115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1692" name="Picture 2" descr="KIF_0496Red">
            <a:extLst>
              <a:ext uri="{FF2B5EF4-FFF2-40B4-BE49-F238E27FC236}">
                <a16:creationId xmlns:a16="http://schemas.microsoft.com/office/drawing/2014/main" id="{1EA58E08-F11C-429C-8760-11D7FEF69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1225550"/>
            <a:ext cx="18351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C 0.00122 0.00787 0.00261 0.01574 -3.88889E-6 0.02107 C -0.0026 0.02639 -0.0092 0.02894 -0.01562 0.03148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56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256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KIF_0496Red">
            <a:extLst>
              <a:ext uri="{FF2B5EF4-FFF2-40B4-BE49-F238E27FC236}">
                <a16:creationId xmlns:a16="http://schemas.microsoft.com/office/drawing/2014/main" id="{A4B7EDD6-B8B7-41C9-9979-6238413FB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609600"/>
            <a:ext cx="440055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32">
            <a:extLst>
              <a:ext uri="{FF2B5EF4-FFF2-40B4-BE49-F238E27FC236}">
                <a16:creationId xmlns:a16="http://schemas.microsoft.com/office/drawing/2014/main" id="{8D35CE58-BD05-4439-A2DE-BA939284E079}"/>
              </a:ext>
            </a:extLst>
          </p:cNvPr>
          <p:cNvGrpSpPr>
            <a:grpSpLocks/>
          </p:cNvGrpSpPr>
          <p:nvPr/>
        </p:nvGrpSpPr>
        <p:grpSpPr bwMode="auto">
          <a:xfrm>
            <a:off x="215900" y="2495550"/>
            <a:ext cx="1081088" cy="585788"/>
            <a:chOff x="657" y="1888"/>
            <a:chExt cx="1351" cy="888"/>
          </a:xfrm>
        </p:grpSpPr>
        <p:sp>
          <p:nvSpPr>
            <p:cNvPr id="11315" name="Freeform 33">
              <a:extLst>
                <a:ext uri="{FF2B5EF4-FFF2-40B4-BE49-F238E27FC236}">
                  <a16:creationId xmlns:a16="http://schemas.microsoft.com/office/drawing/2014/main" id="{8E7E46C7-DAD5-443F-884F-2C9650780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8" y="1888"/>
              <a:ext cx="460" cy="888"/>
            </a:xfrm>
            <a:custGeom>
              <a:avLst/>
              <a:gdLst>
                <a:gd name="T0" fmla="*/ 243 w 460"/>
                <a:gd name="T1" fmla="*/ 0 h 888"/>
                <a:gd name="T2" fmla="*/ 198 w 460"/>
                <a:gd name="T3" fmla="*/ 181 h 888"/>
                <a:gd name="T4" fmla="*/ 62 w 460"/>
                <a:gd name="T5" fmla="*/ 499 h 888"/>
                <a:gd name="T6" fmla="*/ 17 w 460"/>
                <a:gd name="T7" fmla="*/ 771 h 888"/>
                <a:gd name="T8" fmla="*/ 167 w 460"/>
                <a:gd name="T9" fmla="*/ 850 h 888"/>
                <a:gd name="T10" fmla="*/ 432 w 460"/>
                <a:gd name="T11" fmla="*/ 746 h 888"/>
                <a:gd name="T12" fmla="*/ 334 w 460"/>
                <a:gd name="T13" fmla="*/ 0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0" h="888">
                  <a:moveTo>
                    <a:pt x="243" y="0"/>
                  </a:moveTo>
                  <a:cubicBezTo>
                    <a:pt x="235" y="49"/>
                    <a:pt x="228" y="98"/>
                    <a:pt x="198" y="181"/>
                  </a:cubicBezTo>
                  <a:cubicBezTo>
                    <a:pt x="168" y="264"/>
                    <a:pt x="92" y="401"/>
                    <a:pt x="62" y="499"/>
                  </a:cubicBezTo>
                  <a:cubicBezTo>
                    <a:pt x="32" y="597"/>
                    <a:pt x="0" y="712"/>
                    <a:pt x="17" y="771"/>
                  </a:cubicBezTo>
                  <a:cubicBezTo>
                    <a:pt x="34" y="830"/>
                    <a:pt x="98" y="854"/>
                    <a:pt x="167" y="850"/>
                  </a:cubicBezTo>
                  <a:cubicBezTo>
                    <a:pt x="236" y="846"/>
                    <a:pt x="404" y="888"/>
                    <a:pt x="432" y="746"/>
                  </a:cubicBezTo>
                  <a:cubicBezTo>
                    <a:pt x="460" y="604"/>
                    <a:pt x="354" y="155"/>
                    <a:pt x="334" y="0"/>
                  </a:cubicBezTo>
                </a:path>
              </a:pathLst>
            </a:custGeom>
            <a:solidFill>
              <a:schemeClr val="tx1"/>
            </a:solidFill>
            <a:ln w="63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16" name="Freeform 34">
              <a:extLst>
                <a:ext uri="{FF2B5EF4-FFF2-40B4-BE49-F238E27FC236}">
                  <a16:creationId xmlns:a16="http://schemas.microsoft.com/office/drawing/2014/main" id="{443B86E4-A8F3-48FF-920E-BFEBEA9460E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57" y="1888"/>
              <a:ext cx="460" cy="888"/>
            </a:xfrm>
            <a:custGeom>
              <a:avLst/>
              <a:gdLst>
                <a:gd name="T0" fmla="*/ 243 w 460"/>
                <a:gd name="T1" fmla="*/ 0 h 888"/>
                <a:gd name="T2" fmla="*/ 198 w 460"/>
                <a:gd name="T3" fmla="*/ 181 h 888"/>
                <a:gd name="T4" fmla="*/ 62 w 460"/>
                <a:gd name="T5" fmla="*/ 499 h 888"/>
                <a:gd name="T6" fmla="*/ 17 w 460"/>
                <a:gd name="T7" fmla="*/ 771 h 888"/>
                <a:gd name="T8" fmla="*/ 167 w 460"/>
                <a:gd name="T9" fmla="*/ 850 h 888"/>
                <a:gd name="T10" fmla="*/ 432 w 460"/>
                <a:gd name="T11" fmla="*/ 746 h 888"/>
                <a:gd name="T12" fmla="*/ 334 w 460"/>
                <a:gd name="T13" fmla="*/ 0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0" h="888">
                  <a:moveTo>
                    <a:pt x="243" y="0"/>
                  </a:moveTo>
                  <a:cubicBezTo>
                    <a:pt x="235" y="49"/>
                    <a:pt x="228" y="98"/>
                    <a:pt x="198" y="181"/>
                  </a:cubicBezTo>
                  <a:cubicBezTo>
                    <a:pt x="168" y="264"/>
                    <a:pt x="92" y="401"/>
                    <a:pt x="62" y="499"/>
                  </a:cubicBezTo>
                  <a:cubicBezTo>
                    <a:pt x="32" y="597"/>
                    <a:pt x="0" y="712"/>
                    <a:pt x="17" y="771"/>
                  </a:cubicBezTo>
                  <a:cubicBezTo>
                    <a:pt x="34" y="830"/>
                    <a:pt x="98" y="854"/>
                    <a:pt x="167" y="850"/>
                  </a:cubicBezTo>
                  <a:cubicBezTo>
                    <a:pt x="236" y="846"/>
                    <a:pt x="404" y="888"/>
                    <a:pt x="432" y="746"/>
                  </a:cubicBezTo>
                  <a:cubicBezTo>
                    <a:pt x="460" y="604"/>
                    <a:pt x="354" y="155"/>
                    <a:pt x="334" y="0"/>
                  </a:cubicBezTo>
                </a:path>
              </a:pathLst>
            </a:custGeom>
            <a:solidFill>
              <a:schemeClr val="tx1"/>
            </a:solidFill>
            <a:ln w="63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1267" name="Line 2">
            <a:extLst>
              <a:ext uri="{FF2B5EF4-FFF2-40B4-BE49-F238E27FC236}">
                <a16:creationId xmlns:a16="http://schemas.microsoft.com/office/drawing/2014/main" id="{015F09F5-56E7-47A4-B880-DC18DB5678E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4875" y="1196975"/>
            <a:ext cx="0" cy="3603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68" name="Line 3">
            <a:extLst>
              <a:ext uri="{FF2B5EF4-FFF2-40B4-BE49-F238E27FC236}">
                <a16:creationId xmlns:a16="http://schemas.microsoft.com/office/drawing/2014/main" id="{607A1A97-E789-47C0-A533-7A6E429EC8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38388" y="2492375"/>
            <a:ext cx="647700" cy="431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69" name="Line 4">
            <a:extLst>
              <a:ext uri="{FF2B5EF4-FFF2-40B4-BE49-F238E27FC236}">
                <a16:creationId xmlns:a16="http://schemas.microsoft.com/office/drawing/2014/main" id="{6500058D-AFC2-4F17-ADBE-76DCEB52569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14875" y="2349500"/>
            <a:ext cx="0" cy="5746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70" name="Line 7">
            <a:extLst>
              <a:ext uri="{FF2B5EF4-FFF2-40B4-BE49-F238E27FC236}">
                <a16:creationId xmlns:a16="http://schemas.microsoft.com/office/drawing/2014/main" id="{A90B6B87-4588-4F0F-8566-20D84FA89F4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4025" y="2492375"/>
            <a:ext cx="647700" cy="431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71" name="Line 8">
            <a:extLst>
              <a:ext uri="{FF2B5EF4-FFF2-40B4-BE49-F238E27FC236}">
                <a16:creationId xmlns:a16="http://schemas.microsoft.com/office/drawing/2014/main" id="{0DE8C673-78B3-40F5-AEED-F2AA5E893CB5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2850" y="3716338"/>
            <a:ext cx="1296988" cy="730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72" name="Line 9">
            <a:extLst>
              <a:ext uri="{FF2B5EF4-FFF2-40B4-BE49-F238E27FC236}">
                <a16:creationId xmlns:a16="http://schemas.microsoft.com/office/drawing/2014/main" id="{AC4059C4-EF2A-456E-9DEE-21B1E94AA0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80063" y="3716338"/>
            <a:ext cx="1584325" cy="7143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73" name="Oval 11">
            <a:extLst>
              <a:ext uri="{FF2B5EF4-FFF2-40B4-BE49-F238E27FC236}">
                <a16:creationId xmlns:a16="http://schemas.microsoft.com/office/drawing/2014/main" id="{3CECF39C-7A22-4FBB-9A9A-198DC3B33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3141663"/>
            <a:ext cx="1511300" cy="158432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fr-FR" altLang="fr-FR" sz="2400">
              <a:latin typeface="Comic Sans MS" panose="030F0702030302020204" pitchFamily="66" charset="0"/>
            </a:endParaRPr>
          </a:p>
        </p:txBody>
      </p:sp>
      <p:sp>
        <p:nvSpPr>
          <p:cNvPr id="11274" name="Line 14">
            <a:extLst>
              <a:ext uri="{FF2B5EF4-FFF2-40B4-BE49-F238E27FC236}">
                <a16:creationId xmlns:a16="http://schemas.microsoft.com/office/drawing/2014/main" id="{07E25B1C-C779-4998-B161-8518BEA393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14875" y="4581525"/>
            <a:ext cx="0" cy="5032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14704" name="Picture 16" descr="dyn006_original_500_517_pjpeg_12527_012d46747403b6a2e5df03b623f8adb6">
            <a:extLst>
              <a:ext uri="{FF2B5EF4-FFF2-40B4-BE49-F238E27FC236}">
                <a16:creationId xmlns:a16="http://schemas.microsoft.com/office/drawing/2014/main" id="{0B50AD3F-22F8-492C-BBF7-17809E28B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357563"/>
            <a:ext cx="10445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Line 17">
            <a:extLst>
              <a:ext uri="{FF2B5EF4-FFF2-40B4-BE49-F238E27FC236}">
                <a16:creationId xmlns:a16="http://schemas.microsoft.com/office/drawing/2014/main" id="{BD159E57-86B1-46D5-9D78-1504552F9FF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7900" y="1196975"/>
            <a:ext cx="0" cy="4318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77" name="Line 19">
            <a:extLst>
              <a:ext uri="{FF2B5EF4-FFF2-40B4-BE49-F238E27FC236}">
                <a16:creationId xmlns:a16="http://schemas.microsoft.com/office/drawing/2014/main" id="{65C60DDF-8BC4-4252-86BE-B49D477AAE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6463" y="2565400"/>
            <a:ext cx="0" cy="4318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78" name="Line 22">
            <a:extLst>
              <a:ext uri="{FF2B5EF4-FFF2-40B4-BE49-F238E27FC236}">
                <a16:creationId xmlns:a16="http://schemas.microsoft.com/office/drawing/2014/main" id="{EA42FC16-34C9-4868-95E7-A808598E66F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6463" y="4652963"/>
            <a:ext cx="0" cy="4318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14750" name="Picture 62" descr="Afficher l'image en taille réelle">
            <a:extLst>
              <a:ext uri="{FF2B5EF4-FFF2-40B4-BE49-F238E27FC236}">
                <a16:creationId xmlns:a16="http://schemas.microsoft.com/office/drawing/2014/main" id="{64DD3403-30EC-43A9-83EB-452510E3B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573463"/>
            <a:ext cx="1181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738" name="Text Box 50">
            <a:extLst>
              <a:ext uri="{FF2B5EF4-FFF2-40B4-BE49-F238E27FC236}">
                <a16:creationId xmlns:a16="http://schemas.microsoft.com/office/drawing/2014/main" id="{8E69728E-7EAF-45AE-8E5B-D36AA2CD0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5281613"/>
            <a:ext cx="5111750" cy="8302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b="1">
                <a:solidFill>
                  <a:srgbClr val="FF0000"/>
                </a:solidFill>
              </a:rPr>
              <a:t>True :BECAUSE both Annal and Oral mucosa are transition mucosa</a:t>
            </a:r>
          </a:p>
        </p:txBody>
      </p:sp>
      <p:grpSp>
        <p:nvGrpSpPr>
          <p:cNvPr id="114756" name="Group 68">
            <a:extLst>
              <a:ext uri="{FF2B5EF4-FFF2-40B4-BE49-F238E27FC236}">
                <a16:creationId xmlns:a16="http://schemas.microsoft.com/office/drawing/2014/main" id="{6E6CA8A7-D0C9-4EDB-88D1-CA7617D43F4D}"/>
              </a:ext>
            </a:extLst>
          </p:cNvPr>
          <p:cNvGrpSpPr>
            <a:grpSpLocks/>
          </p:cNvGrpSpPr>
          <p:nvPr/>
        </p:nvGrpSpPr>
        <p:grpSpPr bwMode="auto">
          <a:xfrm>
            <a:off x="2268538" y="2112963"/>
            <a:ext cx="4679950" cy="2879725"/>
            <a:chOff x="4921" y="1616"/>
            <a:chExt cx="1361" cy="1134"/>
          </a:xfrm>
        </p:grpSpPr>
        <p:sp>
          <p:nvSpPr>
            <p:cNvPr id="11299" name="Rectangle 67">
              <a:extLst>
                <a:ext uri="{FF2B5EF4-FFF2-40B4-BE49-F238E27FC236}">
                  <a16:creationId xmlns:a16="http://schemas.microsoft.com/office/drawing/2014/main" id="{AC3B9271-EB64-43C2-9BA3-12828EB42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1616"/>
              <a:ext cx="1361" cy="1043"/>
            </a:xfrm>
            <a:prstGeom prst="rect">
              <a:avLst/>
            </a:prstGeom>
            <a:solidFill>
              <a:schemeClr val="tx1"/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  <p:grpSp>
          <p:nvGrpSpPr>
            <p:cNvPr id="11300" name="Group 37">
              <a:extLst>
                <a:ext uri="{FF2B5EF4-FFF2-40B4-BE49-F238E27FC236}">
                  <a16:creationId xmlns:a16="http://schemas.microsoft.com/office/drawing/2014/main" id="{9C08AC13-A24D-42AF-B439-4D5ECD438A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21" y="2160"/>
              <a:ext cx="1361" cy="590"/>
              <a:chOff x="2200" y="3521"/>
              <a:chExt cx="1679" cy="770"/>
            </a:xfrm>
          </p:grpSpPr>
          <p:grpSp>
            <p:nvGrpSpPr>
              <p:cNvPr id="11303" name="Group 38">
                <a:extLst>
                  <a:ext uri="{FF2B5EF4-FFF2-40B4-BE49-F238E27FC236}">
                    <a16:creationId xmlns:a16="http://schemas.microsoft.com/office/drawing/2014/main" id="{BAA0F768-0D5B-4CB7-B1CD-E469D11C93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00" y="3521"/>
                <a:ext cx="499" cy="770"/>
                <a:chOff x="204" y="1389"/>
                <a:chExt cx="408" cy="725"/>
              </a:xfrm>
            </p:grpSpPr>
            <p:grpSp>
              <p:nvGrpSpPr>
                <p:cNvPr id="11307" name="Group 39">
                  <a:extLst>
                    <a:ext uri="{FF2B5EF4-FFF2-40B4-BE49-F238E27FC236}">
                      <a16:creationId xmlns:a16="http://schemas.microsoft.com/office/drawing/2014/main" id="{79BB7761-7931-4612-A2CF-39C5FAE1E0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4" y="1389"/>
                  <a:ext cx="408" cy="725"/>
                  <a:chOff x="609" y="572"/>
                  <a:chExt cx="1440" cy="2404"/>
                </a:xfrm>
              </p:grpSpPr>
              <p:pic>
                <p:nvPicPr>
                  <p:cNvPr id="11311" name="Picture 40" descr="claude1">
                    <a:extLst>
                      <a:ext uri="{FF2B5EF4-FFF2-40B4-BE49-F238E27FC236}">
                        <a16:creationId xmlns:a16="http://schemas.microsoft.com/office/drawing/2014/main" id="{794277DA-C288-4EAF-8212-76A81C7FB39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7206" t="47971" r="26060" b="18849"/>
                  <a:stretch>
                    <a:fillRect/>
                  </a:stretch>
                </p:blipFill>
                <p:spPr bwMode="auto">
                  <a:xfrm>
                    <a:off x="888" y="1888"/>
                    <a:ext cx="908" cy="893"/>
                  </a:xfrm>
                  <a:prstGeom prst="rect">
                    <a:avLst/>
                  </a:prstGeom>
                  <a:solidFill>
                    <a:schemeClr val="tx1"/>
                  </a:soli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</p:pic>
              <p:sp>
                <p:nvSpPr>
                  <p:cNvPr id="11312" name="Freeform 41">
                    <a:extLst>
                      <a:ext uri="{FF2B5EF4-FFF2-40B4-BE49-F238E27FC236}">
                        <a16:creationId xmlns:a16="http://schemas.microsoft.com/office/drawing/2014/main" id="{F1797BAF-6717-4897-BDBB-844E032DBA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09" y="572"/>
                    <a:ext cx="530" cy="2208"/>
                  </a:xfrm>
                  <a:custGeom>
                    <a:avLst/>
                    <a:gdLst>
                      <a:gd name="T0" fmla="*/ 412 w 512"/>
                      <a:gd name="T1" fmla="*/ 0 h 2248"/>
                      <a:gd name="T2" fmla="*/ 257 w 512"/>
                      <a:gd name="T3" fmla="*/ 463 h 2248"/>
                      <a:gd name="T4" fmla="*/ 257 w 512"/>
                      <a:gd name="T5" fmla="*/ 1158 h 2248"/>
                      <a:gd name="T6" fmla="*/ 514 w 512"/>
                      <a:gd name="T7" fmla="*/ 1899 h 2248"/>
                      <a:gd name="T8" fmla="*/ 463 w 512"/>
                      <a:gd name="T9" fmla="*/ 2130 h 2248"/>
                      <a:gd name="T10" fmla="*/ 0 w 512"/>
                      <a:gd name="T11" fmla="*/ 2130 h 224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512" h="2248">
                        <a:moveTo>
                          <a:pt x="384" y="0"/>
                        </a:moveTo>
                        <a:cubicBezTo>
                          <a:pt x="324" y="140"/>
                          <a:pt x="264" y="280"/>
                          <a:pt x="240" y="480"/>
                        </a:cubicBezTo>
                        <a:cubicBezTo>
                          <a:pt x="216" y="680"/>
                          <a:pt x="200" y="952"/>
                          <a:pt x="240" y="1200"/>
                        </a:cubicBezTo>
                        <a:cubicBezTo>
                          <a:pt x="280" y="1448"/>
                          <a:pt x="448" y="1800"/>
                          <a:pt x="480" y="1968"/>
                        </a:cubicBezTo>
                        <a:cubicBezTo>
                          <a:pt x="512" y="2136"/>
                          <a:pt x="512" y="2168"/>
                          <a:pt x="432" y="2208"/>
                        </a:cubicBezTo>
                        <a:cubicBezTo>
                          <a:pt x="352" y="2248"/>
                          <a:pt x="176" y="2228"/>
                          <a:pt x="0" y="2208"/>
                        </a:cubicBezTo>
                      </a:path>
                    </a:pathLst>
                  </a:custGeom>
                  <a:solidFill>
                    <a:schemeClr val="tx1"/>
                  </a:solidFill>
                  <a:ln w="19050" cmpd="sng">
                    <a:solidFill>
                      <a:srgbClr val="FF99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1313" name="Freeform 42">
                    <a:extLst>
                      <a:ext uri="{FF2B5EF4-FFF2-40B4-BE49-F238E27FC236}">
                        <a16:creationId xmlns:a16="http://schemas.microsoft.com/office/drawing/2014/main" id="{858E4BB0-3F3A-413F-87F8-0F974BE347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1519" y="572"/>
                    <a:ext cx="530" cy="2208"/>
                  </a:xfrm>
                  <a:custGeom>
                    <a:avLst/>
                    <a:gdLst>
                      <a:gd name="T0" fmla="*/ 412 w 512"/>
                      <a:gd name="T1" fmla="*/ 0 h 2248"/>
                      <a:gd name="T2" fmla="*/ 257 w 512"/>
                      <a:gd name="T3" fmla="*/ 463 h 2248"/>
                      <a:gd name="T4" fmla="*/ 257 w 512"/>
                      <a:gd name="T5" fmla="*/ 1158 h 2248"/>
                      <a:gd name="T6" fmla="*/ 514 w 512"/>
                      <a:gd name="T7" fmla="*/ 1899 h 2248"/>
                      <a:gd name="T8" fmla="*/ 463 w 512"/>
                      <a:gd name="T9" fmla="*/ 2130 h 2248"/>
                      <a:gd name="T10" fmla="*/ 0 w 512"/>
                      <a:gd name="T11" fmla="*/ 2130 h 224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512" h="2248">
                        <a:moveTo>
                          <a:pt x="384" y="0"/>
                        </a:moveTo>
                        <a:cubicBezTo>
                          <a:pt x="324" y="140"/>
                          <a:pt x="264" y="280"/>
                          <a:pt x="240" y="480"/>
                        </a:cubicBezTo>
                        <a:cubicBezTo>
                          <a:pt x="216" y="680"/>
                          <a:pt x="200" y="952"/>
                          <a:pt x="240" y="1200"/>
                        </a:cubicBezTo>
                        <a:cubicBezTo>
                          <a:pt x="280" y="1448"/>
                          <a:pt x="448" y="1800"/>
                          <a:pt x="480" y="1968"/>
                        </a:cubicBezTo>
                        <a:cubicBezTo>
                          <a:pt x="512" y="2136"/>
                          <a:pt x="512" y="2168"/>
                          <a:pt x="432" y="2208"/>
                        </a:cubicBezTo>
                        <a:cubicBezTo>
                          <a:pt x="352" y="2248"/>
                          <a:pt x="176" y="2228"/>
                          <a:pt x="0" y="2208"/>
                        </a:cubicBezTo>
                      </a:path>
                    </a:pathLst>
                  </a:custGeom>
                  <a:solidFill>
                    <a:schemeClr val="tx1"/>
                  </a:solidFill>
                  <a:ln w="19050" cmpd="sng">
                    <a:solidFill>
                      <a:srgbClr val="FF99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1314" name="Oval 43">
                    <a:extLst>
                      <a:ext uri="{FF2B5EF4-FFF2-40B4-BE49-F238E27FC236}">
                        <a16:creationId xmlns:a16="http://schemas.microsoft.com/office/drawing/2014/main" id="{78D749B6-69BB-4615-8BEC-5649496505B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11" y="2704"/>
                    <a:ext cx="454" cy="27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fr-FR" altLang="fr-FR" sz="2400"/>
                  </a:p>
                </p:txBody>
              </p:sp>
            </p:grpSp>
            <p:grpSp>
              <p:nvGrpSpPr>
                <p:cNvPr id="11308" name="Group 44">
                  <a:extLst>
                    <a:ext uri="{FF2B5EF4-FFF2-40B4-BE49-F238E27FC236}">
                      <a16:creationId xmlns:a16="http://schemas.microsoft.com/office/drawing/2014/main" id="{48367BCF-B5D6-49D0-9AC4-9811517C73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7" y="1786"/>
                  <a:ext cx="383" cy="268"/>
                  <a:chOff x="657" y="1888"/>
                  <a:chExt cx="1351" cy="888"/>
                </a:xfrm>
              </p:grpSpPr>
              <p:sp>
                <p:nvSpPr>
                  <p:cNvPr id="11309" name="Freeform 45">
                    <a:extLst>
                      <a:ext uri="{FF2B5EF4-FFF2-40B4-BE49-F238E27FC236}">
                        <a16:creationId xmlns:a16="http://schemas.microsoft.com/office/drawing/2014/main" id="{61298EAA-4516-4A13-9205-FA3A22B2A6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48" y="1888"/>
                    <a:ext cx="460" cy="888"/>
                  </a:xfrm>
                  <a:custGeom>
                    <a:avLst/>
                    <a:gdLst>
                      <a:gd name="T0" fmla="*/ 243 w 460"/>
                      <a:gd name="T1" fmla="*/ 0 h 888"/>
                      <a:gd name="T2" fmla="*/ 198 w 460"/>
                      <a:gd name="T3" fmla="*/ 181 h 888"/>
                      <a:gd name="T4" fmla="*/ 62 w 460"/>
                      <a:gd name="T5" fmla="*/ 499 h 888"/>
                      <a:gd name="T6" fmla="*/ 17 w 460"/>
                      <a:gd name="T7" fmla="*/ 771 h 888"/>
                      <a:gd name="T8" fmla="*/ 167 w 460"/>
                      <a:gd name="T9" fmla="*/ 850 h 888"/>
                      <a:gd name="T10" fmla="*/ 432 w 460"/>
                      <a:gd name="T11" fmla="*/ 746 h 888"/>
                      <a:gd name="T12" fmla="*/ 334 w 460"/>
                      <a:gd name="T13" fmla="*/ 0 h 88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60" h="888">
                        <a:moveTo>
                          <a:pt x="243" y="0"/>
                        </a:moveTo>
                        <a:cubicBezTo>
                          <a:pt x="235" y="49"/>
                          <a:pt x="228" y="98"/>
                          <a:pt x="198" y="181"/>
                        </a:cubicBezTo>
                        <a:cubicBezTo>
                          <a:pt x="168" y="264"/>
                          <a:pt x="92" y="401"/>
                          <a:pt x="62" y="499"/>
                        </a:cubicBezTo>
                        <a:cubicBezTo>
                          <a:pt x="32" y="597"/>
                          <a:pt x="0" y="712"/>
                          <a:pt x="17" y="771"/>
                        </a:cubicBezTo>
                        <a:cubicBezTo>
                          <a:pt x="34" y="830"/>
                          <a:pt x="98" y="854"/>
                          <a:pt x="167" y="850"/>
                        </a:cubicBezTo>
                        <a:cubicBezTo>
                          <a:pt x="236" y="846"/>
                          <a:pt x="404" y="888"/>
                          <a:pt x="432" y="746"/>
                        </a:cubicBezTo>
                        <a:cubicBezTo>
                          <a:pt x="460" y="604"/>
                          <a:pt x="354" y="155"/>
                          <a:pt x="334" y="0"/>
                        </a:cubicBezTo>
                      </a:path>
                    </a:pathLst>
                  </a:custGeom>
                  <a:solidFill>
                    <a:schemeClr val="tx1"/>
                  </a:solidFill>
                  <a:ln w="63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1310" name="Freeform 46">
                    <a:extLst>
                      <a:ext uri="{FF2B5EF4-FFF2-40B4-BE49-F238E27FC236}">
                        <a16:creationId xmlns:a16="http://schemas.microsoft.com/office/drawing/2014/main" id="{8E6E5814-2AF8-4A41-BBAE-9B6F27EAF2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657" y="1888"/>
                    <a:ext cx="460" cy="888"/>
                  </a:xfrm>
                  <a:custGeom>
                    <a:avLst/>
                    <a:gdLst>
                      <a:gd name="T0" fmla="*/ 243 w 460"/>
                      <a:gd name="T1" fmla="*/ 0 h 888"/>
                      <a:gd name="T2" fmla="*/ 198 w 460"/>
                      <a:gd name="T3" fmla="*/ 181 h 888"/>
                      <a:gd name="T4" fmla="*/ 62 w 460"/>
                      <a:gd name="T5" fmla="*/ 499 h 888"/>
                      <a:gd name="T6" fmla="*/ 17 w 460"/>
                      <a:gd name="T7" fmla="*/ 771 h 888"/>
                      <a:gd name="T8" fmla="*/ 167 w 460"/>
                      <a:gd name="T9" fmla="*/ 850 h 888"/>
                      <a:gd name="T10" fmla="*/ 432 w 460"/>
                      <a:gd name="T11" fmla="*/ 746 h 888"/>
                      <a:gd name="T12" fmla="*/ 334 w 460"/>
                      <a:gd name="T13" fmla="*/ 0 h 88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60" h="888">
                        <a:moveTo>
                          <a:pt x="243" y="0"/>
                        </a:moveTo>
                        <a:cubicBezTo>
                          <a:pt x="235" y="49"/>
                          <a:pt x="228" y="98"/>
                          <a:pt x="198" y="181"/>
                        </a:cubicBezTo>
                        <a:cubicBezTo>
                          <a:pt x="168" y="264"/>
                          <a:pt x="92" y="401"/>
                          <a:pt x="62" y="499"/>
                        </a:cubicBezTo>
                        <a:cubicBezTo>
                          <a:pt x="32" y="597"/>
                          <a:pt x="0" y="712"/>
                          <a:pt x="17" y="771"/>
                        </a:cubicBezTo>
                        <a:cubicBezTo>
                          <a:pt x="34" y="830"/>
                          <a:pt x="98" y="854"/>
                          <a:pt x="167" y="850"/>
                        </a:cubicBezTo>
                        <a:cubicBezTo>
                          <a:pt x="236" y="846"/>
                          <a:pt x="404" y="888"/>
                          <a:pt x="432" y="746"/>
                        </a:cubicBezTo>
                        <a:cubicBezTo>
                          <a:pt x="460" y="604"/>
                          <a:pt x="354" y="155"/>
                          <a:pt x="334" y="0"/>
                        </a:cubicBezTo>
                      </a:path>
                    </a:pathLst>
                  </a:custGeom>
                  <a:solidFill>
                    <a:schemeClr val="tx1"/>
                  </a:solidFill>
                  <a:ln w="63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pic>
            <p:nvPicPr>
              <p:cNvPr id="11304" name="Picture 47" descr="Afficher l'image en taille réelle">
                <a:extLst>
                  <a:ext uri="{FF2B5EF4-FFF2-40B4-BE49-F238E27FC236}">
                    <a16:creationId xmlns:a16="http://schemas.microsoft.com/office/drawing/2014/main" id="{DA80A4A3-777E-414A-8295-5C3442671C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8" y="3673"/>
                <a:ext cx="681" cy="51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305" name="Line 48">
                <a:extLst>
                  <a:ext uri="{FF2B5EF4-FFF2-40B4-BE49-F238E27FC236}">
                    <a16:creationId xmlns:a16="http://schemas.microsoft.com/office/drawing/2014/main" id="{94ADE1B1-18A2-48E0-9A90-ECB8046355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90" y="3900"/>
                <a:ext cx="272" cy="1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06" name="Line 49">
                <a:extLst>
                  <a:ext uri="{FF2B5EF4-FFF2-40B4-BE49-F238E27FC236}">
                    <a16:creationId xmlns:a16="http://schemas.microsoft.com/office/drawing/2014/main" id="{3272DD2C-E27C-47FC-BDBE-427DA8B257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90" y="4036"/>
                <a:ext cx="272" cy="1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pic>
          <p:nvPicPr>
            <p:cNvPr id="11301" name="Picture 65" descr="Afficher l'image en taille réelle">
              <a:extLst>
                <a:ext uri="{FF2B5EF4-FFF2-40B4-BE49-F238E27FC236}">
                  <a16:creationId xmlns:a16="http://schemas.microsoft.com/office/drawing/2014/main" id="{F800A8B7-5F53-4E76-A151-0ABD45610D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1" y="1616"/>
              <a:ext cx="771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2" name="Picture 66" descr="dyn006_original_500_517_pjpeg_12527_012d46747403b6a2e5df03b623f8adb6">
              <a:extLst>
                <a:ext uri="{FF2B5EF4-FFF2-40B4-BE49-F238E27FC236}">
                  <a16:creationId xmlns:a16="http://schemas.microsoft.com/office/drawing/2014/main" id="{02433083-E237-4E53-86BA-D257318385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" y="1616"/>
              <a:ext cx="658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82" name="Line 2">
            <a:extLst>
              <a:ext uri="{FF2B5EF4-FFF2-40B4-BE49-F238E27FC236}">
                <a16:creationId xmlns:a16="http://schemas.microsoft.com/office/drawing/2014/main" id="{BE293BDD-ABA5-4CC9-801A-D59CB5EB8BF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4875" y="1196975"/>
            <a:ext cx="0" cy="3603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83" name="Line 3">
            <a:extLst>
              <a:ext uri="{FF2B5EF4-FFF2-40B4-BE49-F238E27FC236}">
                <a16:creationId xmlns:a16="http://schemas.microsoft.com/office/drawing/2014/main" id="{4D94EF72-8B97-4A7D-8632-31C8DCAF39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38388" y="2492375"/>
            <a:ext cx="647700" cy="431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84" name="Line 4">
            <a:extLst>
              <a:ext uri="{FF2B5EF4-FFF2-40B4-BE49-F238E27FC236}">
                <a16:creationId xmlns:a16="http://schemas.microsoft.com/office/drawing/2014/main" id="{766B8055-3C57-4A42-B08D-476D563891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14875" y="2349500"/>
            <a:ext cx="0" cy="5746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85" name="Line 7">
            <a:extLst>
              <a:ext uri="{FF2B5EF4-FFF2-40B4-BE49-F238E27FC236}">
                <a16:creationId xmlns:a16="http://schemas.microsoft.com/office/drawing/2014/main" id="{61F39AAE-7D0E-4E2D-B47C-255A66DC24F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4025" y="2492375"/>
            <a:ext cx="647700" cy="431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86" name="Line 8">
            <a:extLst>
              <a:ext uri="{FF2B5EF4-FFF2-40B4-BE49-F238E27FC236}">
                <a16:creationId xmlns:a16="http://schemas.microsoft.com/office/drawing/2014/main" id="{AF5F7285-3B5C-4190-9F7A-A67CFAF11E4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2850" y="3716338"/>
            <a:ext cx="1296988" cy="730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87" name="Line 9">
            <a:extLst>
              <a:ext uri="{FF2B5EF4-FFF2-40B4-BE49-F238E27FC236}">
                <a16:creationId xmlns:a16="http://schemas.microsoft.com/office/drawing/2014/main" id="{AD603E1E-AD09-4FB9-B9DB-AB3EB72DA0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80063" y="3716338"/>
            <a:ext cx="1584325" cy="7143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88" name="Line 14">
            <a:extLst>
              <a:ext uri="{FF2B5EF4-FFF2-40B4-BE49-F238E27FC236}">
                <a16:creationId xmlns:a16="http://schemas.microsoft.com/office/drawing/2014/main" id="{B8EA4AA1-F43B-4C17-A9C6-9029504B28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14875" y="4581525"/>
            <a:ext cx="0" cy="5032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89" name="Line 17">
            <a:extLst>
              <a:ext uri="{FF2B5EF4-FFF2-40B4-BE49-F238E27FC236}">
                <a16:creationId xmlns:a16="http://schemas.microsoft.com/office/drawing/2014/main" id="{CE0EF685-26E8-458A-880A-EB2A3867EC9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7900" y="1196975"/>
            <a:ext cx="0" cy="4318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90" name="Line 2">
            <a:extLst>
              <a:ext uri="{FF2B5EF4-FFF2-40B4-BE49-F238E27FC236}">
                <a16:creationId xmlns:a16="http://schemas.microsoft.com/office/drawing/2014/main" id="{498C5B17-6D5F-437E-82A8-94324491B4C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4875" y="1196975"/>
            <a:ext cx="0" cy="3603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91" name="Line 3">
            <a:extLst>
              <a:ext uri="{FF2B5EF4-FFF2-40B4-BE49-F238E27FC236}">
                <a16:creationId xmlns:a16="http://schemas.microsoft.com/office/drawing/2014/main" id="{CB159270-AF2A-4505-A544-4A3589E47E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38388" y="2492375"/>
            <a:ext cx="647700" cy="431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92" name="Line 4">
            <a:extLst>
              <a:ext uri="{FF2B5EF4-FFF2-40B4-BE49-F238E27FC236}">
                <a16:creationId xmlns:a16="http://schemas.microsoft.com/office/drawing/2014/main" id="{52CF3301-92B7-460B-AF22-CCE31E79AB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14875" y="2349500"/>
            <a:ext cx="0" cy="5746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93" name="Line 7">
            <a:extLst>
              <a:ext uri="{FF2B5EF4-FFF2-40B4-BE49-F238E27FC236}">
                <a16:creationId xmlns:a16="http://schemas.microsoft.com/office/drawing/2014/main" id="{69A07252-5C65-42AA-B372-855F4AC87A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4025" y="2492375"/>
            <a:ext cx="647700" cy="431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94" name="Line 8">
            <a:extLst>
              <a:ext uri="{FF2B5EF4-FFF2-40B4-BE49-F238E27FC236}">
                <a16:creationId xmlns:a16="http://schemas.microsoft.com/office/drawing/2014/main" id="{0A0F3C8F-0DF1-47DB-A2F8-1BAF0D4EABD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2850" y="3716338"/>
            <a:ext cx="1296988" cy="730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95" name="Line 9">
            <a:extLst>
              <a:ext uri="{FF2B5EF4-FFF2-40B4-BE49-F238E27FC236}">
                <a16:creationId xmlns:a16="http://schemas.microsoft.com/office/drawing/2014/main" id="{908AEC9D-E093-4D7B-8A35-98A7388E4B9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80063" y="3716338"/>
            <a:ext cx="1584325" cy="7143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11296" name="Group 25">
            <a:extLst>
              <a:ext uri="{FF2B5EF4-FFF2-40B4-BE49-F238E27FC236}">
                <a16:creationId xmlns:a16="http://schemas.microsoft.com/office/drawing/2014/main" id="{B062450B-DE8E-4E82-8851-2033C752B03C}"/>
              </a:ext>
            </a:extLst>
          </p:cNvPr>
          <p:cNvGrpSpPr>
            <a:grpSpLocks/>
          </p:cNvGrpSpPr>
          <p:nvPr/>
        </p:nvGrpSpPr>
        <p:grpSpPr bwMode="auto">
          <a:xfrm>
            <a:off x="3132138" y="333375"/>
            <a:ext cx="3311525" cy="1252538"/>
            <a:chOff x="1974" y="237"/>
            <a:chExt cx="2086" cy="789"/>
          </a:xfrm>
        </p:grpSpPr>
        <p:sp>
          <p:nvSpPr>
            <p:cNvPr id="11297" name="Line 16">
              <a:extLst>
                <a:ext uri="{FF2B5EF4-FFF2-40B4-BE49-F238E27FC236}">
                  <a16:creationId xmlns:a16="http://schemas.microsoft.com/office/drawing/2014/main" id="{3F232D5E-6A7A-47C0-98AD-3E472731A8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6" y="799"/>
              <a:ext cx="0" cy="227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98" name="Oval 13">
              <a:extLst>
                <a:ext uri="{FF2B5EF4-FFF2-40B4-BE49-F238E27FC236}">
                  <a16:creationId xmlns:a16="http://schemas.microsoft.com/office/drawing/2014/main" id="{C8E8435F-CEEF-488E-A0AC-7776AF9FE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4" y="237"/>
              <a:ext cx="2086" cy="5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3600">
                <a:solidFill>
                  <a:schemeClr val="accent2"/>
                </a:solidFill>
              </a:endParaRP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3600">
                  <a:solidFill>
                    <a:schemeClr val="accent2"/>
                  </a:solidFill>
                  <a:latin typeface="Comic Sans MS" panose="030F0702030302020204" pitchFamily="66" charset="0"/>
                </a:rPr>
                <a:t>cleanliness</a:t>
              </a:r>
              <a:endParaRPr lang="fr-FR" altLang="fr-FR" sz="3600">
                <a:solidFill>
                  <a:schemeClr val="accent1"/>
                </a:solidFill>
                <a:latin typeface="Comic Sans MS" panose="030F0702030302020204" pitchFamily="66" charset="0"/>
              </a:endParaRP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3600">
                <a:solidFill>
                  <a:schemeClr val="accent1"/>
                </a:solidFill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14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4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14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14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14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4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4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>
            <a:extLst>
              <a:ext uri="{FF2B5EF4-FFF2-40B4-BE49-F238E27FC236}">
                <a16:creationId xmlns:a16="http://schemas.microsoft.com/office/drawing/2014/main" id="{817B51F0-9D0D-4254-A35D-E8D4E285253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4875" y="1196975"/>
            <a:ext cx="0" cy="3603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315" name="Line 3">
            <a:extLst>
              <a:ext uri="{FF2B5EF4-FFF2-40B4-BE49-F238E27FC236}">
                <a16:creationId xmlns:a16="http://schemas.microsoft.com/office/drawing/2014/main" id="{6C02DC6E-B60C-4425-894A-6BC6EA9CD5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38388" y="2492375"/>
            <a:ext cx="647700" cy="431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316" name="Line 4">
            <a:extLst>
              <a:ext uri="{FF2B5EF4-FFF2-40B4-BE49-F238E27FC236}">
                <a16:creationId xmlns:a16="http://schemas.microsoft.com/office/drawing/2014/main" id="{20509A39-E607-4913-AA30-F6532E2CC3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14875" y="2349500"/>
            <a:ext cx="0" cy="5746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6741" name="Oval 5">
            <a:extLst>
              <a:ext uri="{FF2B5EF4-FFF2-40B4-BE49-F238E27FC236}">
                <a16:creationId xmlns:a16="http://schemas.microsoft.com/office/drawing/2014/main" id="{F6D71513-B182-45DA-8F22-7AB15DD23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6588" y="1628775"/>
            <a:ext cx="5905500" cy="93503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>
                <a:solidFill>
                  <a:schemeClr val="accent1"/>
                </a:solidFill>
                <a:latin typeface="Comic Sans MS" panose="030F0702030302020204" pitchFamily="66" charset="0"/>
              </a:rPr>
              <a:t>How?</a:t>
            </a:r>
          </a:p>
        </p:txBody>
      </p:sp>
      <p:sp>
        <p:nvSpPr>
          <p:cNvPr id="116742" name="Oval 6" descr="Gouttelettes">
            <a:extLst>
              <a:ext uri="{FF2B5EF4-FFF2-40B4-BE49-F238E27FC236}">
                <a16:creationId xmlns:a16="http://schemas.microsoft.com/office/drawing/2014/main" id="{85C1CCE8-A414-4158-BDEC-A81AB2A03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357563"/>
            <a:ext cx="8785225" cy="2376487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4000">
                <a:solidFill>
                  <a:schemeClr val="accent2"/>
                </a:solidFill>
                <a:latin typeface="Comic Sans MS" panose="030F0702030302020204" pitchFamily="66" charset="0"/>
              </a:rPr>
              <a:t>Ano-rectal hydro-washing</a:t>
            </a:r>
          </a:p>
        </p:txBody>
      </p:sp>
      <p:sp>
        <p:nvSpPr>
          <p:cNvPr id="13319" name="Line 7">
            <a:extLst>
              <a:ext uri="{FF2B5EF4-FFF2-40B4-BE49-F238E27FC236}">
                <a16:creationId xmlns:a16="http://schemas.microsoft.com/office/drawing/2014/main" id="{326BD0EA-AE56-44EE-852E-1BD10FE9FF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4025" y="2492375"/>
            <a:ext cx="647700" cy="431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320" name="Line 8">
            <a:extLst>
              <a:ext uri="{FF2B5EF4-FFF2-40B4-BE49-F238E27FC236}">
                <a16:creationId xmlns:a16="http://schemas.microsoft.com/office/drawing/2014/main" id="{FC7C7736-9248-4A81-BDB1-4A4B889E925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2850" y="3716338"/>
            <a:ext cx="1296988" cy="730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321" name="Line 9">
            <a:extLst>
              <a:ext uri="{FF2B5EF4-FFF2-40B4-BE49-F238E27FC236}">
                <a16:creationId xmlns:a16="http://schemas.microsoft.com/office/drawing/2014/main" id="{EBE09CB9-5B63-4815-86C8-8148CCDD32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80063" y="3716338"/>
            <a:ext cx="1584325" cy="7143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322" name="Line 14">
            <a:extLst>
              <a:ext uri="{FF2B5EF4-FFF2-40B4-BE49-F238E27FC236}">
                <a16:creationId xmlns:a16="http://schemas.microsoft.com/office/drawing/2014/main" id="{5CC8413C-51B9-446F-901F-186ACEEEE6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14875" y="4581525"/>
            <a:ext cx="0" cy="5032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323" name="Line 16">
            <a:extLst>
              <a:ext uri="{FF2B5EF4-FFF2-40B4-BE49-F238E27FC236}">
                <a16:creationId xmlns:a16="http://schemas.microsoft.com/office/drawing/2014/main" id="{8113616C-E717-4481-9891-2874158DD15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7900" y="1196975"/>
            <a:ext cx="0" cy="4318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3324" name="Picture 15" descr="dyn006_original_500_517_pjpeg_12527_012d46747403b6a2e5df03b623f8adb6">
            <a:extLst>
              <a:ext uri="{FF2B5EF4-FFF2-40B4-BE49-F238E27FC236}">
                <a16:creationId xmlns:a16="http://schemas.microsoft.com/office/drawing/2014/main" id="{706B7DA1-2D51-416A-8D5F-0D5DB8C20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708275"/>
            <a:ext cx="10445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92" name="Rectangle 56">
            <a:extLst>
              <a:ext uri="{FF2B5EF4-FFF2-40B4-BE49-F238E27FC236}">
                <a16:creationId xmlns:a16="http://schemas.microsoft.com/office/drawing/2014/main" id="{C3EB3384-020E-4926-9447-5D28940C2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" y="5713413"/>
            <a:ext cx="877093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>
                <a:solidFill>
                  <a:srgbClr val="FF99FF"/>
                </a:solidFill>
                <a:latin typeface="Comic Sans MS" panose="030F0702030302020204" pitchFamily="66" charset="0"/>
              </a:rPr>
              <a:t>Unbelievable feeling of comfort and wellness</a:t>
            </a:r>
          </a:p>
        </p:txBody>
      </p:sp>
      <p:grpSp>
        <p:nvGrpSpPr>
          <p:cNvPr id="13326" name="Group 70">
            <a:extLst>
              <a:ext uri="{FF2B5EF4-FFF2-40B4-BE49-F238E27FC236}">
                <a16:creationId xmlns:a16="http://schemas.microsoft.com/office/drawing/2014/main" id="{9A74CA61-D5A4-4F75-BF9D-39A215330A40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2089150"/>
            <a:ext cx="1150937" cy="1584325"/>
            <a:chOff x="204" y="1389"/>
            <a:chExt cx="408" cy="725"/>
          </a:xfrm>
        </p:grpSpPr>
        <p:grpSp>
          <p:nvGrpSpPr>
            <p:cNvPr id="13329" name="Group 71">
              <a:extLst>
                <a:ext uri="{FF2B5EF4-FFF2-40B4-BE49-F238E27FC236}">
                  <a16:creationId xmlns:a16="http://schemas.microsoft.com/office/drawing/2014/main" id="{5D89E770-445F-42C4-A749-0D6D806064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" y="1389"/>
              <a:ext cx="408" cy="725"/>
              <a:chOff x="609" y="572"/>
              <a:chExt cx="1440" cy="2404"/>
            </a:xfrm>
          </p:grpSpPr>
          <p:pic>
            <p:nvPicPr>
              <p:cNvPr id="13333" name="Picture 72" descr="claude1">
                <a:extLst>
                  <a:ext uri="{FF2B5EF4-FFF2-40B4-BE49-F238E27FC236}">
                    <a16:creationId xmlns:a16="http://schemas.microsoft.com/office/drawing/2014/main" id="{80736D4B-196A-41AC-A9E0-1E00A7A5A5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06" t="47971" r="26060" b="18849"/>
              <a:stretch>
                <a:fillRect/>
              </a:stretch>
            </p:blipFill>
            <p:spPr bwMode="auto">
              <a:xfrm>
                <a:off x="888" y="1888"/>
                <a:ext cx="908" cy="893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334" name="Freeform 73">
                <a:extLst>
                  <a:ext uri="{FF2B5EF4-FFF2-40B4-BE49-F238E27FC236}">
                    <a16:creationId xmlns:a16="http://schemas.microsoft.com/office/drawing/2014/main" id="{DC5B0544-F08D-4131-AB33-5F5753D779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" y="572"/>
                <a:ext cx="530" cy="2208"/>
              </a:xfrm>
              <a:custGeom>
                <a:avLst/>
                <a:gdLst>
                  <a:gd name="T0" fmla="*/ 412 w 512"/>
                  <a:gd name="T1" fmla="*/ 0 h 2248"/>
                  <a:gd name="T2" fmla="*/ 257 w 512"/>
                  <a:gd name="T3" fmla="*/ 463 h 2248"/>
                  <a:gd name="T4" fmla="*/ 257 w 512"/>
                  <a:gd name="T5" fmla="*/ 1158 h 2248"/>
                  <a:gd name="T6" fmla="*/ 514 w 512"/>
                  <a:gd name="T7" fmla="*/ 1899 h 2248"/>
                  <a:gd name="T8" fmla="*/ 463 w 512"/>
                  <a:gd name="T9" fmla="*/ 2130 h 2248"/>
                  <a:gd name="T10" fmla="*/ 0 w 512"/>
                  <a:gd name="T11" fmla="*/ 2130 h 22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2" h="2248">
                    <a:moveTo>
                      <a:pt x="384" y="0"/>
                    </a:moveTo>
                    <a:cubicBezTo>
                      <a:pt x="324" y="140"/>
                      <a:pt x="264" y="280"/>
                      <a:pt x="240" y="480"/>
                    </a:cubicBezTo>
                    <a:cubicBezTo>
                      <a:pt x="216" y="680"/>
                      <a:pt x="200" y="952"/>
                      <a:pt x="240" y="1200"/>
                    </a:cubicBezTo>
                    <a:cubicBezTo>
                      <a:pt x="280" y="1448"/>
                      <a:pt x="448" y="1800"/>
                      <a:pt x="480" y="1968"/>
                    </a:cubicBezTo>
                    <a:cubicBezTo>
                      <a:pt x="512" y="2136"/>
                      <a:pt x="512" y="2168"/>
                      <a:pt x="432" y="2208"/>
                    </a:cubicBezTo>
                    <a:cubicBezTo>
                      <a:pt x="352" y="2248"/>
                      <a:pt x="176" y="2228"/>
                      <a:pt x="0" y="2208"/>
                    </a:cubicBezTo>
                  </a:path>
                </a:pathLst>
              </a:custGeom>
              <a:noFill/>
              <a:ln w="19050" cmpd="sng">
                <a:solidFill>
                  <a:srgbClr val="FF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35" name="Freeform 74">
                <a:extLst>
                  <a:ext uri="{FF2B5EF4-FFF2-40B4-BE49-F238E27FC236}">
                    <a16:creationId xmlns:a16="http://schemas.microsoft.com/office/drawing/2014/main" id="{6FDA95E6-AA8A-444A-9925-7E12C110D49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519" y="572"/>
                <a:ext cx="530" cy="2208"/>
              </a:xfrm>
              <a:custGeom>
                <a:avLst/>
                <a:gdLst>
                  <a:gd name="T0" fmla="*/ 412 w 512"/>
                  <a:gd name="T1" fmla="*/ 0 h 2248"/>
                  <a:gd name="T2" fmla="*/ 257 w 512"/>
                  <a:gd name="T3" fmla="*/ 463 h 2248"/>
                  <a:gd name="T4" fmla="*/ 257 w 512"/>
                  <a:gd name="T5" fmla="*/ 1158 h 2248"/>
                  <a:gd name="T6" fmla="*/ 514 w 512"/>
                  <a:gd name="T7" fmla="*/ 1899 h 2248"/>
                  <a:gd name="T8" fmla="*/ 463 w 512"/>
                  <a:gd name="T9" fmla="*/ 2130 h 2248"/>
                  <a:gd name="T10" fmla="*/ 0 w 512"/>
                  <a:gd name="T11" fmla="*/ 2130 h 22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2" h="2248">
                    <a:moveTo>
                      <a:pt x="384" y="0"/>
                    </a:moveTo>
                    <a:cubicBezTo>
                      <a:pt x="324" y="140"/>
                      <a:pt x="264" y="280"/>
                      <a:pt x="240" y="480"/>
                    </a:cubicBezTo>
                    <a:cubicBezTo>
                      <a:pt x="216" y="680"/>
                      <a:pt x="200" y="952"/>
                      <a:pt x="240" y="1200"/>
                    </a:cubicBezTo>
                    <a:cubicBezTo>
                      <a:pt x="280" y="1448"/>
                      <a:pt x="448" y="1800"/>
                      <a:pt x="480" y="1968"/>
                    </a:cubicBezTo>
                    <a:cubicBezTo>
                      <a:pt x="512" y="2136"/>
                      <a:pt x="512" y="2168"/>
                      <a:pt x="432" y="2208"/>
                    </a:cubicBezTo>
                    <a:cubicBezTo>
                      <a:pt x="352" y="2248"/>
                      <a:pt x="176" y="2228"/>
                      <a:pt x="0" y="2208"/>
                    </a:cubicBezTo>
                  </a:path>
                </a:pathLst>
              </a:custGeom>
              <a:noFill/>
              <a:ln w="19050" cmpd="sng">
                <a:solidFill>
                  <a:srgbClr val="FF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36" name="Oval 75">
                <a:extLst>
                  <a:ext uri="{FF2B5EF4-FFF2-40B4-BE49-F238E27FC236}">
                    <a16:creationId xmlns:a16="http://schemas.microsoft.com/office/drawing/2014/main" id="{C47B4249-86D2-4B66-9692-A6695BB7FA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1" y="2704"/>
                <a:ext cx="454" cy="272"/>
              </a:xfrm>
              <a:prstGeom prst="ellipse">
                <a:avLst/>
              </a:prstGeom>
              <a:solidFill>
                <a:schemeClr val="tx1"/>
              </a:solidFill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  <p:grpSp>
          <p:nvGrpSpPr>
            <p:cNvPr id="13330" name="Group 76">
              <a:extLst>
                <a:ext uri="{FF2B5EF4-FFF2-40B4-BE49-F238E27FC236}">
                  <a16:creationId xmlns:a16="http://schemas.microsoft.com/office/drawing/2014/main" id="{32DD3454-F8AA-4F17-9031-FB2053E663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7" y="1786"/>
              <a:ext cx="383" cy="268"/>
              <a:chOff x="657" y="1888"/>
              <a:chExt cx="1351" cy="888"/>
            </a:xfrm>
          </p:grpSpPr>
          <p:sp>
            <p:nvSpPr>
              <p:cNvPr id="13331" name="Freeform 77">
                <a:extLst>
                  <a:ext uri="{FF2B5EF4-FFF2-40B4-BE49-F238E27FC236}">
                    <a16:creationId xmlns:a16="http://schemas.microsoft.com/office/drawing/2014/main" id="{BCD60C90-8769-4519-8C5E-AC261845FE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8" y="1888"/>
                <a:ext cx="460" cy="888"/>
              </a:xfrm>
              <a:custGeom>
                <a:avLst/>
                <a:gdLst>
                  <a:gd name="T0" fmla="*/ 243 w 460"/>
                  <a:gd name="T1" fmla="*/ 0 h 888"/>
                  <a:gd name="T2" fmla="*/ 198 w 460"/>
                  <a:gd name="T3" fmla="*/ 181 h 888"/>
                  <a:gd name="T4" fmla="*/ 62 w 460"/>
                  <a:gd name="T5" fmla="*/ 499 h 888"/>
                  <a:gd name="T6" fmla="*/ 17 w 460"/>
                  <a:gd name="T7" fmla="*/ 771 h 888"/>
                  <a:gd name="T8" fmla="*/ 167 w 460"/>
                  <a:gd name="T9" fmla="*/ 850 h 888"/>
                  <a:gd name="T10" fmla="*/ 432 w 460"/>
                  <a:gd name="T11" fmla="*/ 746 h 888"/>
                  <a:gd name="T12" fmla="*/ 334 w 460"/>
                  <a:gd name="T13" fmla="*/ 0 h 8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0" h="888">
                    <a:moveTo>
                      <a:pt x="243" y="0"/>
                    </a:moveTo>
                    <a:cubicBezTo>
                      <a:pt x="235" y="49"/>
                      <a:pt x="228" y="98"/>
                      <a:pt x="198" y="181"/>
                    </a:cubicBezTo>
                    <a:cubicBezTo>
                      <a:pt x="168" y="264"/>
                      <a:pt x="92" y="401"/>
                      <a:pt x="62" y="499"/>
                    </a:cubicBezTo>
                    <a:cubicBezTo>
                      <a:pt x="32" y="597"/>
                      <a:pt x="0" y="712"/>
                      <a:pt x="17" y="771"/>
                    </a:cubicBezTo>
                    <a:cubicBezTo>
                      <a:pt x="34" y="830"/>
                      <a:pt x="98" y="854"/>
                      <a:pt x="167" y="850"/>
                    </a:cubicBezTo>
                    <a:cubicBezTo>
                      <a:pt x="236" y="846"/>
                      <a:pt x="404" y="888"/>
                      <a:pt x="432" y="746"/>
                    </a:cubicBezTo>
                    <a:cubicBezTo>
                      <a:pt x="460" y="604"/>
                      <a:pt x="354" y="155"/>
                      <a:pt x="334" y="0"/>
                    </a:cubicBezTo>
                  </a:path>
                </a:pathLst>
              </a:custGeom>
              <a:solidFill>
                <a:schemeClr val="tx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32" name="Freeform 78">
                <a:extLst>
                  <a:ext uri="{FF2B5EF4-FFF2-40B4-BE49-F238E27FC236}">
                    <a16:creationId xmlns:a16="http://schemas.microsoft.com/office/drawing/2014/main" id="{77E802EC-1FBC-4A7B-BE20-31A71A259F3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57" y="1888"/>
                <a:ext cx="460" cy="888"/>
              </a:xfrm>
              <a:custGeom>
                <a:avLst/>
                <a:gdLst>
                  <a:gd name="T0" fmla="*/ 243 w 460"/>
                  <a:gd name="T1" fmla="*/ 0 h 888"/>
                  <a:gd name="T2" fmla="*/ 198 w 460"/>
                  <a:gd name="T3" fmla="*/ 181 h 888"/>
                  <a:gd name="T4" fmla="*/ 62 w 460"/>
                  <a:gd name="T5" fmla="*/ 499 h 888"/>
                  <a:gd name="T6" fmla="*/ 17 w 460"/>
                  <a:gd name="T7" fmla="*/ 771 h 888"/>
                  <a:gd name="T8" fmla="*/ 167 w 460"/>
                  <a:gd name="T9" fmla="*/ 850 h 888"/>
                  <a:gd name="T10" fmla="*/ 432 w 460"/>
                  <a:gd name="T11" fmla="*/ 746 h 888"/>
                  <a:gd name="T12" fmla="*/ 334 w 460"/>
                  <a:gd name="T13" fmla="*/ 0 h 8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0" h="888">
                    <a:moveTo>
                      <a:pt x="243" y="0"/>
                    </a:moveTo>
                    <a:cubicBezTo>
                      <a:pt x="235" y="49"/>
                      <a:pt x="228" y="98"/>
                      <a:pt x="198" y="181"/>
                    </a:cubicBezTo>
                    <a:cubicBezTo>
                      <a:pt x="168" y="264"/>
                      <a:pt x="92" y="401"/>
                      <a:pt x="62" y="499"/>
                    </a:cubicBezTo>
                    <a:cubicBezTo>
                      <a:pt x="32" y="597"/>
                      <a:pt x="0" y="712"/>
                      <a:pt x="17" y="771"/>
                    </a:cubicBezTo>
                    <a:cubicBezTo>
                      <a:pt x="34" y="830"/>
                      <a:pt x="98" y="854"/>
                      <a:pt x="167" y="850"/>
                    </a:cubicBezTo>
                    <a:cubicBezTo>
                      <a:pt x="236" y="846"/>
                      <a:pt x="404" y="888"/>
                      <a:pt x="432" y="746"/>
                    </a:cubicBezTo>
                    <a:cubicBezTo>
                      <a:pt x="460" y="604"/>
                      <a:pt x="354" y="155"/>
                      <a:pt x="334" y="0"/>
                    </a:cubicBezTo>
                  </a:path>
                </a:pathLst>
              </a:custGeom>
              <a:solidFill>
                <a:schemeClr val="tx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13327" name="Text Box 79">
            <a:extLst>
              <a:ext uri="{FF2B5EF4-FFF2-40B4-BE49-F238E27FC236}">
                <a16:creationId xmlns:a16="http://schemas.microsoft.com/office/drawing/2014/main" id="{ED6AAF8F-9A78-4EBE-9537-C24716DB8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460375"/>
            <a:ext cx="17287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FF99FF"/>
                </a:solidFill>
              </a:rPr>
              <a:t>Vero anche per la zona Ano-Rettale</a:t>
            </a:r>
          </a:p>
        </p:txBody>
      </p:sp>
      <p:sp>
        <p:nvSpPr>
          <p:cNvPr id="13328" name="Oval 80">
            <a:extLst>
              <a:ext uri="{FF2B5EF4-FFF2-40B4-BE49-F238E27FC236}">
                <a16:creationId xmlns:a16="http://schemas.microsoft.com/office/drawing/2014/main" id="{AFA3CB26-A126-4E71-9582-F485A1DC3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549275"/>
            <a:ext cx="3311525" cy="93503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3600">
                <a:solidFill>
                  <a:schemeClr val="accent2"/>
                </a:solidFill>
                <a:latin typeface="Comic Sans MS" panose="030F0702030302020204" pitchFamily="66" charset="0"/>
              </a:rPr>
              <a:t>Cleanless</a:t>
            </a:r>
            <a:endParaRPr lang="fr-FR" altLang="fr-FR" sz="360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11674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0" dur="2000" fill="hold"/>
                                        <p:tgtEl>
                                          <p:spTgt spid="1167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1167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1167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16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16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-4.44444E-6 L 1.66667E-6 -0.07222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67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67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67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1" grpId="0"/>
      <p:bldP spid="116742" grpId="0"/>
      <p:bldP spid="116792" grpId="0"/>
      <p:bldP spid="11679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57">
            <a:extLst>
              <a:ext uri="{FF2B5EF4-FFF2-40B4-BE49-F238E27FC236}">
                <a16:creationId xmlns:a16="http://schemas.microsoft.com/office/drawing/2014/main" id="{C43617A5-96ED-4E71-AA9A-7A528B67A5A0}"/>
              </a:ext>
            </a:extLst>
          </p:cNvPr>
          <p:cNvGrpSpPr>
            <a:grpSpLocks/>
          </p:cNvGrpSpPr>
          <p:nvPr/>
        </p:nvGrpSpPr>
        <p:grpSpPr bwMode="auto">
          <a:xfrm>
            <a:off x="3978275" y="4095750"/>
            <a:ext cx="1150938" cy="1455738"/>
            <a:chOff x="204" y="1389"/>
            <a:chExt cx="408" cy="666"/>
          </a:xfrm>
        </p:grpSpPr>
        <p:grpSp>
          <p:nvGrpSpPr>
            <p:cNvPr id="15383" name="Group 58">
              <a:extLst>
                <a:ext uri="{FF2B5EF4-FFF2-40B4-BE49-F238E27FC236}">
                  <a16:creationId xmlns:a16="http://schemas.microsoft.com/office/drawing/2014/main" id="{80559FA5-79B5-4025-9A5A-1F424702DA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" y="1389"/>
              <a:ext cx="408" cy="666"/>
              <a:chOff x="609" y="572"/>
              <a:chExt cx="1440" cy="2209"/>
            </a:xfrm>
          </p:grpSpPr>
          <p:pic>
            <p:nvPicPr>
              <p:cNvPr id="15387" name="Picture 59" descr="claude1">
                <a:extLst>
                  <a:ext uri="{FF2B5EF4-FFF2-40B4-BE49-F238E27FC236}">
                    <a16:creationId xmlns:a16="http://schemas.microsoft.com/office/drawing/2014/main" id="{796D9D34-6135-4540-8B75-E0167DEC39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06" t="47971" r="26060" b="18849"/>
              <a:stretch>
                <a:fillRect/>
              </a:stretch>
            </p:blipFill>
            <p:spPr bwMode="auto">
              <a:xfrm>
                <a:off x="888" y="1888"/>
                <a:ext cx="908" cy="893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388" name="Freeform 60">
                <a:extLst>
                  <a:ext uri="{FF2B5EF4-FFF2-40B4-BE49-F238E27FC236}">
                    <a16:creationId xmlns:a16="http://schemas.microsoft.com/office/drawing/2014/main" id="{B6E1C595-334B-4AC6-89A7-2124E516F6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" y="572"/>
                <a:ext cx="530" cy="2208"/>
              </a:xfrm>
              <a:custGeom>
                <a:avLst/>
                <a:gdLst>
                  <a:gd name="T0" fmla="*/ 412 w 512"/>
                  <a:gd name="T1" fmla="*/ 0 h 2248"/>
                  <a:gd name="T2" fmla="*/ 257 w 512"/>
                  <a:gd name="T3" fmla="*/ 463 h 2248"/>
                  <a:gd name="T4" fmla="*/ 257 w 512"/>
                  <a:gd name="T5" fmla="*/ 1158 h 2248"/>
                  <a:gd name="T6" fmla="*/ 514 w 512"/>
                  <a:gd name="T7" fmla="*/ 1899 h 2248"/>
                  <a:gd name="T8" fmla="*/ 463 w 512"/>
                  <a:gd name="T9" fmla="*/ 2130 h 2248"/>
                  <a:gd name="T10" fmla="*/ 0 w 512"/>
                  <a:gd name="T11" fmla="*/ 2130 h 22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2" h="2248">
                    <a:moveTo>
                      <a:pt x="384" y="0"/>
                    </a:moveTo>
                    <a:cubicBezTo>
                      <a:pt x="324" y="140"/>
                      <a:pt x="264" y="280"/>
                      <a:pt x="240" y="480"/>
                    </a:cubicBezTo>
                    <a:cubicBezTo>
                      <a:pt x="216" y="680"/>
                      <a:pt x="200" y="952"/>
                      <a:pt x="240" y="1200"/>
                    </a:cubicBezTo>
                    <a:cubicBezTo>
                      <a:pt x="280" y="1448"/>
                      <a:pt x="448" y="1800"/>
                      <a:pt x="480" y="1968"/>
                    </a:cubicBezTo>
                    <a:cubicBezTo>
                      <a:pt x="512" y="2136"/>
                      <a:pt x="512" y="2168"/>
                      <a:pt x="432" y="2208"/>
                    </a:cubicBezTo>
                    <a:cubicBezTo>
                      <a:pt x="352" y="2248"/>
                      <a:pt x="176" y="2228"/>
                      <a:pt x="0" y="2208"/>
                    </a:cubicBezTo>
                  </a:path>
                </a:pathLst>
              </a:custGeom>
              <a:noFill/>
              <a:ln w="19050" cmpd="sng">
                <a:solidFill>
                  <a:srgbClr val="FF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389" name="Freeform 61">
                <a:extLst>
                  <a:ext uri="{FF2B5EF4-FFF2-40B4-BE49-F238E27FC236}">
                    <a16:creationId xmlns:a16="http://schemas.microsoft.com/office/drawing/2014/main" id="{18FF3A4D-0008-4E06-B135-D032B4F9C00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519" y="572"/>
                <a:ext cx="530" cy="2208"/>
              </a:xfrm>
              <a:custGeom>
                <a:avLst/>
                <a:gdLst>
                  <a:gd name="T0" fmla="*/ 412 w 512"/>
                  <a:gd name="T1" fmla="*/ 0 h 2248"/>
                  <a:gd name="T2" fmla="*/ 257 w 512"/>
                  <a:gd name="T3" fmla="*/ 463 h 2248"/>
                  <a:gd name="T4" fmla="*/ 257 w 512"/>
                  <a:gd name="T5" fmla="*/ 1158 h 2248"/>
                  <a:gd name="T6" fmla="*/ 514 w 512"/>
                  <a:gd name="T7" fmla="*/ 1899 h 2248"/>
                  <a:gd name="T8" fmla="*/ 463 w 512"/>
                  <a:gd name="T9" fmla="*/ 2130 h 2248"/>
                  <a:gd name="T10" fmla="*/ 0 w 512"/>
                  <a:gd name="T11" fmla="*/ 2130 h 22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2" h="2248">
                    <a:moveTo>
                      <a:pt x="384" y="0"/>
                    </a:moveTo>
                    <a:cubicBezTo>
                      <a:pt x="324" y="140"/>
                      <a:pt x="264" y="280"/>
                      <a:pt x="240" y="480"/>
                    </a:cubicBezTo>
                    <a:cubicBezTo>
                      <a:pt x="216" y="680"/>
                      <a:pt x="200" y="952"/>
                      <a:pt x="240" y="1200"/>
                    </a:cubicBezTo>
                    <a:cubicBezTo>
                      <a:pt x="280" y="1448"/>
                      <a:pt x="448" y="1800"/>
                      <a:pt x="480" y="1968"/>
                    </a:cubicBezTo>
                    <a:cubicBezTo>
                      <a:pt x="512" y="2136"/>
                      <a:pt x="512" y="2168"/>
                      <a:pt x="432" y="2208"/>
                    </a:cubicBezTo>
                    <a:cubicBezTo>
                      <a:pt x="352" y="2248"/>
                      <a:pt x="176" y="2228"/>
                      <a:pt x="0" y="2208"/>
                    </a:cubicBezTo>
                  </a:path>
                </a:pathLst>
              </a:custGeom>
              <a:noFill/>
              <a:ln w="19050" cmpd="sng">
                <a:solidFill>
                  <a:srgbClr val="FF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5384" name="Group 63">
              <a:extLst>
                <a:ext uri="{FF2B5EF4-FFF2-40B4-BE49-F238E27FC236}">
                  <a16:creationId xmlns:a16="http://schemas.microsoft.com/office/drawing/2014/main" id="{9EF2E461-3C0E-4B88-9C77-BFE74C41D5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7" y="1786"/>
              <a:ext cx="383" cy="268"/>
              <a:chOff x="657" y="1888"/>
              <a:chExt cx="1351" cy="888"/>
            </a:xfrm>
          </p:grpSpPr>
          <p:sp>
            <p:nvSpPr>
              <p:cNvPr id="15385" name="Freeform 64">
                <a:extLst>
                  <a:ext uri="{FF2B5EF4-FFF2-40B4-BE49-F238E27FC236}">
                    <a16:creationId xmlns:a16="http://schemas.microsoft.com/office/drawing/2014/main" id="{27519E40-32E6-48B6-8624-C1ACAF6C56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8" y="1888"/>
                <a:ext cx="460" cy="888"/>
              </a:xfrm>
              <a:custGeom>
                <a:avLst/>
                <a:gdLst>
                  <a:gd name="T0" fmla="*/ 243 w 460"/>
                  <a:gd name="T1" fmla="*/ 0 h 888"/>
                  <a:gd name="T2" fmla="*/ 198 w 460"/>
                  <a:gd name="T3" fmla="*/ 181 h 888"/>
                  <a:gd name="T4" fmla="*/ 62 w 460"/>
                  <a:gd name="T5" fmla="*/ 499 h 888"/>
                  <a:gd name="T6" fmla="*/ 17 w 460"/>
                  <a:gd name="T7" fmla="*/ 771 h 888"/>
                  <a:gd name="T8" fmla="*/ 167 w 460"/>
                  <a:gd name="T9" fmla="*/ 850 h 888"/>
                  <a:gd name="T10" fmla="*/ 432 w 460"/>
                  <a:gd name="T11" fmla="*/ 746 h 888"/>
                  <a:gd name="T12" fmla="*/ 334 w 460"/>
                  <a:gd name="T13" fmla="*/ 0 h 8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0" h="888">
                    <a:moveTo>
                      <a:pt x="243" y="0"/>
                    </a:moveTo>
                    <a:cubicBezTo>
                      <a:pt x="235" y="49"/>
                      <a:pt x="228" y="98"/>
                      <a:pt x="198" y="181"/>
                    </a:cubicBezTo>
                    <a:cubicBezTo>
                      <a:pt x="168" y="264"/>
                      <a:pt x="92" y="401"/>
                      <a:pt x="62" y="499"/>
                    </a:cubicBezTo>
                    <a:cubicBezTo>
                      <a:pt x="32" y="597"/>
                      <a:pt x="0" y="712"/>
                      <a:pt x="17" y="771"/>
                    </a:cubicBezTo>
                    <a:cubicBezTo>
                      <a:pt x="34" y="830"/>
                      <a:pt x="98" y="854"/>
                      <a:pt x="167" y="850"/>
                    </a:cubicBezTo>
                    <a:cubicBezTo>
                      <a:pt x="236" y="846"/>
                      <a:pt x="404" y="888"/>
                      <a:pt x="432" y="746"/>
                    </a:cubicBezTo>
                    <a:cubicBezTo>
                      <a:pt x="460" y="604"/>
                      <a:pt x="354" y="155"/>
                      <a:pt x="334" y="0"/>
                    </a:cubicBezTo>
                  </a:path>
                </a:pathLst>
              </a:custGeom>
              <a:solidFill>
                <a:schemeClr val="tx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386" name="Freeform 65">
                <a:extLst>
                  <a:ext uri="{FF2B5EF4-FFF2-40B4-BE49-F238E27FC236}">
                    <a16:creationId xmlns:a16="http://schemas.microsoft.com/office/drawing/2014/main" id="{655BB8C3-6F5F-4434-97E7-7905A644C17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57" y="1888"/>
                <a:ext cx="460" cy="888"/>
              </a:xfrm>
              <a:custGeom>
                <a:avLst/>
                <a:gdLst>
                  <a:gd name="T0" fmla="*/ 243 w 460"/>
                  <a:gd name="T1" fmla="*/ 0 h 888"/>
                  <a:gd name="T2" fmla="*/ 198 w 460"/>
                  <a:gd name="T3" fmla="*/ 181 h 888"/>
                  <a:gd name="T4" fmla="*/ 62 w 460"/>
                  <a:gd name="T5" fmla="*/ 499 h 888"/>
                  <a:gd name="T6" fmla="*/ 17 w 460"/>
                  <a:gd name="T7" fmla="*/ 771 h 888"/>
                  <a:gd name="T8" fmla="*/ 167 w 460"/>
                  <a:gd name="T9" fmla="*/ 850 h 888"/>
                  <a:gd name="T10" fmla="*/ 432 w 460"/>
                  <a:gd name="T11" fmla="*/ 746 h 888"/>
                  <a:gd name="T12" fmla="*/ 334 w 460"/>
                  <a:gd name="T13" fmla="*/ 0 h 8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0" h="888">
                    <a:moveTo>
                      <a:pt x="243" y="0"/>
                    </a:moveTo>
                    <a:cubicBezTo>
                      <a:pt x="235" y="49"/>
                      <a:pt x="228" y="98"/>
                      <a:pt x="198" y="181"/>
                    </a:cubicBezTo>
                    <a:cubicBezTo>
                      <a:pt x="168" y="264"/>
                      <a:pt x="92" y="401"/>
                      <a:pt x="62" y="499"/>
                    </a:cubicBezTo>
                    <a:cubicBezTo>
                      <a:pt x="32" y="597"/>
                      <a:pt x="0" y="712"/>
                      <a:pt x="17" y="771"/>
                    </a:cubicBezTo>
                    <a:cubicBezTo>
                      <a:pt x="34" y="830"/>
                      <a:pt x="98" y="854"/>
                      <a:pt x="167" y="850"/>
                    </a:cubicBezTo>
                    <a:cubicBezTo>
                      <a:pt x="236" y="846"/>
                      <a:pt x="404" y="888"/>
                      <a:pt x="432" y="746"/>
                    </a:cubicBezTo>
                    <a:cubicBezTo>
                      <a:pt x="460" y="604"/>
                      <a:pt x="354" y="155"/>
                      <a:pt x="334" y="0"/>
                    </a:cubicBezTo>
                  </a:path>
                </a:pathLst>
              </a:custGeom>
              <a:solidFill>
                <a:schemeClr val="tx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118790" name="Oval 6" descr="Gouttelettes">
            <a:extLst>
              <a:ext uri="{FF2B5EF4-FFF2-40B4-BE49-F238E27FC236}">
                <a16:creationId xmlns:a16="http://schemas.microsoft.com/office/drawing/2014/main" id="{479F9BAC-9F90-4560-8694-31200E72B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3357563"/>
            <a:ext cx="6913563" cy="1584325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4000">
                <a:solidFill>
                  <a:schemeClr val="accent2"/>
                </a:solidFill>
                <a:latin typeface="Comic Sans MS" panose="030F0702030302020204" pitchFamily="66" charset="0"/>
              </a:rPr>
              <a:t>SPECIAL distant WaterJet</a:t>
            </a:r>
          </a:p>
        </p:txBody>
      </p:sp>
      <p:sp>
        <p:nvSpPr>
          <p:cNvPr id="15364" name="Line 2">
            <a:extLst>
              <a:ext uri="{FF2B5EF4-FFF2-40B4-BE49-F238E27FC236}">
                <a16:creationId xmlns:a16="http://schemas.microsoft.com/office/drawing/2014/main" id="{D9FE7AD6-4FDD-47B7-BC5A-2AD3DAED667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4875" y="1196975"/>
            <a:ext cx="0" cy="3603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65" name="Line 3">
            <a:extLst>
              <a:ext uri="{FF2B5EF4-FFF2-40B4-BE49-F238E27FC236}">
                <a16:creationId xmlns:a16="http://schemas.microsoft.com/office/drawing/2014/main" id="{A1999A21-878C-4E3E-8EEC-25837D212D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38388" y="2492375"/>
            <a:ext cx="647700" cy="431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66" name="Line 4">
            <a:extLst>
              <a:ext uri="{FF2B5EF4-FFF2-40B4-BE49-F238E27FC236}">
                <a16:creationId xmlns:a16="http://schemas.microsoft.com/office/drawing/2014/main" id="{C2360ED8-E857-428F-A834-57DDA8E707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14875" y="2349500"/>
            <a:ext cx="0" cy="5746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8789" name="Oval 5">
            <a:extLst>
              <a:ext uri="{FF2B5EF4-FFF2-40B4-BE49-F238E27FC236}">
                <a16:creationId xmlns:a16="http://schemas.microsoft.com/office/drawing/2014/main" id="{E746AA45-BC78-4F86-A0FF-95D34BD97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1628775"/>
            <a:ext cx="5905500" cy="93503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>
                <a:solidFill>
                  <a:srgbClr val="FF99FF"/>
                </a:solidFill>
                <a:latin typeface="Comic Sans MS" panose="030F0702030302020204" pitchFamily="66" charset="0"/>
              </a:rPr>
              <a:t>but</a:t>
            </a:r>
            <a:r>
              <a:rPr lang="fr-FR" altLang="fr-FR">
                <a:solidFill>
                  <a:schemeClr val="accent1"/>
                </a:solidFill>
                <a:latin typeface="Comic Sans MS" panose="030F0702030302020204" pitchFamily="66" charset="0"/>
              </a:rPr>
              <a:t> how?</a:t>
            </a:r>
          </a:p>
        </p:txBody>
      </p:sp>
      <p:sp>
        <p:nvSpPr>
          <p:cNvPr id="15368" name="Line 7">
            <a:extLst>
              <a:ext uri="{FF2B5EF4-FFF2-40B4-BE49-F238E27FC236}">
                <a16:creationId xmlns:a16="http://schemas.microsoft.com/office/drawing/2014/main" id="{A068C82A-073D-42BE-9A0F-DAFCB2381FB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4025" y="2492375"/>
            <a:ext cx="647700" cy="431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69" name="Line 8">
            <a:extLst>
              <a:ext uri="{FF2B5EF4-FFF2-40B4-BE49-F238E27FC236}">
                <a16:creationId xmlns:a16="http://schemas.microsoft.com/office/drawing/2014/main" id="{09825454-D387-4D0B-97D3-67EDB2BDBBE4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2850" y="3716338"/>
            <a:ext cx="1296988" cy="730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70" name="Line 9">
            <a:extLst>
              <a:ext uri="{FF2B5EF4-FFF2-40B4-BE49-F238E27FC236}">
                <a16:creationId xmlns:a16="http://schemas.microsoft.com/office/drawing/2014/main" id="{8A0FD83B-7127-4B6A-9BBE-CCE6C9E6D3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80063" y="3716338"/>
            <a:ext cx="1584325" cy="7143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71" name="Line 11">
            <a:extLst>
              <a:ext uri="{FF2B5EF4-FFF2-40B4-BE49-F238E27FC236}">
                <a16:creationId xmlns:a16="http://schemas.microsoft.com/office/drawing/2014/main" id="{FE62A708-F7D7-4BBA-B854-B955194BB9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14875" y="4581525"/>
            <a:ext cx="0" cy="5032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72" name="Line 13">
            <a:extLst>
              <a:ext uri="{FF2B5EF4-FFF2-40B4-BE49-F238E27FC236}">
                <a16:creationId xmlns:a16="http://schemas.microsoft.com/office/drawing/2014/main" id="{1F5CDB67-8AD4-4549-9616-565DFA49DB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7900" y="1196975"/>
            <a:ext cx="0" cy="4318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5373" name="Picture 17" descr="dyn006_original_500_517_pjpeg_12527_012d46747403b6a2e5df03b623f8adb6">
            <a:extLst>
              <a:ext uri="{FF2B5EF4-FFF2-40B4-BE49-F238E27FC236}">
                <a16:creationId xmlns:a16="http://schemas.microsoft.com/office/drawing/2014/main" id="{E5DC86F4-D915-4B05-926E-BF6B25C2C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708275"/>
            <a:ext cx="10445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74" name="Group 19">
            <a:extLst>
              <a:ext uri="{FF2B5EF4-FFF2-40B4-BE49-F238E27FC236}">
                <a16:creationId xmlns:a16="http://schemas.microsoft.com/office/drawing/2014/main" id="{2BBE691F-854F-46A9-9A32-A18F612F1660}"/>
              </a:ext>
            </a:extLst>
          </p:cNvPr>
          <p:cNvGrpSpPr>
            <a:grpSpLocks/>
          </p:cNvGrpSpPr>
          <p:nvPr/>
        </p:nvGrpSpPr>
        <p:grpSpPr bwMode="auto">
          <a:xfrm>
            <a:off x="4211638" y="5014913"/>
            <a:ext cx="2520950" cy="1727200"/>
            <a:chOff x="884" y="1616"/>
            <a:chExt cx="3175" cy="2358"/>
          </a:xfrm>
        </p:grpSpPr>
        <p:sp>
          <p:nvSpPr>
            <p:cNvPr id="15376" name="Freeform 20">
              <a:extLst>
                <a:ext uri="{FF2B5EF4-FFF2-40B4-BE49-F238E27FC236}">
                  <a16:creationId xmlns:a16="http://schemas.microsoft.com/office/drawing/2014/main" id="{6A178F3B-B70D-4CAB-B714-22864E229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" y="2296"/>
              <a:ext cx="3175" cy="1678"/>
            </a:xfrm>
            <a:custGeom>
              <a:avLst/>
              <a:gdLst>
                <a:gd name="T0" fmla="*/ 0 w 4194"/>
                <a:gd name="T1" fmla="*/ 935 h 2688"/>
                <a:gd name="T2" fmla="*/ 0 w 4194"/>
                <a:gd name="T3" fmla="*/ 1048 h 2688"/>
                <a:gd name="T4" fmla="*/ 1051 w 4194"/>
                <a:gd name="T5" fmla="*/ 1048 h 2688"/>
                <a:gd name="T6" fmla="*/ 2404 w 4194"/>
                <a:gd name="T7" fmla="*/ 54 h 2688"/>
                <a:gd name="T8" fmla="*/ 2283 w 4194"/>
                <a:gd name="T9" fmla="*/ 0 h 2688"/>
                <a:gd name="T10" fmla="*/ 1024 w 4194"/>
                <a:gd name="T11" fmla="*/ 933 h 2688"/>
                <a:gd name="T12" fmla="*/ 0 w 4194"/>
                <a:gd name="T13" fmla="*/ 935 h 26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94" h="2688">
                  <a:moveTo>
                    <a:pt x="0" y="2400"/>
                  </a:moveTo>
                  <a:lnTo>
                    <a:pt x="0" y="2688"/>
                  </a:lnTo>
                  <a:lnTo>
                    <a:pt x="1833" y="2688"/>
                  </a:lnTo>
                  <a:lnTo>
                    <a:pt x="4194" y="138"/>
                  </a:lnTo>
                  <a:lnTo>
                    <a:pt x="3984" y="0"/>
                  </a:lnTo>
                  <a:lnTo>
                    <a:pt x="1786" y="2395"/>
                  </a:lnTo>
                  <a:lnTo>
                    <a:pt x="0" y="240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5377" name="Group 21">
              <a:extLst>
                <a:ext uri="{FF2B5EF4-FFF2-40B4-BE49-F238E27FC236}">
                  <a16:creationId xmlns:a16="http://schemas.microsoft.com/office/drawing/2014/main" id="{E166C537-E390-469B-B4D9-AE2758118D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8" y="1616"/>
              <a:ext cx="543" cy="2169"/>
              <a:chOff x="1078" y="1616"/>
              <a:chExt cx="543" cy="2169"/>
            </a:xfrm>
          </p:grpSpPr>
          <p:sp>
            <p:nvSpPr>
              <p:cNvPr id="15381" name="Freeform 22">
                <a:extLst>
                  <a:ext uri="{FF2B5EF4-FFF2-40B4-BE49-F238E27FC236}">
                    <a16:creationId xmlns:a16="http://schemas.microsoft.com/office/drawing/2014/main" id="{A48B456A-8C76-42FC-93C8-980DC26CD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6" y="2898"/>
                <a:ext cx="363" cy="887"/>
              </a:xfrm>
              <a:custGeom>
                <a:avLst/>
                <a:gdLst>
                  <a:gd name="T0" fmla="*/ 363 w 363"/>
                  <a:gd name="T1" fmla="*/ 887 h 887"/>
                  <a:gd name="T2" fmla="*/ 0 w 363"/>
                  <a:gd name="T3" fmla="*/ 887 h 887"/>
                  <a:gd name="T4" fmla="*/ 138 w 363"/>
                  <a:gd name="T5" fmla="*/ 0 h 887"/>
                  <a:gd name="T6" fmla="*/ 203 w 363"/>
                  <a:gd name="T7" fmla="*/ 1 h 887"/>
                  <a:gd name="T8" fmla="*/ 363 w 363"/>
                  <a:gd name="T9" fmla="*/ 887 h 8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3" h="887">
                    <a:moveTo>
                      <a:pt x="363" y="887"/>
                    </a:moveTo>
                    <a:lnTo>
                      <a:pt x="0" y="887"/>
                    </a:lnTo>
                    <a:lnTo>
                      <a:pt x="138" y="0"/>
                    </a:lnTo>
                    <a:lnTo>
                      <a:pt x="203" y="1"/>
                    </a:lnTo>
                    <a:lnTo>
                      <a:pt x="363" y="887"/>
                    </a:lnTo>
                    <a:close/>
                  </a:path>
                </a:pathLst>
              </a:custGeom>
              <a:solidFill>
                <a:srgbClr val="CCFFFF">
                  <a:alpha val="41176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382" name="Freeform 23">
                <a:extLst>
                  <a:ext uri="{FF2B5EF4-FFF2-40B4-BE49-F238E27FC236}">
                    <a16:creationId xmlns:a16="http://schemas.microsoft.com/office/drawing/2014/main" id="{A6A8C6A7-D441-4C17-BF3D-64EB9A5736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8" y="1616"/>
                <a:ext cx="543" cy="1282"/>
              </a:xfrm>
              <a:custGeom>
                <a:avLst/>
                <a:gdLst>
                  <a:gd name="T0" fmla="*/ 812 w 363"/>
                  <a:gd name="T1" fmla="*/ 0 h 965"/>
                  <a:gd name="T2" fmla="*/ 0 w 363"/>
                  <a:gd name="T3" fmla="*/ 0 h 965"/>
                  <a:gd name="T4" fmla="*/ 325 w 363"/>
                  <a:gd name="T5" fmla="*/ 1703 h 965"/>
                  <a:gd name="T6" fmla="*/ 425 w 363"/>
                  <a:gd name="T7" fmla="*/ 1703 h 965"/>
                  <a:gd name="T8" fmla="*/ 812 w 363"/>
                  <a:gd name="T9" fmla="*/ 0 h 9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3" h="965">
                    <a:moveTo>
                      <a:pt x="363" y="0"/>
                    </a:moveTo>
                    <a:lnTo>
                      <a:pt x="0" y="0"/>
                    </a:lnTo>
                    <a:lnTo>
                      <a:pt x="145" y="965"/>
                    </a:lnTo>
                    <a:lnTo>
                      <a:pt x="190" y="965"/>
                    </a:lnTo>
                    <a:lnTo>
                      <a:pt x="363" y="0"/>
                    </a:lnTo>
                    <a:close/>
                  </a:path>
                </a:pathLst>
              </a:custGeom>
              <a:solidFill>
                <a:srgbClr val="CCFFFF">
                  <a:alpha val="41176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5378" name="Line 24">
              <a:extLst>
                <a:ext uri="{FF2B5EF4-FFF2-40B4-BE49-F238E27FC236}">
                  <a16:creationId xmlns:a16="http://schemas.microsoft.com/office/drawing/2014/main" id="{E1070385-798C-46C8-A639-441F38C6DB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38" y="1661"/>
              <a:ext cx="0" cy="21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379" name="Line 25">
              <a:extLst>
                <a:ext uri="{FF2B5EF4-FFF2-40B4-BE49-F238E27FC236}">
                  <a16:creationId xmlns:a16="http://schemas.microsoft.com/office/drawing/2014/main" id="{DF9121D7-F98F-4152-82BC-B6DFAE610F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56" y="1661"/>
              <a:ext cx="318" cy="213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380" name="Line 26">
              <a:extLst>
                <a:ext uri="{FF2B5EF4-FFF2-40B4-BE49-F238E27FC236}">
                  <a16:creationId xmlns:a16="http://schemas.microsoft.com/office/drawing/2014/main" id="{1BA7E77B-7AE0-47AA-BDBD-088EDA35BC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2" y="1706"/>
              <a:ext cx="317" cy="208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5375" name="Oval 67">
            <a:extLst>
              <a:ext uri="{FF2B5EF4-FFF2-40B4-BE49-F238E27FC236}">
                <a16:creationId xmlns:a16="http://schemas.microsoft.com/office/drawing/2014/main" id="{5F0AF2B0-FE7B-4A1E-B8A1-7E82F6ADC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404813"/>
            <a:ext cx="3311525" cy="93503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3600">
                <a:solidFill>
                  <a:schemeClr val="accent2"/>
                </a:solidFill>
                <a:latin typeface="Comic Sans MS" panose="030F0702030302020204" pitchFamily="66" charset="0"/>
              </a:rPr>
              <a:t>Cleanless</a:t>
            </a:r>
            <a:endParaRPr lang="fr-FR" altLang="fr-FR" sz="360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187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0" grpId="0" animBg="1"/>
      <p:bldP spid="11878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reeform 82">
            <a:extLst>
              <a:ext uri="{FF2B5EF4-FFF2-40B4-BE49-F238E27FC236}">
                <a16:creationId xmlns:a16="http://schemas.microsoft.com/office/drawing/2014/main" id="{B0D28DFE-B025-403A-8361-407BC97B1054}"/>
              </a:ext>
            </a:extLst>
          </p:cNvPr>
          <p:cNvSpPr>
            <a:spLocks/>
          </p:cNvSpPr>
          <p:nvPr/>
        </p:nvSpPr>
        <p:spPr bwMode="auto">
          <a:xfrm flipH="1">
            <a:off x="4140200" y="2316163"/>
            <a:ext cx="863600" cy="863600"/>
          </a:xfrm>
          <a:custGeom>
            <a:avLst/>
            <a:gdLst>
              <a:gd name="T0" fmla="*/ 0 w 544"/>
              <a:gd name="T1" fmla="*/ 0 h 544"/>
              <a:gd name="T2" fmla="*/ 1370965000 w 544"/>
              <a:gd name="T3" fmla="*/ 0 h 544"/>
              <a:gd name="T4" fmla="*/ 1340723125 w 544"/>
              <a:gd name="T5" fmla="*/ 1098788125 h 544"/>
              <a:gd name="T6" fmla="*/ 1370965000 w 544"/>
              <a:gd name="T7" fmla="*/ 1370965000 h 544"/>
              <a:gd name="T8" fmla="*/ 229335013 w 544"/>
              <a:gd name="T9" fmla="*/ 1370965000 h 544"/>
              <a:gd name="T10" fmla="*/ 229335013 w 544"/>
              <a:gd name="T11" fmla="*/ 1257558763 h 544"/>
              <a:gd name="T12" fmla="*/ 347781563 w 544"/>
              <a:gd name="T13" fmla="*/ 1113909063 h 544"/>
              <a:gd name="T14" fmla="*/ 362902500 w 544"/>
              <a:gd name="T15" fmla="*/ 740925938 h 544"/>
              <a:gd name="T16" fmla="*/ 229335013 w 544"/>
              <a:gd name="T17" fmla="*/ 572076263 h 544"/>
              <a:gd name="T18" fmla="*/ 5040313 w 544"/>
              <a:gd name="T19" fmla="*/ 347781563 h 544"/>
              <a:gd name="T20" fmla="*/ 0 w 544"/>
              <a:gd name="T21" fmla="*/ 0 h 54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44" h="544">
                <a:moveTo>
                  <a:pt x="0" y="0"/>
                </a:moveTo>
                <a:lnTo>
                  <a:pt x="544" y="0"/>
                </a:lnTo>
                <a:lnTo>
                  <a:pt x="532" y="436"/>
                </a:lnTo>
                <a:lnTo>
                  <a:pt x="544" y="544"/>
                </a:lnTo>
                <a:lnTo>
                  <a:pt x="91" y="544"/>
                </a:lnTo>
                <a:lnTo>
                  <a:pt x="91" y="499"/>
                </a:lnTo>
                <a:lnTo>
                  <a:pt x="138" y="442"/>
                </a:lnTo>
                <a:lnTo>
                  <a:pt x="144" y="294"/>
                </a:lnTo>
                <a:lnTo>
                  <a:pt x="91" y="227"/>
                </a:lnTo>
                <a:lnTo>
                  <a:pt x="2" y="13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chemeClr val="tx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120946" name="Group 114">
            <a:extLst>
              <a:ext uri="{FF2B5EF4-FFF2-40B4-BE49-F238E27FC236}">
                <a16:creationId xmlns:a16="http://schemas.microsoft.com/office/drawing/2014/main" id="{BC36EC97-17B2-41D6-B9FC-19C1EFA4CE42}"/>
              </a:ext>
            </a:extLst>
          </p:cNvPr>
          <p:cNvGrpSpPr>
            <a:grpSpLocks/>
          </p:cNvGrpSpPr>
          <p:nvPr/>
        </p:nvGrpSpPr>
        <p:grpSpPr bwMode="auto">
          <a:xfrm rot="361668">
            <a:off x="4427538" y="1381125"/>
            <a:ext cx="1439862" cy="1084263"/>
            <a:chOff x="2751" y="2024"/>
            <a:chExt cx="1197" cy="683"/>
          </a:xfrm>
        </p:grpSpPr>
        <p:sp>
          <p:nvSpPr>
            <p:cNvPr id="17461" name="Freeform 115">
              <a:extLst>
                <a:ext uri="{FF2B5EF4-FFF2-40B4-BE49-F238E27FC236}">
                  <a16:creationId xmlns:a16="http://schemas.microsoft.com/office/drawing/2014/main" id="{C5B8CF14-5615-4E7D-85E5-60CDBBE36C6A}"/>
                </a:ext>
              </a:extLst>
            </p:cNvPr>
            <p:cNvSpPr>
              <a:spLocks/>
            </p:cNvSpPr>
            <p:nvPr/>
          </p:nvSpPr>
          <p:spPr bwMode="auto">
            <a:xfrm rot="-298181">
              <a:off x="2751" y="2024"/>
              <a:ext cx="673" cy="278"/>
            </a:xfrm>
            <a:custGeom>
              <a:avLst/>
              <a:gdLst>
                <a:gd name="T0" fmla="*/ 11 w 537"/>
                <a:gd name="T1" fmla="*/ 0 h 278"/>
                <a:gd name="T2" fmla="*/ 546 w 537"/>
                <a:gd name="T3" fmla="*/ 177 h 278"/>
                <a:gd name="T4" fmla="*/ 708 w 537"/>
                <a:gd name="T5" fmla="*/ 132 h 278"/>
                <a:gd name="T6" fmla="*/ 773 w 537"/>
                <a:gd name="T7" fmla="*/ 161 h 278"/>
                <a:gd name="T8" fmla="*/ 843 w 537"/>
                <a:gd name="T9" fmla="*/ 161 h 278"/>
                <a:gd name="T10" fmla="*/ 773 w 537"/>
                <a:gd name="T11" fmla="*/ 252 h 278"/>
                <a:gd name="T12" fmla="*/ 702 w 537"/>
                <a:gd name="T13" fmla="*/ 252 h 278"/>
                <a:gd name="T14" fmla="*/ 559 w 537"/>
                <a:gd name="T15" fmla="*/ 252 h 278"/>
                <a:gd name="T16" fmla="*/ 0 w 537"/>
                <a:gd name="T17" fmla="*/ 95 h 2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37" h="278">
                  <a:moveTo>
                    <a:pt x="7" y="0"/>
                  </a:moveTo>
                  <a:cubicBezTo>
                    <a:pt x="64" y="28"/>
                    <a:pt x="274" y="155"/>
                    <a:pt x="348" y="177"/>
                  </a:cubicBezTo>
                  <a:cubicBezTo>
                    <a:pt x="422" y="199"/>
                    <a:pt x="427" y="135"/>
                    <a:pt x="451" y="132"/>
                  </a:cubicBezTo>
                  <a:cubicBezTo>
                    <a:pt x="475" y="129"/>
                    <a:pt x="478" y="156"/>
                    <a:pt x="492" y="161"/>
                  </a:cubicBezTo>
                  <a:cubicBezTo>
                    <a:pt x="506" y="166"/>
                    <a:pt x="537" y="146"/>
                    <a:pt x="537" y="161"/>
                  </a:cubicBezTo>
                  <a:cubicBezTo>
                    <a:pt x="537" y="176"/>
                    <a:pt x="507" y="237"/>
                    <a:pt x="492" y="252"/>
                  </a:cubicBezTo>
                  <a:cubicBezTo>
                    <a:pt x="477" y="267"/>
                    <a:pt x="470" y="252"/>
                    <a:pt x="447" y="252"/>
                  </a:cubicBezTo>
                  <a:cubicBezTo>
                    <a:pt x="424" y="252"/>
                    <a:pt x="430" y="278"/>
                    <a:pt x="356" y="252"/>
                  </a:cubicBezTo>
                  <a:cubicBezTo>
                    <a:pt x="282" y="226"/>
                    <a:pt x="74" y="128"/>
                    <a:pt x="0" y="95"/>
                  </a:cubicBezTo>
                </a:path>
              </a:pathLst>
            </a:custGeom>
            <a:solidFill>
              <a:srgbClr val="FFCCFF"/>
            </a:solidFill>
            <a:ln w="127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7462" name="Group 116">
              <a:extLst>
                <a:ext uri="{FF2B5EF4-FFF2-40B4-BE49-F238E27FC236}">
                  <a16:creationId xmlns:a16="http://schemas.microsoft.com/office/drawing/2014/main" id="{81A0A1E9-03E3-4740-9465-754E09DB6468}"/>
                </a:ext>
              </a:extLst>
            </p:cNvPr>
            <p:cNvGrpSpPr>
              <a:grpSpLocks/>
            </p:cNvGrpSpPr>
            <p:nvPr/>
          </p:nvGrpSpPr>
          <p:grpSpPr bwMode="auto">
            <a:xfrm rot="865688" flipH="1">
              <a:off x="2902" y="2027"/>
              <a:ext cx="543" cy="680"/>
              <a:chOff x="3787" y="300"/>
              <a:chExt cx="1991" cy="2809"/>
            </a:xfrm>
          </p:grpSpPr>
          <p:sp>
            <p:nvSpPr>
              <p:cNvPr id="17464" name="Freeform 117">
                <a:extLst>
                  <a:ext uri="{FF2B5EF4-FFF2-40B4-BE49-F238E27FC236}">
                    <a16:creationId xmlns:a16="http://schemas.microsoft.com/office/drawing/2014/main" id="{60085F8C-358B-4188-AFCA-BC7C147965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2" y="1065"/>
                <a:ext cx="1226" cy="2044"/>
              </a:xfrm>
              <a:custGeom>
                <a:avLst/>
                <a:gdLst>
                  <a:gd name="T0" fmla="*/ 50 w 1226"/>
                  <a:gd name="T1" fmla="*/ 0 h 2044"/>
                  <a:gd name="T2" fmla="*/ 300 w 1226"/>
                  <a:gd name="T3" fmla="*/ 320 h 2044"/>
                  <a:gd name="T4" fmla="*/ 695 w 1226"/>
                  <a:gd name="T5" fmla="*/ 1725 h 2044"/>
                  <a:gd name="T6" fmla="*/ 762 w 1226"/>
                  <a:gd name="T7" fmla="*/ 1802 h 2044"/>
                  <a:gd name="T8" fmla="*/ 1170 w 1226"/>
                  <a:gd name="T9" fmla="*/ 1884 h 2044"/>
                  <a:gd name="T10" fmla="*/ 1190 w 1226"/>
                  <a:gd name="T11" fmla="*/ 1843 h 2044"/>
                  <a:gd name="T12" fmla="*/ 1226 w 1226"/>
                  <a:gd name="T13" fmla="*/ 1843 h 2044"/>
                  <a:gd name="T14" fmla="*/ 1200 w 1226"/>
                  <a:gd name="T15" fmla="*/ 2044 h 2044"/>
                  <a:gd name="T16" fmla="*/ 1156 w 1226"/>
                  <a:gd name="T17" fmla="*/ 2009 h 2044"/>
                  <a:gd name="T18" fmla="*/ 1150 w 1226"/>
                  <a:gd name="T19" fmla="*/ 1951 h 2044"/>
                  <a:gd name="T20" fmla="*/ 736 w 1226"/>
                  <a:gd name="T21" fmla="*/ 1867 h 2044"/>
                  <a:gd name="T22" fmla="*/ 640 w 1226"/>
                  <a:gd name="T23" fmla="*/ 1778 h 2044"/>
                  <a:gd name="T24" fmla="*/ 235 w 1226"/>
                  <a:gd name="T25" fmla="*/ 350 h 2044"/>
                  <a:gd name="T26" fmla="*/ 0 w 1226"/>
                  <a:gd name="T27" fmla="*/ 58 h 204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26" h="2044">
                    <a:moveTo>
                      <a:pt x="50" y="0"/>
                    </a:moveTo>
                    <a:lnTo>
                      <a:pt x="300" y="320"/>
                    </a:lnTo>
                    <a:lnTo>
                      <a:pt x="695" y="1725"/>
                    </a:lnTo>
                    <a:lnTo>
                      <a:pt x="762" y="1802"/>
                    </a:lnTo>
                    <a:lnTo>
                      <a:pt x="1170" y="1884"/>
                    </a:lnTo>
                    <a:lnTo>
                      <a:pt x="1190" y="1843"/>
                    </a:lnTo>
                    <a:lnTo>
                      <a:pt x="1226" y="1843"/>
                    </a:lnTo>
                    <a:lnTo>
                      <a:pt x="1200" y="2044"/>
                    </a:lnTo>
                    <a:lnTo>
                      <a:pt x="1156" y="2009"/>
                    </a:lnTo>
                    <a:lnTo>
                      <a:pt x="1150" y="1951"/>
                    </a:lnTo>
                    <a:lnTo>
                      <a:pt x="736" y="1867"/>
                    </a:lnTo>
                    <a:lnTo>
                      <a:pt x="640" y="1778"/>
                    </a:lnTo>
                    <a:lnTo>
                      <a:pt x="235" y="350"/>
                    </a:lnTo>
                    <a:lnTo>
                      <a:pt x="0" y="58"/>
                    </a:lnTo>
                  </a:path>
                </a:pathLst>
              </a:cu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65" name="Freeform 118">
                <a:extLst>
                  <a:ext uri="{FF2B5EF4-FFF2-40B4-BE49-F238E27FC236}">
                    <a16:creationId xmlns:a16="http://schemas.microsoft.com/office/drawing/2014/main" id="{E9D96967-0E93-461F-9800-66EF136FEA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7" y="300"/>
                <a:ext cx="871" cy="889"/>
              </a:xfrm>
              <a:custGeom>
                <a:avLst/>
                <a:gdLst>
                  <a:gd name="T0" fmla="*/ 841 w 871"/>
                  <a:gd name="T1" fmla="*/ 723 h 889"/>
                  <a:gd name="T2" fmla="*/ 700 w 871"/>
                  <a:gd name="T3" fmla="*/ 889 h 889"/>
                  <a:gd name="T4" fmla="*/ 631 w 871"/>
                  <a:gd name="T5" fmla="*/ 765 h 889"/>
                  <a:gd name="T6" fmla="*/ 595 w 871"/>
                  <a:gd name="T7" fmla="*/ 723 h 889"/>
                  <a:gd name="T8" fmla="*/ 456 w 871"/>
                  <a:gd name="T9" fmla="*/ 598 h 889"/>
                  <a:gd name="T10" fmla="*/ 385 w 871"/>
                  <a:gd name="T11" fmla="*/ 474 h 889"/>
                  <a:gd name="T12" fmla="*/ 351 w 871"/>
                  <a:gd name="T13" fmla="*/ 433 h 889"/>
                  <a:gd name="T14" fmla="*/ 280 w 871"/>
                  <a:gd name="T15" fmla="*/ 391 h 889"/>
                  <a:gd name="T16" fmla="*/ 175 w 871"/>
                  <a:gd name="T17" fmla="*/ 391 h 889"/>
                  <a:gd name="T18" fmla="*/ 105 w 871"/>
                  <a:gd name="T19" fmla="*/ 433 h 889"/>
                  <a:gd name="T20" fmla="*/ 70 w 871"/>
                  <a:gd name="T21" fmla="*/ 474 h 889"/>
                  <a:gd name="T22" fmla="*/ 0 w 871"/>
                  <a:gd name="T23" fmla="*/ 391 h 889"/>
                  <a:gd name="T24" fmla="*/ 351 w 871"/>
                  <a:gd name="T25" fmla="*/ 17 h 889"/>
                  <a:gd name="T26" fmla="*/ 393 w 871"/>
                  <a:gd name="T27" fmla="*/ 38 h 889"/>
                  <a:gd name="T28" fmla="*/ 438 w 871"/>
                  <a:gd name="T29" fmla="*/ 0 h 889"/>
                  <a:gd name="T30" fmla="*/ 458 w 871"/>
                  <a:gd name="T31" fmla="*/ 38 h 889"/>
                  <a:gd name="T32" fmla="*/ 420 w 871"/>
                  <a:gd name="T33" fmla="*/ 100 h 889"/>
                  <a:gd name="T34" fmla="*/ 420 w 871"/>
                  <a:gd name="T35" fmla="*/ 184 h 889"/>
                  <a:gd name="T36" fmla="*/ 420 w 871"/>
                  <a:gd name="T37" fmla="*/ 225 h 889"/>
                  <a:gd name="T38" fmla="*/ 456 w 871"/>
                  <a:gd name="T39" fmla="*/ 308 h 889"/>
                  <a:gd name="T40" fmla="*/ 561 w 871"/>
                  <a:gd name="T41" fmla="*/ 308 h 889"/>
                  <a:gd name="T42" fmla="*/ 595 w 871"/>
                  <a:gd name="T43" fmla="*/ 349 h 889"/>
                  <a:gd name="T44" fmla="*/ 871 w 871"/>
                  <a:gd name="T45" fmla="*/ 684 h 889"/>
                  <a:gd name="T46" fmla="*/ 805 w 871"/>
                  <a:gd name="T47" fmla="*/ 765 h 88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871" h="889">
                    <a:moveTo>
                      <a:pt x="841" y="723"/>
                    </a:moveTo>
                    <a:lnTo>
                      <a:pt x="700" y="889"/>
                    </a:lnTo>
                    <a:lnTo>
                      <a:pt x="631" y="765"/>
                    </a:lnTo>
                    <a:lnTo>
                      <a:pt x="595" y="723"/>
                    </a:lnTo>
                    <a:lnTo>
                      <a:pt x="456" y="598"/>
                    </a:lnTo>
                    <a:lnTo>
                      <a:pt x="385" y="474"/>
                    </a:lnTo>
                    <a:lnTo>
                      <a:pt x="351" y="433"/>
                    </a:lnTo>
                    <a:lnTo>
                      <a:pt x="280" y="391"/>
                    </a:lnTo>
                    <a:lnTo>
                      <a:pt x="175" y="391"/>
                    </a:lnTo>
                    <a:lnTo>
                      <a:pt x="105" y="433"/>
                    </a:lnTo>
                    <a:lnTo>
                      <a:pt x="70" y="474"/>
                    </a:lnTo>
                    <a:lnTo>
                      <a:pt x="0" y="391"/>
                    </a:lnTo>
                    <a:lnTo>
                      <a:pt x="351" y="17"/>
                    </a:lnTo>
                    <a:lnTo>
                      <a:pt x="393" y="38"/>
                    </a:lnTo>
                    <a:lnTo>
                      <a:pt x="438" y="0"/>
                    </a:lnTo>
                    <a:lnTo>
                      <a:pt x="458" y="38"/>
                    </a:lnTo>
                    <a:lnTo>
                      <a:pt x="420" y="100"/>
                    </a:lnTo>
                    <a:lnTo>
                      <a:pt x="420" y="184"/>
                    </a:lnTo>
                    <a:lnTo>
                      <a:pt x="420" y="225"/>
                    </a:lnTo>
                    <a:lnTo>
                      <a:pt x="456" y="308"/>
                    </a:lnTo>
                    <a:lnTo>
                      <a:pt x="561" y="308"/>
                    </a:lnTo>
                    <a:lnTo>
                      <a:pt x="595" y="349"/>
                    </a:lnTo>
                    <a:lnTo>
                      <a:pt x="871" y="684"/>
                    </a:lnTo>
                    <a:lnTo>
                      <a:pt x="805" y="76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7463" name="Freeform 119">
              <a:extLst>
                <a:ext uri="{FF2B5EF4-FFF2-40B4-BE49-F238E27FC236}">
                  <a16:creationId xmlns:a16="http://schemas.microsoft.com/office/drawing/2014/main" id="{242674CC-EF00-41AA-8AEC-2CE0E59BFA77}"/>
                </a:ext>
              </a:extLst>
            </p:cNvPr>
            <p:cNvSpPr>
              <a:spLocks/>
            </p:cNvSpPr>
            <p:nvPr/>
          </p:nvSpPr>
          <p:spPr bwMode="auto">
            <a:xfrm rot="-550502">
              <a:off x="3470" y="2112"/>
              <a:ext cx="478" cy="78"/>
            </a:xfrm>
            <a:custGeom>
              <a:avLst/>
              <a:gdLst>
                <a:gd name="T0" fmla="*/ 0 w 478"/>
                <a:gd name="T1" fmla="*/ 29 h 78"/>
                <a:gd name="T2" fmla="*/ 54 w 478"/>
                <a:gd name="T3" fmla="*/ 77 h 78"/>
                <a:gd name="T4" fmla="*/ 157 w 478"/>
                <a:gd name="T5" fmla="*/ 22 h 78"/>
                <a:gd name="T6" fmla="*/ 316 w 478"/>
                <a:gd name="T7" fmla="*/ 66 h 78"/>
                <a:gd name="T8" fmla="*/ 478 w 478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8" h="78">
                  <a:moveTo>
                    <a:pt x="0" y="29"/>
                  </a:moveTo>
                  <a:cubicBezTo>
                    <a:pt x="9" y="37"/>
                    <a:pt x="28" y="78"/>
                    <a:pt x="54" y="77"/>
                  </a:cubicBezTo>
                  <a:cubicBezTo>
                    <a:pt x="80" y="76"/>
                    <a:pt x="113" y="24"/>
                    <a:pt x="157" y="22"/>
                  </a:cubicBezTo>
                  <a:cubicBezTo>
                    <a:pt x="201" y="20"/>
                    <a:pt x="262" y="70"/>
                    <a:pt x="316" y="66"/>
                  </a:cubicBezTo>
                  <a:cubicBezTo>
                    <a:pt x="369" y="62"/>
                    <a:pt x="444" y="13"/>
                    <a:pt x="478" y="0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20856" name="Oval 24">
            <a:extLst>
              <a:ext uri="{FF2B5EF4-FFF2-40B4-BE49-F238E27FC236}">
                <a16:creationId xmlns:a16="http://schemas.microsoft.com/office/drawing/2014/main" id="{65194AB1-459A-4183-8A91-B3B343B85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2475" y="3500438"/>
            <a:ext cx="3311525" cy="3095625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>
                <a:solidFill>
                  <a:srgbClr val="FF0000"/>
                </a:solidFill>
              </a:rPr>
              <a:t>Usual shower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>
                <a:solidFill>
                  <a:srgbClr val="FF0000"/>
                </a:solidFill>
              </a:rPr>
              <a:t> and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>
                <a:solidFill>
                  <a:srgbClr val="FF0000"/>
                </a:solidFill>
              </a:rPr>
              <a:t>bidet water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>
                <a:solidFill>
                  <a:srgbClr val="FF0000"/>
                </a:solidFill>
              </a:rPr>
              <a:t>cannot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>
                <a:solidFill>
                  <a:srgbClr val="FF0000"/>
                </a:solidFill>
              </a:rPr>
              <a:t> penetrate through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>
                <a:solidFill>
                  <a:srgbClr val="FF0000"/>
                </a:solidFill>
              </a:rPr>
              <a:t>the anus</a:t>
            </a:r>
          </a:p>
        </p:txBody>
      </p:sp>
      <p:pic>
        <p:nvPicPr>
          <p:cNvPr id="17413" name="Picture 26" descr="Afficher l'image en taille réelle">
            <a:extLst>
              <a:ext uri="{FF2B5EF4-FFF2-40B4-BE49-F238E27FC236}">
                <a16:creationId xmlns:a16="http://schemas.microsoft.com/office/drawing/2014/main" id="{81D61E41-4178-4208-82CA-0E3856D24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4941888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4" name="Group 39">
            <a:extLst>
              <a:ext uri="{FF2B5EF4-FFF2-40B4-BE49-F238E27FC236}">
                <a16:creationId xmlns:a16="http://schemas.microsoft.com/office/drawing/2014/main" id="{1431F9D8-4BB6-4216-9E5E-D52770F0A821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836613"/>
            <a:ext cx="2286000" cy="3816350"/>
            <a:chOff x="612" y="572"/>
            <a:chExt cx="1440" cy="2404"/>
          </a:xfrm>
        </p:grpSpPr>
        <p:grpSp>
          <p:nvGrpSpPr>
            <p:cNvPr id="17453" name="Group 16">
              <a:extLst>
                <a:ext uri="{FF2B5EF4-FFF2-40B4-BE49-F238E27FC236}">
                  <a16:creationId xmlns:a16="http://schemas.microsoft.com/office/drawing/2014/main" id="{92795DF8-81FD-4301-9950-EE2525C39C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2" y="572"/>
              <a:ext cx="1440" cy="2404"/>
              <a:chOff x="609" y="572"/>
              <a:chExt cx="1440" cy="2404"/>
            </a:xfrm>
          </p:grpSpPr>
          <p:pic>
            <p:nvPicPr>
              <p:cNvPr id="17457" name="Picture 14" descr="claude1">
                <a:extLst>
                  <a:ext uri="{FF2B5EF4-FFF2-40B4-BE49-F238E27FC236}">
                    <a16:creationId xmlns:a16="http://schemas.microsoft.com/office/drawing/2014/main" id="{0459F798-0AC4-4764-BAFB-3433B58611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06" t="47971" r="26060" b="18849"/>
              <a:stretch>
                <a:fillRect/>
              </a:stretch>
            </p:blipFill>
            <p:spPr bwMode="auto">
              <a:xfrm>
                <a:off x="888" y="1888"/>
                <a:ext cx="908" cy="8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58" name="Freeform 3">
                <a:extLst>
                  <a:ext uri="{FF2B5EF4-FFF2-40B4-BE49-F238E27FC236}">
                    <a16:creationId xmlns:a16="http://schemas.microsoft.com/office/drawing/2014/main" id="{FB8B770A-7C25-401B-BC4A-BC215B7A12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" y="572"/>
                <a:ext cx="530" cy="2208"/>
              </a:xfrm>
              <a:custGeom>
                <a:avLst/>
                <a:gdLst>
                  <a:gd name="T0" fmla="*/ 412 w 512"/>
                  <a:gd name="T1" fmla="*/ 0 h 2248"/>
                  <a:gd name="T2" fmla="*/ 257 w 512"/>
                  <a:gd name="T3" fmla="*/ 463 h 2248"/>
                  <a:gd name="T4" fmla="*/ 257 w 512"/>
                  <a:gd name="T5" fmla="*/ 1158 h 2248"/>
                  <a:gd name="T6" fmla="*/ 514 w 512"/>
                  <a:gd name="T7" fmla="*/ 1899 h 2248"/>
                  <a:gd name="T8" fmla="*/ 463 w 512"/>
                  <a:gd name="T9" fmla="*/ 2130 h 2248"/>
                  <a:gd name="T10" fmla="*/ 0 w 512"/>
                  <a:gd name="T11" fmla="*/ 2130 h 22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2" h="2248">
                    <a:moveTo>
                      <a:pt x="384" y="0"/>
                    </a:moveTo>
                    <a:cubicBezTo>
                      <a:pt x="324" y="140"/>
                      <a:pt x="264" y="280"/>
                      <a:pt x="240" y="480"/>
                    </a:cubicBezTo>
                    <a:cubicBezTo>
                      <a:pt x="216" y="680"/>
                      <a:pt x="200" y="952"/>
                      <a:pt x="240" y="1200"/>
                    </a:cubicBezTo>
                    <a:cubicBezTo>
                      <a:pt x="280" y="1448"/>
                      <a:pt x="448" y="1800"/>
                      <a:pt x="480" y="1968"/>
                    </a:cubicBezTo>
                    <a:cubicBezTo>
                      <a:pt x="512" y="2136"/>
                      <a:pt x="512" y="2168"/>
                      <a:pt x="432" y="2208"/>
                    </a:cubicBezTo>
                    <a:cubicBezTo>
                      <a:pt x="352" y="2248"/>
                      <a:pt x="176" y="2228"/>
                      <a:pt x="0" y="2208"/>
                    </a:cubicBezTo>
                  </a:path>
                </a:pathLst>
              </a:custGeom>
              <a:noFill/>
              <a:ln w="57150" cmpd="sng">
                <a:solidFill>
                  <a:srgbClr val="FF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59" name="Freeform 4">
                <a:extLst>
                  <a:ext uri="{FF2B5EF4-FFF2-40B4-BE49-F238E27FC236}">
                    <a16:creationId xmlns:a16="http://schemas.microsoft.com/office/drawing/2014/main" id="{8214DAA8-E196-4CDD-92B2-C8069593F25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519" y="572"/>
                <a:ext cx="530" cy="2208"/>
              </a:xfrm>
              <a:custGeom>
                <a:avLst/>
                <a:gdLst>
                  <a:gd name="T0" fmla="*/ 412 w 512"/>
                  <a:gd name="T1" fmla="*/ 0 h 2248"/>
                  <a:gd name="T2" fmla="*/ 257 w 512"/>
                  <a:gd name="T3" fmla="*/ 463 h 2248"/>
                  <a:gd name="T4" fmla="*/ 257 w 512"/>
                  <a:gd name="T5" fmla="*/ 1158 h 2248"/>
                  <a:gd name="T6" fmla="*/ 514 w 512"/>
                  <a:gd name="T7" fmla="*/ 1899 h 2248"/>
                  <a:gd name="T8" fmla="*/ 463 w 512"/>
                  <a:gd name="T9" fmla="*/ 2130 h 2248"/>
                  <a:gd name="T10" fmla="*/ 0 w 512"/>
                  <a:gd name="T11" fmla="*/ 2130 h 22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2" h="2248">
                    <a:moveTo>
                      <a:pt x="384" y="0"/>
                    </a:moveTo>
                    <a:cubicBezTo>
                      <a:pt x="324" y="140"/>
                      <a:pt x="264" y="280"/>
                      <a:pt x="240" y="480"/>
                    </a:cubicBezTo>
                    <a:cubicBezTo>
                      <a:pt x="216" y="680"/>
                      <a:pt x="200" y="952"/>
                      <a:pt x="240" y="1200"/>
                    </a:cubicBezTo>
                    <a:cubicBezTo>
                      <a:pt x="280" y="1448"/>
                      <a:pt x="448" y="1800"/>
                      <a:pt x="480" y="1968"/>
                    </a:cubicBezTo>
                    <a:cubicBezTo>
                      <a:pt x="512" y="2136"/>
                      <a:pt x="512" y="2168"/>
                      <a:pt x="432" y="2208"/>
                    </a:cubicBezTo>
                    <a:cubicBezTo>
                      <a:pt x="352" y="2248"/>
                      <a:pt x="176" y="2228"/>
                      <a:pt x="0" y="2208"/>
                    </a:cubicBezTo>
                  </a:path>
                </a:pathLst>
              </a:custGeom>
              <a:noFill/>
              <a:ln w="57150" cmpd="sng">
                <a:solidFill>
                  <a:srgbClr val="FF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60" name="Oval 15">
                <a:extLst>
                  <a:ext uri="{FF2B5EF4-FFF2-40B4-BE49-F238E27FC236}">
                    <a16:creationId xmlns:a16="http://schemas.microsoft.com/office/drawing/2014/main" id="{4BA4CC79-0C2E-416A-A0E2-F9D63564AA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1" y="2704"/>
                <a:ext cx="454" cy="272"/>
              </a:xfrm>
              <a:prstGeom prst="ellipse">
                <a:avLst/>
              </a:prstGeom>
              <a:solidFill>
                <a:schemeClr val="tx1"/>
              </a:solidFill>
              <a:ln w="762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  <p:grpSp>
          <p:nvGrpSpPr>
            <p:cNvPr id="17454" name="Group 38">
              <a:extLst>
                <a:ext uri="{FF2B5EF4-FFF2-40B4-BE49-F238E27FC236}">
                  <a16:creationId xmlns:a16="http://schemas.microsoft.com/office/drawing/2014/main" id="{A647B5DC-DB86-43E9-BAB5-EDE31EA842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7" y="1888"/>
              <a:ext cx="1351" cy="888"/>
              <a:chOff x="657" y="1888"/>
              <a:chExt cx="1351" cy="888"/>
            </a:xfrm>
          </p:grpSpPr>
          <p:sp>
            <p:nvSpPr>
              <p:cNvPr id="17455" name="Freeform 36">
                <a:extLst>
                  <a:ext uri="{FF2B5EF4-FFF2-40B4-BE49-F238E27FC236}">
                    <a16:creationId xmlns:a16="http://schemas.microsoft.com/office/drawing/2014/main" id="{09A24E95-BA64-418C-8426-CD1213527B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8" y="1888"/>
                <a:ext cx="460" cy="888"/>
              </a:xfrm>
              <a:custGeom>
                <a:avLst/>
                <a:gdLst>
                  <a:gd name="T0" fmla="*/ 243 w 460"/>
                  <a:gd name="T1" fmla="*/ 0 h 888"/>
                  <a:gd name="T2" fmla="*/ 198 w 460"/>
                  <a:gd name="T3" fmla="*/ 181 h 888"/>
                  <a:gd name="T4" fmla="*/ 62 w 460"/>
                  <a:gd name="T5" fmla="*/ 499 h 888"/>
                  <a:gd name="T6" fmla="*/ 17 w 460"/>
                  <a:gd name="T7" fmla="*/ 771 h 888"/>
                  <a:gd name="T8" fmla="*/ 167 w 460"/>
                  <a:gd name="T9" fmla="*/ 850 h 888"/>
                  <a:gd name="T10" fmla="*/ 432 w 460"/>
                  <a:gd name="T11" fmla="*/ 746 h 888"/>
                  <a:gd name="T12" fmla="*/ 334 w 460"/>
                  <a:gd name="T13" fmla="*/ 0 h 8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0" h="888">
                    <a:moveTo>
                      <a:pt x="243" y="0"/>
                    </a:moveTo>
                    <a:cubicBezTo>
                      <a:pt x="235" y="49"/>
                      <a:pt x="228" y="98"/>
                      <a:pt x="198" y="181"/>
                    </a:cubicBezTo>
                    <a:cubicBezTo>
                      <a:pt x="168" y="264"/>
                      <a:pt x="92" y="401"/>
                      <a:pt x="62" y="499"/>
                    </a:cubicBezTo>
                    <a:cubicBezTo>
                      <a:pt x="32" y="597"/>
                      <a:pt x="0" y="712"/>
                      <a:pt x="17" y="771"/>
                    </a:cubicBezTo>
                    <a:cubicBezTo>
                      <a:pt x="34" y="830"/>
                      <a:pt x="98" y="854"/>
                      <a:pt x="167" y="850"/>
                    </a:cubicBezTo>
                    <a:cubicBezTo>
                      <a:pt x="236" y="846"/>
                      <a:pt x="404" y="888"/>
                      <a:pt x="432" y="746"/>
                    </a:cubicBezTo>
                    <a:cubicBezTo>
                      <a:pt x="460" y="604"/>
                      <a:pt x="354" y="155"/>
                      <a:pt x="334" y="0"/>
                    </a:cubicBezTo>
                  </a:path>
                </a:pathLst>
              </a:custGeom>
              <a:solidFill>
                <a:schemeClr val="tx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56" name="Freeform 37">
                <a:extLst>
                  <a:ext uri="{FF2B5EF4-FFF2-40B4-BE49-F238E27FC236}">
                    <a16:creationId xmlns:a16="http://schemas.microsoft.com/office/drawing/2014/main" id="{BEF62572-29CF-4E4E-8526-9923A8B7E00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57" y="1888"/>
                <a:ext cx="460" cy="888"/>
              </a:xfrm>
              <a:custGeom>
                <a:avLst/>
                <a:gdLst>
                  <a:gd name="T0" fmla="*/ 243 w 460"/>
                  <a:gd name="T1" fmla="*/ 0 h 888"/>
                  <a:gd name="T2" fmla="*/ 198 w 460"/>
                  <a:gd name="T3" fmla="*/ 181 h 888"/>
                  <a:gd name="T4" fmla="*/ 62 w 460"/>
                  <a:gd name="T5" fmla="*/ 499 h 888"/>
                  <a:gd name="T6" fmla="*/ 17 w 460"/>
                  <a:gd name="T7" fmla="*/ 771 h 888"/>
                  <a:gd name="T8" fmla="*/ 167 w 460"/>
                  <a:gd name="T9" fmla="*/ 850 h 888"/>
                  <a:gd name="T10" fmla="*/ 432 w 460"/>
                  <a:gd name="T11" fmla="*/ 746 h 888"/>
                  <a:gd name="T12" fmla="*/ 334 w 460"/>
                  <a:gd name="T13" fmla="*/ 0 h 8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0" h="888">
                    <a:moveTo>
                      <a:pt x="243" y="0"/>
                    </a:moveTo>
                    <a:cubicBezTo>
                      <a:pt x="235" y="49"/>
                      <a:pt x="228" y="98"/>
                      <a:pt x="198" y="181"/>
                    </a:cubicBezTo>
                    <a:cubicBezTo>
                      <a:pt x="168" y="264"/>
                      <a:pt x="92" y="401"/>
                      <a:pt x="62" y="499"/>
                    </a:cubicBezTo>
                    <a:cubicBezTo>
                      <a:pt x="32" y="597"/>
                      <a:pt x="0" y="712"/>
                      <a:pt x="17" y="771"/>
                    </a:cubicBezTo>
                    <a:cubicBezTo>
                      <a:pt x="34" y="830"/>
                      <a:pt x="98" y="854"/>
                      <a:pt x="167" y="850"/>
                    </a:cubicBezTo>
                    <a:cubicBezTo>
                      <a:pt x="236" y="846"/>
                      <a:pt x="404" y="888"/>
                      <a:pt x="432" y="746"/>
                    </a:cubicBezTo>
                    <a:cubicBezTo>
                      <a:pt x="460" y="604"/>
                      <a:pt x="354" y="155"/>
                      <a:pt x="334" y="0"/>
                    </a:cubicBezTo>
                  </a:path>
                </a:pathLst>
              </a:custGeom>
              <a:solidFill>
                <a:schemeClr val="tx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17415" name="Text Box 43">
            <a:extLst>
              <a:ext uri="{FF2B5EF4-FFF2-40B4-BE49-F238E27FC236}">
                <a16:creationId xmlns:a16="http://schemas.microsoft.com/office/drawing/2014/main" id="{9A972BE9-1022-4816-B717-7734C6763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5084763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 </a:t>
            </a:r>
          </a:p>
        </p:txBody>
      </p:sp>
      <p:grpSp>
        <p:nvGrpSpPr>
          <p:cNvPr id="120889" name="Group 57">
            <a:extLst>
              <a:ext uri="{FF2B5EF4-FFF2-40B4-BE49-F238E27FC236}">
                <a16:creationId xmlns:a16="http://schemas.microsoft.com/office/drawing/2014/main" id="{465FAE44-421F-4587-887E-E1A7FED1EBCB}"/>
              </a:ext>
            </a:extLst>
          </p:cNvPr>
          <p:cNvGrpSpPr>
            <a:grpSpLocks/>
          </p:cNvGrpSpPr>
          <p:nvPr/>
        </p:nvGrpSpPr>
        <p:grpSpPr bwMode="auto">
          <a:xfrm>
            <a:off x="2555875" y="4581525"/>
            <a:ext cx="1368425" cy="1652588"/>
            <a:chOff x="1610" y="2886"/>
            <a:chExt cx="816" cy="1041"/>
          </a:xfrm>
        </p:grpSpPr>
        <p:sp>
          <p:nvSpPr>
            <p:cNvPr id="17451" name="Line 42">
              <a:extLst>
                <a:ext uri="{FF2B5EF4-FFF2-40B4-BE49-F238E27FC236}">
                  <a16:creationId xmlns:a16="http://schemas.microsoft.com/office/drawing/2014/main" id="{38BB37B3-C4C6-4126-9274-FA35704485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5" y="2886"/>
              <a:ext cx="0" cy="862"/>
            </a:xfrm>
            <a:prstGeom prst="line">
              <a:avLst/>
            </a:prstGeom>
            <a:noFill/>
            <a:ln w="76200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452" name="Text Box 44">
              <a:extLst>
                <a:ext uri="{FF2B5EF4-FFF2-40B4-BE49-F238E27FC236}">
                  <a16:creationId xmlns:a16="http://schemas.microsoft.com/office/drawing/2014/main" id="{F2B87BAC-7064-4B2D-A307-ABBE546276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3113"/>
              <a:ext cx="816" cy="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2400" b="1" i="1">
                  <a:solidFill>
                    <a:srgbClr val="FF0000"/>
                  </a:solidFill>
                </a:rPr>
                <a:t>External Distant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000" b="1" i="1">
                <a:solidFill>
                  <a:srgbClr val="FF0000"/>
                </a:solidFill>
              </a:endParaRPr>
            </a:p>
          </p:txBody>
        </p:sp>
      </p:grpSp>
      <p:grpSp>
        <p:nvGrpSpPr>
          <p:cNvPr id="120888" name="Group 56">
            <a:extLst>
              <a:ext uri="{FF2B5EF4-FFF2-40B4-BE49-F238E27FC236}">
                <a16:creationId xmlns:a16="http://schemas.microsoft.com/office/drawing/2014/main" id="{3B898642-DE99-4232-B7D1-62064902412A}"/>
              </a:ext>
            </a:extLst>
          </p:cNvPr>
          <p:cNvGrpSpPr>
            <a:grpSpLocks/>
          </p:cNvGrpSpPr>
          <p:nvPr/>
        </p:nvGrpSpPr>
        <p:grpSpPr bwMode="auto">
          <a:xfrm>
            <a:off x="3059113" y="2708275"/>
            <a:ext cx="1223962" cy="1368425"/>
            <a:chOff x="1927" y="1706"/>
            <a:chExt cx="771" cy="862"/>
          </a:xfrm>
        </p:grpSpPr>
        <p:sp>
          <p:nvSpPr>
            <p:cNvPr id="17449" name="Line 46">
              <a:extLst>
                <a:ext uri="{FF2B5EF4-FFF2-40B4-BE49-F238E27FC236}">
                  <a16:creationId xmlns:a16="http://schemas.microsoft.com/office/drawing/2014/main" id="{DF1F0C89-9B10-4520-B69A-7389B451B4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7" y="1706"/>
              <a:ext cx="0" cy="862"/>
            </a:xfrm>
            <a:prstGeom prst="line">
              <a:avLst/>
            </a:prstGeom>
            <a:noFill/>
            <a:ln w="76200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450" name="Text Box 47">
              <a:extLst>
                <a:ext uri="{FF2B5EF4-FFF2-40B4-BE49-F238E27FC236}">
                  <a16:creationId xmlns:a16="http://schemas.microsoft.com/office/drawing/2014/main" id="{B4700195-A72C-493C-9A0C-4F31BF88BA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7" y="2024"/>
              <a:ext cx="77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1200">
                  <a:solidFill>
                    <a:srgbClr val="FFFF00"/>
                  </a:solidFill>
                </a:rPr>
                <a:t>PENETRATING JET</a:t>
              </a:r>
            </a:p>
          </p:txBody>
        </p:sp>
      </p:grpSp>
      <p:grpSp>
        <p:nvGrpSpPr>
          <p:cNvPr id="120887" name="Group 55">
            <a:extLst>
              <a:ext uri="{FF2B5EF4-FFF2-40B4-BE49-F238E27FC236}">
                <a16:creationId xmlns:a16="http://schemas.microsoft.com/office/drawing/2014/main" id="{DA299555-7CC5-47C5-A286-0A7E06D2B8B9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4508500"/>
            <a:ext cx="1800225" cy="584200"/>
            <a:chOff x="113" y="2840"/>
            <a:chExt cx="1134" cy="368"/>
          </a:xfrm>
        </p:grpSpPr>
        <p:sp>
          <p:nvSpPr>
            <p:cNvPr id="17447" name="Text Box 48">
              <a:extLst>
                <a:ext uri="{FF2B5EF4-FFF2-40B4-BE49-F238E27FC236}">
                  <a16:creationId xmlns:a16="http://schemas.microsoft.com/office/drawing/2014/main" id="{63CD6100-FD20-45D0-A96A-D09D5AEBBB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2840"/>
              <a:ext cx="771" cy="368"/>
            </a:xfrm>
            <a:prstGeom prst="rect">
              <a:avLst/>
            </a:prstGeom>
            <a:noFill/>
            <a:ln w="9525" algn="ctr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1600">
                  <a:solidFill>
                    <a:srgbClr val="FFFF00"/>
                  </a:solidFill>
                </a:rPr>
                <a:t>SPECIAL Jet</a:t>
              </a:r>
            </a:p>
          </p:txBody>
        </p:sp>
        <p:sp>
          <p:nvSpPr>
            <p:cNvPr id="17448" name="Line 49">
              <a:extLst>
                <a:ext uri="{FF2B5EF4-FFF2-40B4-BE49-F238E27FC236}">
                  <a16:creationId xmlns:a16="http://schemas.microsoft.com/office/drawing/2014/main" id="{28F2AB36-32F0-4207-9458-C044FAE448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" y="2976"/>
              <a:ext cx="363" cy="0"/>
            </a:xfrm>
            <a:prstGeom prst="line">
              <a:avLst/>
            </a:prstGeom>
            <a:noFill/>
            <a:ln w="7620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7419" name="Text Box 50">
            <a:extLst>
              <a:ext uri="{FF2B5EF4-FFF2-40B4-BE49-F238E27FC236}">
                <a16:creationId xmlns:a16="http://schemas.microsoft.com/office/drawing/2014/main" id="{07303504-AECB-4276-852F-75502E4E0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3789363"/>
            <a:ext cx="1368426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800">
                <a:solidFill>
                  <a:schemeClr val="bg1"/>
                </a:solidFill>
              </a:rPr>
              <a:t>Anus</a:t>
            </a:r>
          </a:p>
        </p:txBody>
      </p:sp>
      <p:sp>
        <p:nvSpPr>
          <p:cNvPr id="17420" name="Text Box 51">
            <a:extLst>
              <a:ext uri="{FF2B5EF4-FFF2-40B4-BE49-F238E27FC236}">
                <a16:creationId xmlns:a16="http://schemas.microsoft.com/office/drawing/2014/main" id="{D6B4052F-98C1-4433-A200-2C0480BCE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49500"/>
            <a:ext cx="1223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800">
                <a:solidFill>
                  <a:schemeClr val="bg1"/>
                </a:solidFill>
              </a:rPr>
              <a:t>Rectum</a:t>
            </a:r>
          </a:p>
        </p:txBody>
      </p:sp>
      <p:sp>
        <p:nvSpPr>
          <p:cNvPr id="17421" name="AutoShape 52">
            <a:extLst>
              <a:ext uri="{FF2B5EF4-FFF2-40B4-BE49-F238E27FC236}">
                <a16:creationId xmlns:a16="http://schemas.microsoft.com/office/drawing/2014/main" id="{D638422C-B79F-4F29-B03B-C4D95F22DCF6}"/>
              </a:ext>
            </a:extLst>
          </p:cNvPr>
          <p:cNvSpPr>
            <a:spLocks/>
          </p:cNvSpPr>
          <p:nvPr/>
        </p:nvSpPr>
        <p:spPr bwMode="auto">
          <a:xfrm>
            <a:off x="1187450" y="3644900"/>
            <a:ext cx="360363" cy="649288"/>
          </a:xfrm>
          <a:prstGeom prst="leftBrace">
            <a:avLst>
              <a:gd name="adj1" fmla="val 15015"/>
              <a:gd name="adj2" fmla="val 50000"/>
            </a:avLst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fr-FR" altLang="fr-FR" sz="2400"/>
          </a:p>
        </p:txBody>
      </p:sp>
      <p:sp>
        <p:nvSpPr>
          <p:cNvPr id="17422" name="AutoShape 53">
            <a:extLst>
              <a:ext uri="{FF2B5EF4-FFF2-40B4-BE49-F238E27FC236}">
                <a16:creationId xmlns:a16="http://schemas.microsoft.com/office/drawing/2014/main" id="{5518E5FC-0EAC-497C-B239-B17CDA7C8D7F}"/>
              </a:ext>
            </a:extLst>
          </p:cNvPr>
          <p:cNvSpPr>
            <a:spLocks/>
          </p:cNvSpPr>
          <p:nvPr/>
        </p:nvSpPr>
        <p:spPr bwMode="auto">
          <a:xfrm>
            <a:off x="1042988" y="1412875"/>
            <a:ext cx="360362" cy="2160588"/>
          </a:xfrm>
          <a:prstGeom prst="leftBrace">
            <a:avLst>
              <a:gd name="adj1" fmla="val 49963"/>
              <a:gd name="adj2" fmla="val 50000"/>
            </a:avLst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fr-FR" altLang="fr-FR" sz="2400"/>
          </a:p>
        </p:txBody>
      </p:sp>
      <p:pic>
        <p:nvPicPr>
          <p:cNvPr id="17423" name="Picture 28" descr="Afficher l'image en taille réelle">
            <a:extLst>
              <a:ext uri="{FF2B5EF4-FFF2-40B4-BE49-F238E27FC236}">
                <a16:creationId xmlns:a16="http://schemas.microsoft.com/office/drawing/2014/main" id="{CCA62CE6-7216-4E33-AB72-661EC0A5C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01332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0892" name="Group 60">
            <a:extLst>
              <a:ext uri="{FF2B5EF4-FFF2-40B4-BE49-F238E27FC236}">
                <a16:creationId xmlns:a16="http://schemas.microsoft.com/office/drawing/2014/main" id="{096D333C-829B-47C8-9388-7E4448D16BC7}"/>
              </a:ext>
            </a:extLst>
          </p:cNvPr>
          <p:cNvGrpSpPr>
            <a:grpSpLocks/>
          </p:cNvGrpSpPr>
          <p:nvPr/>
        </p:nvGrpSpPr>
        <p:grpSpPr bwMode="auto">
          <a:xfrm>
            <a:off x="6300788" y="5084763"/>
            <a:ext cx="2592387" cy="577850"/>
            <a:chOff x="3969" y="3203"/>
            <a:chExt cx="1633" cy="364"/>
          </a:xfrm>
        </p:grpSpPr>
        <p:grpSp>
          <p:nvGrpSpPr>
            <p:cNvPr id="17441" name="Group 59">
              <a:extLst>
                <a:ext uri="{FF2B5EF4-FFF2-40B4-BE49-F238E27FC236}">
                  <a16:creationId xmlns:a16="http://schemas.microsoft.com/office/drawing/2014/main" id="{6D31AEC1-E0DD-4C00-81CF-74FB2B6B29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9" y="3203"/>
              <a:ext cx="273" cy="273"/>
              <a:chOff x="5329" y="3203"/>
              <a:chExt cx="273" cy="273"/>
            </a:xfrm>
          </p:grpSpPr>
          <p:sp>
            <p:nvSpPr>
              <p:cNvPr id="17445" name="Line 34">
                <a:extLst>
                  <a:ext uri="{FF2B5EF4-FFF2-40B4-BE49-F238E27FC236}">
                    <a16:creationId xmlns:a16="http://schemas.microsoft.com/office/drawing/2014/main" id="{46280CB9-7C32-42B3-99DD-A6ACDEDFF1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57" y="3203"/>
                <a:ext cx="182" cy="273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46" name="Line 35">
                <a:extLst>
                  <a:ext uri="{FF2B5EF4-FFF2-40B4-BE49-F238E27FC236}">
                    <a16:creationId xmlns:a16="http://schemas.microsoft.com/office/drawing/2014/main" id="{79420B67-A2D1-4C0F-87B7-C93C0CB26A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5375" y="3203"/>
                <a:ext cx="182" cy="273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7442" name="Group 32">
              <a:extLst>
                <a:ext uri="{FF2B5EF4-FFF2-40B4-BE49-F238E27FC236}">
                  <a16:creationId xmlns:a16="http://schemas.microsoft.com/office/drawing/2014/main" id="{3FB7408F-B3D9-446B-AC94-B718F6D29F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9" y="3294"/>
              <a:ext cx="273" cy="273"/>
              <a:chOff x="4167" y="3475"/>
              <a:chExt cx="273" cy="273"/>
            </a:xfrm>
          </p:grpSpPr>
          <p:sp>
            <p:nvSpPr>
              <p:cNvPr id="17443" name="Line 30">
                <a:extLst>
                  <a:ext uri="{FF2B5EF4-FFF2-40B4-BE49-F238E27FC236}">
                    <a16:creationId xmlns:a16="http://schemas.microsoft.com/office/drawing/2014/main" id="{CAF82ED4-DE52-441D-8B21-18AAD23CE1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95" y="3475"/>
                <a:ext cx="182" cy="273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44" name="Line 31">
                <a:extLst>
                  <a:ext uri="{FF2B5EF4-FFF2-40B4-BE49-F238E27FC236}">
                    <a16:creationId xmlns:a16="http://schemas.microsoft.com/office/drawing/2014/main" id="{D8AC29F8-65A5-4B85-B3F6-13A038442A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4213" y="3475"/>
                <a:ext cx="182" cy="273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120906" name="Group 74">
            <a:extLst>
              <a:ext uri="{FF2B5EF4-FFF2-40B4-BE49-F238E27FC236}">
                <a16:creationId xmlns:a16="http://schemas.microsoft.com/office/drawing/2014/main" id="{55F3F1B0-1F25-45B1-A443-59A64E1F953B}"/>
              </a:ext>
            </a:extLst>
          </p:cNvPr>
          <p:cNvGrpSpPr>
            <a:grpSpLocks/>
          </p:cNvGrpSpPr>
          <p:nvPr/>
        </p:nvGrpSpPr>
        <p:grpSpPr bwMode="auto">
          <a:xfrm>
            <a:off x="1258888" y="3573463"/>
            <a:ext cx="5184775" cy="2951162"/>
            <a:chOff x="793" y="2251"/>
            <a:chExt cx="3266" cy="1859"/>
          </a:xfrm>
        </p:grpSpPr>
        <p:sp>
          <p:nvSpPr>
            <p:cNvPr id="17438" name="Freeform 8">
              <a:extLst>
                <a:ext uri="{FF2B5EF4-FFF2-40B4-BE49-F238E27FC236}">
                  <a16:creationId xmlns:a16="http://schemas.microsoft.com/office/drawing/2014/main" id="{140EB279-CC6B-458B-854F-00B931EDF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" y="2251"/>
              <a:ext cx="3175" cy="1678"/>
            </a:xfrm>
            <a:custGeom>
              <a:avLst/>
              <a:gdLst>
                <a:gd name="T0" fmla="*/ 0 w 4194"/>
                <a:gd name="T1" fmla="*/ 935 h 2688"/>
                <a:gd name="T2" fmla="*/ 0 w 4194"/>
                <a:gd name="T3" fmla="*/ 1048 h 2688"/>
                <a:gd name="T4" fmla="*/ 1051 w 4194"/>
                <a:gd name="T5" fmla="*/ 1048 h 2688"/>
                <a:gd name="T6" fmla="*/ 2404 w 4194"/>
                <a:gd name="T7" fmla="*/ 54 h 2688"/>
                <a:gd name="T8" fmla="*/ 2283 w 4194"/>
                <a:gd name="T9" fmla="*/ 0 h 2688"/>
                <a:gd name="T10" fmla="*/ 1024 w 4194"/>
                <a:gd name="T11" fmla="*/ 933 h 2688"/>
                <a:gd name="T12" fmla="*/ 0 w 4194"/>
                <a:gd name="T13" fmla="*/ 935 h 26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94" h="2688">
                  <a:moveTo>
                    <a:pt x="0" y="2400"/>
                  </a:moveTo>
                  <a:lnTo>
                    <a:pt x="0" y="2688"/>
                  </a:lnTo>
                  <a:lnTo>
                    <a:pt x="1833" y="2688"/>
                  </a:lnTo>
                  <a:lnTo>
                    <a:pt x="4194" y="138"/>
                  </a:lnTo>
                  <a:lnTo>
                    <a:pt x="3984" y="0"/>
                  </a:lnTo>
                  <a:lnTo>
                    <a:pt x="1786" y="2395"/>
                  </a:lnTo>
                  <a:lnTo>
                    <a:pt x="0" y="240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439" name="Line 72">
              <a:extLst>
                <a:ext uri="{FF2B5EF4-FFF2-40B4-BE49-F238E27FC236}">
                  <a16:creationId xmlns:a16="http://schemas.microsoft.com/office/drawing/2014/main" id="{16EAE097-7448-444B-A46B-9A6EB868CA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3748"/>
              <a:ext cx="363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440" name="Oval 73">
              <a:extLst>
                <a:ext uri="{FF2B5EF4-FFF2-40B4-BE49-F238E27FC236}">
                  <a16:creationId xmlns:a16="http://schemas.microsoft.com/office/drawing/2014/main" id="{D16BA2E2-AFBA-4202-9873-1D674FA4D6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" y="3521"/>
              <a:ext cx="91" cy="58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fr-FR" altLang="fr-FR" sz="2400"/>
            </a:p>
          </p:txBody>
        </p:sp>
      </p:grpSp>
      <p:grpSp>
        <p:nvGrpSpPr>
          <p:cNvPr id="120908" name="Group 76">
            <a:extLst>
              <a:ext uri="{FF2B5EF4-FFF2-40B4-BE49-F238E27FC236}">
                <a16:creationId xmlns:a16="http://schemas.microsoft.com/office/drawing/2014/main" id="{678A05E2-0DB9-43C9-B76F-949370D357C5}"/>
              </a:ext>
            </a:extLst>
          </p:cNvPr>
          <p:cNvGrpSpPr>
            <a:grpSpLocks/>
          </p:cNvGrpSpPr>
          <p:nvPr/>
        </p:nvGrpSpPr>
        <p:grpSpPr bwMode="auto">
          <a:xfrm>
            <a:off x="1692275" y="1773238"/>
            <a:ext cx="862013" cy="4230687"/>
            <a:chOff x="1080" y="1616"/>
            <a:chExt cx="543" cy="2166"/>
          </a:xfrm>
        </p:grpSpPr>
        <p:sp>
          <p:nvSpPr>
            <p:cNvPr id="17432" name="Freeform 66">
              <a:extLst>
                <a:ext uri="{FF2B5EF4-FFF2-40B4-BE49-F238E27FC236}">
                  <a16:creationId xmlns:a16="http://schemas.microsoft.com/office/drawing/2014/main" id="{30B40155-2A97-4A4F-A3C4-43FE4AEB5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" y="1616"/>
              <a:ext cx="543" cy="1282"/>
            </a:xfrm>
            <a:custGeom>
              <a:avLst/>
              <a:gdLst>
                <a:gd name="T0" fmla="*/ 812 w 363"/>
                <a:gd name="T1" fmla="*/ 0 h 965"/>
                <a:gd name="T2" fmla="*/ 0 w 363"/>
                <a:gd name="T3" fmla="*/ 0 h 965"/>
                <a:gd name="T4" fmla="*/ 325 w 363"/>
                <a:gd name="T5" fmla="*/ 1703 h 965"/>
                <a:gd name="T6" fmla="*/ 425 w 363"/>
                <a:gd name="T7" fmla="*/ 1703 h 965"/>
                <a:gd name="T8" fmla="*/ 812 w 363"/>
                <a:gd name="T9" fmla="*/ 0 h 9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3" h="965">
                  <a:moveTo>
                    <a:pt x="363" y="0"/>
                  </a:moveTo>
                  <a:lnTo>
                    <a:pt x="0" y="0"/>
                  </a:lnTo>
                  <a:lnTo>
                    <a:pt x="145" y="965"/>
                  </a:lnTo>
                  <a:lnTo>
                    <a:pt x="190" y="965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CCECFF">
                <a:alpha val="4901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7433" name="Group 75">
              <a:extLst>
                <a:ext uri="{FF2B5EF4-FFF2-40B4-BE49-F238E27FC236}">
                  <a16:creationId xmlns:a16="http://schemas.microsoft.com/office/drawing/2014/main" id="{5595DEF2-40C6-4CE4-81EF-C5EBAE6094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4" y="1644"/>
              <a:ext cx="375" cy="2138"/>
              <a:chOff x="1132" y="1647"/>
              <a:chExt cx="375" cy="2138"/>
            </a:xfrm>
          </p:grpSpPr>
          <p:sp>
            <p:nvSpPr>
              <p:cNvPr id="17434" name="Freeform 65">
                <a:extLst>
                  <a:ext uri="{FF2B5EF4-FFF2-40B4-BE49-F238E27FC236}">
                    <a16:creationId xmlns:a16="http://schemas.microsoft.com/office/drawing/2014/main" id="{073363C0-DABD-47CA-8714-F2686ECAA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4" y="2898"/>
                <a:ext cx="363" cy="887"/>
              </a:xfrm>
              <a:custGeom>
                <a:avLst/>
                <a:gdLst>
                  <a:gd name="T0" fmla="*/ 363 w 363"/>
                  <a:gd name="T1" fmla="*/ 887 h 887"/>
                  <a:gd name="T2" fmla="*/ 0 w 363"/>
                  <a:gd name="T3" fmla="*/ 887 h 887"/>
                  <a:gd name="T4" fmla="*/ 138 w 363"/>
                  <a:gd name="T5" fmla="*/ 0 h 887"/>
                  <a:gd name="T6" fmla="*/ 203 w 363"/>
                  <a:gd name="T7" fmla="*/ 1 h 887"/>
                  <a:gd name="T8" fmla="*/ 363 w 363"/>
                  <a:gd name="T9" fmla="*/ 887 h 8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3" h="887">
                    <a:moveTo>
                      <a:pt x="363" y="887"/>
                    </a:moveTo>
                    <a:lnTo>
                      <a:pt x="0" y="887"/>
                    </a:lnTo>
                    <a:lnTo>
                      <a:pt x="138" y="0"/>
                    </a:lnTo>
                    <a:lnTo>
                      <a:pt x="203" y="1"/>
                    </a:lnTo>
                    <a:lnTo>
                      <a:pt x="363" y="887"/>
                    </a:lnTo>
                    <a:close/>
                  </a:path>
                </a:pathLst>
              </a:custGeom>
              <a:solidFill>
                <a:srgbClr val="CCECFF">
                  <a:alpha val="4901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35" name="Line 67">
                <a:extLst>
                  <a:ext uri="{FF2B5EF4-FFF2-40B4-BE49-F238E27FC236}">
                    <a16:creationId xmlns:a16="http://schemas.microsoft.com/office/drawing/2014/main" id="{7F659027-B6E0-469C-9CC4-A89128EF96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14" y="1647"/>
                <a:ext cx="0" cy="21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36" name="Line 68">
                <a:extLst>
                  <a:ext uri="{FF2B5EF4-FFF2-40B4-BE49-F238E27FC236}">
                    <a16:creationId xmlns:a16="http://schemas.microsoft.com/office/drawing/2014/main" id="{44C23674-D56E-461E-8AC9-7DAB47EE8A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32" y="1647"/>
                <a:ext cx="318" cy="213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37" name="Line 69">
                <a:extLst>
                  <a:ext uri="{FF2B5EF4-FFF2-40B4-BE49-F238E27FC236}">
                    <a16:creationId xmlns:a16="http://schemas.microsoft.com/office/drawing/2014/main" id="{5A3C50A9-72A4-4079-ACDD-4E169D77C2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78" y="1692"/>
                <a:ext cx="317" cy="208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17427" name="Freeform 81">
            <a:extLst>
              <a:ext uri="{FF2B5EF4-FFF2-40B4-BE49-F238E27FC236}">
                <a16:creationId xmlns:a16="http://schemas.microsoft.com/office/drawing/2014/main" id="{51340632-BF4C-4E8B-AC9B-11762577191A}"/>
              </a:ext>
            </a:extLst>
          </p:cNvPr>
          <p:cNvSpPr>
            <a:spLocks/>
          </p:cNvSpPr>
          <p:nvPr/>
        </p:nvSpPr>
        <p:spPr bwMode="auto">
          <a:xfrm flipH="1">
            <a:off x="4356100" y="588963"/>
            <a:ext cx="354013" cy="419100"/>
          </a:xfrm>
          <a:custGeom>
            <a:avLst/>
            <a:gdLst>
              <a:gd name="T0" fmla="*/ 5040320 w 223"/>
              <a:gd name="T1" fmla="*/ 370463763 h 264"/>
              <a:gd name="T2" fmla="*/ 126007990 w 223"/>
              <a:gd name="T3" fmla="*/ 592237513 h 264"/>
              <a:gd name="T4" fmla="*/ 262096620 w 223"/>
              <a:gd name="T5" fmla="*/ 657761575 h 264"/>
              <a:gd name="T6" fmla="*/ 491431957 w 223"/>
              <a:gd name="T7" fmla="*/ 541834388 h 264"/>
              <a:gd name="T8" fmla="*/ 559475478 w 223"/>
              <a:gd name="T9" fmla="*/ 307459063 h 264"/>
              <a:gd name="T10" fmla="*/ 501512596 w 223"/>
              <a:gd name="T11" fmla="*/ 103327200 h 264"/>
              <a:gd name="T12" fmla="*/ 257056301 w 223"/>
              <a:gd name="T13" fmla="*/ 20161250 h 264"/>
              <a:gd name="T14" fmla="*/ 115927351 w 223"/>
              <a:gd name="T15" fmla="*/ 55443438 h 264"/>
              <a:gd name="T16" fmla="*/ 0 w 223"/>
              <a:gd name="T17" fmla="*/ 360383138 h 2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3" h="264">
                <a:moveTo>
                  <a:pt x="2" y="147"/>
                </a:moveTo>
                <a:cubicBezTo>
                  <a:pt x="10" y="162"/>
                  <a:pt x="33" y="216"/>
                  <a:pt x="50" y="235"/>
                </a:cubicBezTo>
                <a:cubicBezTo>
                  <a:pt x="67" y="254"/>
                  <a:pt x="80" y="264"/>
                  <a:pt x="104" y="261"/>
                </a:cubicBezTo>
                <a:cubicBezTo>
                  <a:pt x="128" y="258"/>
                  <a:pt x="175" y="238"/>
                  <a:pt x="195" y="215"/>
                </a:cubicBezTo>
                <a:cubicBezTo>
                  <a:pt x="215" y="192"/>
                  <a:pt x="221" y="151"/>
                  <a:pt x="222" y="122"/>
                </a:cubicBezTo>
                <a:cubicBezTo>
                  <a:pt x="223" y="93"/>
                  <a:pt x="219" y="60"/>
                  <a:pt x="199" y="41"/>
                </a:cubicBezTo>
                <a:cubicBezTo>
                  <a:pt x="179" y="22"/>
                  <a:pt x="127" y="11"/>
                  <a:pt x="102" y="8"/>
                </a:cubicBezTo>
                <a:cubicBezTo>
                  <a:pt x="77" y="5"/>
                  <a:pt x="63" y="0"/>
                  <a:pt x="46" y="22"/>
                </a:cubicBezTo>
                <a:cubicBezTo>
                  <a:pt x="29" y="44"/>
                  <a:pt x="10" y="118"/>
                  <a:pt x="0" y="143"/>
                </a:cubicBezTo>
              </a:path>
            </a:pathLst>
          </a:custGeom>
          <a:solidFill>
            <a:srgbClr val="FFCCFF"/>
          </a:solidFill>
          <a:ln w="31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428" name="Freeform 88">
            <a:extLst>
              <a:ext uri="{FF2B5EF4-FFF2-40B4-BE49-F238E27FC236}">
                <a16:creationId xmlns:a16="http://schemas.microsoft.com/office/drawing/2014/main" id="{9EA1DE09-23F9-46FC-942E-883DDF43E3F9}"/>
              </a:ext>
            </a:extLst>
          </p:cNvPr>
          <p:cNvSpPr>
            <a:spLocks/>
          </p:cNvSpPr>
          <p:nvPr/>
        </p:nvSpPr>
        <p:spPr bwMode="auto">
          <a:xfrm flipH="1">
            <a:off x="4211638" y="2532063"/>
            <a:ext cx="576262" cy="647700"/>
          </a:xfrm>
          <a:custGeom>
            <a:avLst/>
            <a:gdLst>
              <a:gd name="T0" fmla="*/ 0 w 363"/>
              <a:gd name="T1" fmla="*/ 0 h 408"/>
              <a:gd name="T2" fmla="*/ 342740953 w 363"/>
              <a:gd name="T3" fmla="*/ 226814063 h 408"/>
              <a:gd name="T4" fmla="*/ 456147092 w 363"/>
              <a:gd name="T5" fmla="*/ 1028223750 h 408"/>
              <a:gd name="T6" fmla="*/ 914815131 w 363"/>
              <a:gd name="T7" fmla="*/ 1028223750 h 408"/>
              <a:gd name="T8" fmla="*/ 914815131 w 363"/>
              <a:gd name="T9" fmla="*/ 0 h 4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3" h="408">
                <a:moveTo>
                  <a:pt x="0" y="0"/>
                </a:moveTo>
                <a:lnTo>
                  <a:pt x="136" y="90"/>
                </a:lnTo>
                <a:lnTo>
                  <a:pt x="181" y="408"/>
                </a:lnTo>
                <a:lnTo>
                  <a:pt x="363" y="408"/>
                </a:lnTo>
                <a:lnTo>
                  <a:pt x="363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429" name="Freeform 80">
            <a:extLst>
              <a:ext uri="{FF2B5EF4-FFF2-40B4-BE49-F238E27FC236}">
                <a16:creationId xmlns:a16="http://schemas.microsoft.com/office/drawing/2014/main" id="{7DA6DEE8-DA8B-48C6-BBC6-6AD0A1AEA6CF}"/>
              </a:ext>
            </a:extLst>
          </p:cNvPr>
          <p:cNvSpPr>
            <a:spLocks/>
          </p:cNvSpPr>
          <p:nvPr/>
        </p:nvSpPr>
        <p:spPr bwMode="auto">
          <a:xfrm flipH="1">
            <a:off x="4211638" y="1092200"/>
            <a:ext cx="1270000" cy="2192338"/>
          </a:xfrm>
          <a:custGeom>
            <a:avLst/>
            <a:gdLst>
              <a:gd name="T0" fmla="*/ 0 w 800"/>
              <a:gd name="T1" fmla="*/ 2147483646 h 1381"/>
              <a:gd name="T2" fmla="*/ 196572188 w 800"/>
              <a:gd name="T3" fmla="*/ 2147483646 h 1381"/>
              <a:gd name="T4" fmla="*/ 521673138 w 800"/>
              <a:gd name="T5" fmla="*/ 2147483646 h 1381"/>
              <a:gd name="T6" fmla="*/ 778729075 w 800"/>
              <a:gd name="T7" fmla="*/ 2147483646 h 1381"/>
              <a:gd name="T8" fmla="*/ 670361563 w 800"/>
              <a:gd name="T9" fmla="*/ 2147483646 h 1381"/>
              <a:gd name="T10" fmla="*/ 670361563 w 800"/>
              <a:gd name="T11" fmla="*/ 2147483646 h 1381"/>
              <a:gd name="T12" fmla="*/ 703124388 w 800"/>
              <a:gd name="T13" fmla="*/ 2147483646 h 1381"/>
              <a:gd name="T14" fmla="*/ 602318138 w 800"/>
              <a:gd name="T15" fmla="*/ 1917840137 h 1381"/>
              <a:gd name="T16" fmla="*/ 945059388 w 800"/>
              <a:gd name="T17" fmla="*/ 1950601382 h 1381"/>
              <a:gd name="T18" fmla="*/ 1577617813 w 800"/>
              <a:gd name="T19" fmla="*/ 1993444842 h 1381"/>
              <a:gd name="T20" fmla="*/ 1874996250 w 800"/>
              <a:gd name="T21" fmla="*/ 1950601382 h 1381"/>
              <a:gd name="T22" fmla="*/ 2006044375 w 800"/>
              <a:gd name="T23" fmla="*/ 1738908209 h 1381"/>
              <a:gd name="T24" fmla="*/ 1940520313 w 800"/>
              <a:gd name="T25" fmla="*/ 1444050654 h 1381"/>
              <a:gd name="T26" fmla="*/ 1864915625 w 800"/>
              <a:gd name="T27" fmla="*/ 1083667435 h 1381"/>
              <a:gd name="T28" fmla="*/ 1975802500 w 800"/>
              <a:gd name="T29" fmla="*/ 360383220 h 1381"/>
              <a:gd name="T30" fmla="*/ 1806952825 w 800"/>
              <a:gd name="T31" fmla="*/ 50403136 h 1381"/>
              <a:gd name="T32" fmla="*/ 1577617813 w 800"/>
              <a:gd name="T33" fmla="*/ 50403136 h 1381"/>
              <a:gd name="T34" fmla="*/ 1439010013 w 800"/>
              <a:gd name="T35" fmla="*/ 262096310 h 1381"/>
              <a:gd name="T36" fmla="*/ 1174392813 w 800"/>
              <a:gd name="T37" fmla="*/ 594757011 h 1381"/>
              <a:gd name="T38" fmla="*/ 1421368125 w 800"/>
              <a:gd name="T39" fmla="*/ 864414585 h 1381"/>
              <a:gd name="T40" fmla="*/ 1406247188 w 800"/>
              <a:gd name="T41" fmla="*/ 1451610331 h 1381"/>
              <a:gd name="T42" fmla="*/ 1008062500 w 800"/>
              <a:gd name="T43" fmla="*/ 1534776300 h 1381"/>
              <a:gd name="T44" fmla="*/ 509071563 w 800"/>
              <a:gd name="T45" fmla="*/ 1534776300 h 1381"/>
              <a:gd name="T46" fmla="*/ 264617200 w 800"/>
              <a:gd name="T47" fmla="*/ 1696066337 h 1381"/>
              <a:gd name="T48" fmla="*/ 327620313 w 800"/>
              <a:gd name="T49" fmla="*/ 2147483646 h 1381"/>
              <a:gd name="T50" fmla="*/ 458668438 w 800"/>
              <a:gd name="T51" fmla="*/ 2147483646 h 1381"/>
              <a:gd name="T52" fmla="*/ 214214075 w 800"/>
              <a:gd name="T53" fmla="*/ 2147483646 h 1381"/>
              <a:gd name="T54" fmla="*/ 0 w 800"/>
              <a:gd name="T55" fmla="*/ 2147483646 h 138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800" h="1381">
                <a:moveTo>
                  <a:pt x="0" y="1369"/>
                </a:moveTo>
                <a:cubicBezTo>
                  <a:pt x="0" y="1381"/>
                  <a:pt x="44" y="1380"/>
                  <a:pt x="78" y="1369"/>
                </a:cubicBezTo>
                <a:cubicBezTo>
                  <a:pt x="112" y="1358"/>
                  <a:pt x="168" y="1317"/>
                  <a:pt x="207" y="1304"/>
                </a:cubicBezTo>
                <a:cubicBezTo>
                  <a:pt x="246" y="1291"/>
                  <a:pt x="299" y="1311"/>
                  <a:pt x="309" y="1290"/>
                </a:cubicBezTo>
                <a:cubicBezTo>
                  <a:pt x="319" y="1269"/>
                  <a:pt x="273" y="1209"/>
                  <a:pt x="266" y="1178"/>
                </a:cubicBezTo>
                <a:cubicBezTo>
                  <a:pt x="259" y="1147"/>
                  <a:pt x="264" y="1148"/>
                  <a:pt x="266" y="1101"/>
                </a:cubicBezTo>
                <a:cubicBezTo>
                  <a:pt x="268" y="1054"/>
                  <a:pt x="283" y="951"/>
                  <a:pt x="279" y="894"/>
                </a:cubicBezTo>
                <a:cubicBezTo>
                  <a:pt x="275" y="837"/>
                  <a:pt x="223" y="781"/>
                  <a:pt x="239" y="761"/>
                </a:cubicBezTo>
                <a:cubicBezTo>
                  <a:pt x="255" y="741"/>
                  <a:pt x="311" y="769"/>
                  <a:pt x="375" y="774"/>
                </a:cubicBezTo>
                <a:cubicBezTo>
                  <a:pt x="439" y="779"/>
                  <a:pt x="565" y="791"/>
                  <a:pt x="626" y="791"/>
                </a:cubicBezTo>
                <a:cubicBezTo>
                  <a:pt x="687" y="791"/>
                  <a:pt x="716" y="791"/>
                  <a:pt x="744" y="774"/>
                </a:cubicBezTo>
                <a:cubicBezTo>
                  <a:pt x="772" y="757"/>
                  <a:pt x="792" y="723"/>
                  <a:pt x="796" y="690"/>
                </a:cubicBezTo>
                <a:cubicBezTo>
                  <a:pt x="800" y="657"/>
                  <a:pt x="779" y="616"/>
                  <a:pt x="770" y="573"/>
                </a:cubicBezTo>
                <a:cubicBezTo>
                  <a:pt x="761" y="530"/>
                  <a:pt x="738" y="502"/>
                  <a:pt x="740" y="430"/>
                </a:cubicBezTo>
                <a:cubicBezTo>
                  <a:pt x="742" y="358"/>
                  <a:pt x="788" y="211"/>
                  <a:pt x="784" y="143"/>
                </a:cubicBezTo>
                <a:cubicBezTo>
                  <a:pt x="780" y="75"/>
                  <a:pt x="743" y="40"/>
                  <a:pt x="717" y="20"/>
                </a:cubicBezTo>
                <a:cubicBezTo>
                  <a:pt x="691" y="0"/>
                  <a:pt x="650" y="6"/>
                  <a:pt x="626" y="20"/>
                </a:cubicBezTo>
                <a:cubicBezTo>
                  <a:pt x="602" y="34"/>
                  <a:pt x="598" y="68"/>
                  <a:pt x="571" y="104"/>
                </a:cubicBezTo>
                <a:cubicBezTo>
                  <a:pt x="544" y="140"/>
                  <a:pt x="467" y="196"/>
                  <a:pt x="466" y="236"/>
                </a:cubicBezTo>
                <a:cubicBezTo>
                  <a:pt x="465" y="276"/>
                  <a:pt x="549" y="286"/>
                  <a:pt x="564" y="343"/>
                </a:cubicBezTo>
                <a:cubicBezTo>
                  <a:pt x="579" y="400"/>
                  <a:pt x="585" y="532"/>
                  <a:pt x="558" y="576"/>
                </a:cubicBezTo>
                <a:cubicBezTo>
                  <a:pt x="531" y="620"/>
                  <a:pt x="459" y="604"/>
                  <a:pt x="400" y="609"/>
                </a:cubicBezTo>
                <a:cubicBezTo>
                  <a:pt x="341" y="614"/>
                  <a:pt x="251" y="598"/>
                  <a:pt x="202" y="609"/>
                </a:cubicBezTo>
                <a:cubicBezTo>
                  <a:pt x="153" y="620"/>
                  <a:pt x="117" y="631"/>
                  <a:pt x="105" y="673"/>
                </a:cubicBezTo>
                <a:cubicBezTo>
                  <a:pt x="93" y="715"/>
                  <a:pt x="117" y="779"/>
                  <a:pt x="130" y="861"/>
                </a:cubicBezTo>
                <a:cubicBezTo>
                  <a:pt x="143" y="943"/>
                  <a:pt x="189" y="1091"/>
                  <a:pt x="182" y="1165"/>
                </a:cubicBezTo>
                <a:cubicBezTo>
                  <a:pt x="175" y="1239"/>
                  <a:pt x="115" y="1274"/>
                  <a:pt x="85" y="1308"/>
                </a:cubicBezTo>
                <a:cubicBezTo>
                  <a:pt x="55" y="1342"/>
                  <a:pt x="18" y="1356"/>
                  <a:pt x="0" y="1369"/>
                </a:cubicBezTo>
                <a:close/>
              </a:path>
            </a:pathLst>
          </a:custGeom>
          <a:solidFill>
            <a:srgbClr val="FFE7FF"/>
          </a:solidFill>
          <a:ln w="31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0844" name="Text Box 12">
            <a:extLst>
              <a:ext uri="{FF2B5EF4-FFF2-40B4-BE49-F238E27FC236}">
                <a16:creationId xmlns:a16="http://schemas.microsoft.com/office/drawing/2014/main" id="{42C8DE90-D211-4242-985F-DAD7421B9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-26988"/>
            <a:ext cx="3276600" cy="3046413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FFFF00"/>
                </a:solidFill>
              </a:rPr>
              <a:t>PENETRATING                 Water Jet THANKS to a SPECIAL JET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b="1" i="1">
                <a:solidFill>
                  <a:srgbClr val="FFFF00"/>
                </a:solidFill>
              </a:rPr>
              <a:t>DISTANT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b="1" i="1">
                <a:solidFill>
                  <a:srgbClr val="FFFF00"/>
                </a:solidFill>
              </a:rPr>
              <a:t>without any introduction or body contact </a:t>
            </a:r>
            <a:endParaRPr lang="fr-FR" altLang="fr-FR" sz="2400">
              <a:solidFill>
                <a:srgbClr val="FFFF00"/>
              </a:solidFill>
            </a:endParaRPr>
          </a:p>
        </p:txBody>
      </p:sp>
      <p:sp>
        <p:nvSpPr>
          <p:cNvPr id="120945" name="Freeform 113">
            <a:extLst>
              <a:ext uri="{FF2B5EF4-FFF2-40B4-BE49-F238E27FC236}">
                <a16:creationId xmlns:a16="http://schemas.microsoft.com/office/drawing/2014/main" id="{229574D2-BD4D-448B-A1C1-23C1B3C5BBA6}"/>
              </a:ext>
            </a:extLst>
          </p:cNvPr>
          <p:cNvSpPr>
            <a:spLocks/>
          </p:cNvSpPr>
          <p:nvPr/>
        </p:nvSpPr>
        <p:spPr bwMode="auto">
          <a:xfrm rot="750671">
            <a:off x="4356100" y="2100263"/>
            <a:ext cx="71438" cy="393700"/>
          </a:xfrm>
          <a:custGeom>
            <a:avLst/>
            <a:gdLst>
              <a:gd name="T0" fmla="*/ 2024542 w 256"/>
              <a:gd name="T1" fmla="*/ 3423022 h 563"/>
              <a:gd name="T2" fmla="*/ 19935109 w 256"/>
              <a:gd name="T3" fmla="*/ 0 h 563"/>
              <a:gd name="T4" fmla="*/ 0 w 256"/>
              <a:gd name="T5" fmla="*/ 275310284 h 563"/>
              <a:gd name="T6" fmla="*/ 17676719 w 256"/>
              <a:gd name="T7" fmla="*/ 275310284 h 563"/>
              <a:gd name="T8" fmla="*/ 2024542 w 256"/>
              <a:gd name="T9" fmla="*/ 3423022 h 5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6" h="563">
                <a:moveTo>
                  <a:pt x="26" y="7"/>
                </a:moveTo>
                <a:lnTo>
                  <a:pt x="256" y="0"/>
                </a:lnTo>
                <a:lnTo>
                  <a:pt x="0" y="563"/>
                </a:lnTo>
                <a:lnTo>
                  <a:pt x="227" y="563"/>
                </a:lnTo>
                <a:lnTo>
                  <a:pt x="26" y="7"/>
                </a:lnTo>
                <a:close/>
              </a:path>
            </a:pathLst>
          </a:custGeom>
          <a:solidFill>
            <a:schemeClr val="hlink"/>
          </a:solidFill>
          <a:ln w="3175" cap="flat" cmpd="sng">
            <a:solidFill>
              <a:schemeClr val="hlink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20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381E-6 C 0.00122 0.00787 0.00261 0.01573 -8.33333E-7 0.02105 C -0.0026 0.02637 -0.0092 0.02892 -0.01562 0.03146 " pathEditMode="relative" ptsTypes="aaA">
                                      <p:cBhvr>
                                        <p:cTn id="11" dur="2000" fill="hold"/>
                                        <p:tgtEl>
                                          <p:spTgt spid="1209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0"/>
                                        <p:tgtEl>
                                          <p:spTgt spid="120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20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20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0"/>
                                        <p:tgtEl>
                                          <p:spTgt spid="12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208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0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0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0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08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08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08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08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08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08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08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08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56" grpId="0" animBg="1"/>
      <p:bldP spid="1208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2">
            <a:extLst>
              <a:ext uri="{FF2B5EF4-FFF2-40B4-BE49-F238E27FC236}">
                <a16:creationId xmlns:a16="http://schemas.microsoft.com/office/drawing/2014/main" id="{F26100D8-E64F-4334-9921-0E2E944FD94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4875" y="1196975"/>
            <a:ext cx="0" cy="3603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459" name="Line 3">
            <a:extLst>
              <a:ext uri="{FF2B5EF4-FFF2-40B4-BE49-F238E27FC236}">
                <a16:creationId xmlns:a16="http://schemas.microsoft.com/office/drawing/2014/main" id="{96F60C64-4EC6-419B-94AE-DB8E0055DC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38388" y="2492375"/>
            <a:ext cx="647700" cy="431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460" name="Line 4">
            <a:extLst>
              <a:ext uri="{FF2B5EF4-FFF2-40B4-BE49-F238E27FC236}">
                <a16:creationId xmlns:a16="http://schemas.microsoft.com/office/drawing/2014/main" id="{FEAB8836-0718-456B-8E89-A4EAF26C86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14875" y="2349500"/>
            <a:ext cx="0" cy="5746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1077" name="Oval 5">
            <a:extLst>
              <a:ext uri="{FF2B5EF4-FFF2-40B4-BE49-F238E27FC236}">
                <a16:creationId xmlns:a16="http://schemas.microsoft.com/office/drawing/2014/main" id="{AC2B834E-55A6-4843-977C-AF970A84B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1628775"/>
            <a:ext cx="6840538" cy="93503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4400">
                <a:solidFill>
                  <a:srgbClr val="FF99FF"/>
                </a:solidFill>
                <a:latin typeface="Comic Sans MS" panose="030F0702030302020204" pitchFamily="66" charset="0"/>
              </a:rPr>
              <a:t>For heathy people</a:t>
            </a:r>
            <a:endParaRPr lang="fr-FR" altLang="fr-FR" sz="440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19462" name="Line 7">
            <a:extLst>
              <a:ext uri="{FF2B5EF4-FFF2-40B4-BE49-F238E27FC236}">
                <a16:creationId xmlns:a16="http://schemas.microsoft.com/office/drawing/2014/main" id="{56663835-8DAE-437F-A9E6-58C228B0FB9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4025" y="2492375"/>
            <a:ext cx="647700" cy="431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463" name="Line 8">
            <a:extLst>
              <a:ext uri="{FF2B5EF4-FFF2-40B4-BE49-F238E27FC236}">
                <a16:creationId xmlns:a16="http://schemas.microsoft.com/office/drawing/2014/main" id="{12904E6E-3440-4980-A6D7-0D7BA10B9A0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2850" y="3716338"/>
            <a:ext cx="1296988" cy="730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464" name="Line 9">
            <a:extLst>
              <a:ext uri="{FF2B5EF4-FFF2-40B4-BE49-F238E27FC236}">
                <a16:creationId xmlns:a16="http://schemas.microsoft.com/office/drawing/2014/main" id="{B0DDCFA6-DD8A-4BE8-8A9E-D3A571AE39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80063" y="3644900"/>
            <a:ext cx="1584325" cy="714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465" name="Oval 10">
            <a:extLst>
              <a:ext uri="{FF2B5EF4-FFF2-40B4-BE49-F238E27FC236}">
                <a16:creationId xmlns:a16="http://schemas.microsoft.com/office/drawing/2014/main" id="{9833A5B5-FE36-4ED9-9DF9-8F0FD282B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260350"/>
            <a:ext cx="3311525" cy="93503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3600">
                <a:solidFill>
                  <a:schemeClr val="accent2"/>
                </a:solidFill>
                <a:latin typeface="Comic Sans MS" panose="030F0702030302020204" pitchFamily="66" charset="0"/>
              </a:rPr>
              <a:t>Cleanless</a:t>
            </a:r>
            <a:endParaRPr lang="fr-FR" altLang="fr-FR" sz="360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19466" name="Line 11">
            <a:extLst>
              <a:ext uri="{FF2B5EF4-FFF2-40B4-BE49-F238E27FC236}">
                <a16:creationId xmlns:a16="http://schemas.microsoft.com/office/drawing/2014/main" id="{07871E7F-BC01-4A45-BED3-3DBD615CB4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14875" y="4581525"/>
            <a:ext cx="0" cy="5032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467" name="Line 12">
            <a:extLst>
              <a:ext uri="{FF2B5EF4-FFF2-40B4-BE49-F238E27FC236}">
                <a16:creationId xmlns:a16="http://schemas.microsoft.com/office/drawing/2014/main" id="{B96E7257-BF98-47AC-AE7C-B0C3B5A11C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7900" y="1196975"/>
            <a:ext cx="0" cy="4318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9468" name="Picture 14" descr="dyn006_original_500_517_pjpeg_12527_012d46747403b6a2e5df03b623f8adb6">
            <a:extLst>
              <a:ext uri="{FF2B5EF4-FFF2-40B4-BE49-F238E27FC236}">
                <a16:creationId xmlns:a16="http://schemas.microsoft.com/office/drawing/2014/main" id="{95937FB9-41EC-4011-8EBB-3E21BD227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636838"/>
            <a:ext cx="10445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9" name="Group 15">
            <a:extLst>
              <a:ext uri="{FF2B5EF4-FFF2-40B4-BE49-F238E27FC236}">
                <a16:creationId xmlns:a16="http://schemas.microsoft.com/office/drawing/2014/main" id="{E5A23391-B8E8-46FF-A736-F9C0A28C83D2}"/>
              </a:ext>
            </a:extLst>
          </p:cNvPr>
          <p:cNvGrpSpPr>
            <a:grpSpLocks/>
          </p:cNvGrpSpPr>
          <p:nvPr/>
        </p:nvGrpSpPr>
        <p:grpSpPr bwMode="auto">
          <a:xfrm>
            <a:off x="4140200" y="5130800"/>
            <a:ext cx="2520950" cy="1727200"/>
            <a:chOff x="884" y="1616"/>
            <a:chExt cx="3175" cy="2358"/>
          </a:xfrm>
        </p:grpSpPr>
        <p:sp>
          <p:nvSpPr>
            <p:cNvPr id="19481" name="Freeform 16">
              <a:extLst>
                <a:ext uri="{FF2B5EF4-FFF2-40B4-BE49-F238E27FC236}">
                  <a16:creationId xmlns:a16="http://schemas.microsoft.com/office/drawing/2014/main" id="{88FE492C-40DB-465D-A38F-3FB0E2136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" y="2296"/>
              <a:ext cx="3175" cy="1678"/>
            </a:xfrm>
            <a:custGeom>
              <a:avLst/>
              <a:gdLst>
                <a:gd name="T0" fmla="*/ 0 w 4194"/>
                <a:gd name="T1" fmla="*/ 935 h 2688"/>
                <a:gd name="T2" fmla="*/ 0 w 4194"/>
                <a:gd name="T3" fmla="*/ 1048 h 2688"/>
                <a:gd name="T4" fmla="*/ 1051 w 4194"/>
                <a:gd name="T5" fmla="*/ 1048 h 2688"/>
                <a:gd name="T6" fmla="*/ 2404 w 4194"/>
                <a:gd name="T7" fmla="*/ 54 h 2688"/>
                <a:gd name="T8" fmla="*/ 2283 w 4194"/>
                <a:gd name="T9" fmla="*/ 0 h 2688"/>
                <a:gd name="T10" fmla="*/ 1024 w 4194"/>
                <a:gd name="T11" fmla="*/ 933 h 2688"/>
                <a:gd name="T12" fmla="*/ 0 w 4194"/>
                <a:gd name="T13" fmla="*/ 935 h 26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94" h="2688">
                  <a:moveTo>
                    <a:pt x="0" y="2400"/>
                  </a:moveTo>
                  <a:lnTo>
                    <a:pt x="0" y="2688"/>
                  </a:lnTo>
                  <a:lnTo>
                    <a:pt x="1833" y="2688"/>
                  </a:lnTo>
                  <a:lnTo>
                    <a:pt x="4194" y="138"/>
                  </a:lnTo>
                  <a:lnTo>
                    <a:pt x="3984" y="0"/>
                  </a:lnTo>
                  <a:lnTo>
                    <a:pt x="1786" y="2395"/>
                  </a:lnTo>
                  <a:lnTo>
                    <a:pt x="0" y="240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9482" name="Group 17">
              <a:extLst>
                <a:ext uri="{FF2B5EF4-FFF2-40B4-BE49-F238E27FC236}">
                  <a16:creationId xmlns:a16="http://schemas.microsoft.com/office/drawing/2014/main" id="{5B675BBC-5FA0-4255-9332-6754060E4D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8" y="1616"/>
              <a:ext cx="543" cy="2169"/>
              <a:chOff x="1078" y="1616"/>
              <a:chExt cx="543" cy="2169"/>
            </a:xfrm>
          </p:grpSpPr>
          <p:sp>
            <p:nvSpPr>
              <p:cNvPr id="19486" name="Freeform 18">
                <a:extLst>
                  <a:ext uri="{FF2B5EF4-FFF2-40B4-BE49-F238E27FC236}">
                    <a16:creationId xmlns:a16="http://schemas.microsoft.com/office/drawing/2014/main" id="{8327D646-5420-4C8B-A3D0-85131F5BDC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6" y="2898"/>
                <a:ext cx="363" cy="887"/>
              </a:xfrm>
              <a:custGeom>
                <a:avLst/>
                <a:gdLst>
                  <a:gd name="T0" fmla="*/ 363 w 363"/>
                  <a:gd name="T1" fmla="*/ 887 h 887"/>
                  <a:gd name="T2" fmla="*/ 0 w 363"/>
                  <a:gd name="T3" fmla="*/ 887 h 887"/>
                  <a:gd name="T4" fmla="*/ 138 w 363"/>
                  <a:gd name="T5" fmla="*/ 0 h 887"/>
                  <a:gd name="T6" fmla="*/ 203 w 363"/>
                  <a:gd name="T7" fmla="*/ 1 h 887"/>
                  <a:gd name="T8" fmla="*/ 363 w 363"/>
                  <a:gd name="T9" fmla="*/ 887 h 8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3" h="887">
                    <a:moveTo>
                      <a:pt x="363" y="887"/>
                    </a:moveTo>
                    <a:lnTo>
                      <a:pt x="0" y="887"/>
                    </a:lnTo>
                    <a:lnTo>
                      <a:pt x="138" y="0"/>
                    </a:lnTo>
                    <a:lnTo>
                      <a:pt x="203" y="1"/>
                    </a:lnTo>
                    <a:lnTo>
                      <a:pt x="363" y="887"/>
                    </a:lnTo>
                    <a:close/>
                  </a:path>
                </a:pathLst>
              </a:custGeom>
              <a:solidFill>
                <a:srgbClr val="CCFFFF">
                  <a:alpha val="41176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87" name="Freeform 19">
                <a:extLst>
                  <a:ext uri="{FF2B5EF4-FFF2-40B4-BE49-F238E27FC236}">
                    <a16:creationId xmlns:a16="http://schemas.microsoft.com/office/drawing/2014/main" id="{D2D4C3E5-058E-44E7-A31E-F2E152646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8" y="1616"/>
                <a:ext cx="543" cy="1282"/>
              </a:xfrm>
              <a:custGeom>
                <a:avLst/>
                <a:gdLst>
                  <a:gd name="T0" fmla="*/ 812 w 363"/>
                  <a:gd name="T1" fmla="*/ 0 h 965"/>
                  <a:gd name="T2" fmla="*/ 0 w 363"/>
                  <a:gd name="T3" fmla="*/ 0 h 965"/>
                  <a:gd name="T4" fmla="*/ 325 w 363"/>
                  <a:gd name="T5" fmla="*/ 1703 h 965"/>
                  <a:gd name="T6" fmla="*/ 425 w 363"/>
                  <a:gd name="T7" fmla="*/ 1703 h 965"/>
                  <a:gd name="T8" fmla="*/ 812 w 363"/>
                  <a:gd name="T9" fmla="*/ 0 h 9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3" h="965">
                    <a:moveTo>
                      <a:pt x="363" y="0"/>
                    </a:moveTo>
                    <a:lnTo>
                      <a:pt x="0" y="0"/>
                    </a:lnTo>
                    <a:lnTo>
                      <a:pt x="145" y="965"/>
                    </a:lnTo>
                    <a:lnTo>
                      <a:pt x="190" y="965"/>
                    </a:lnTo>
                    <a:lnTo>
                      <a:pt x="363" y="0"/>
                    </a:lnTo>
                    <a:close/>
                  </a:path>
                </a:pathLst>
              </a:custGeom>
              <a:solidFill>
                <a:srgbClr val="CCFFFF">
                  <a:alpha val="41176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9483" name="Line 20">
              <a:extLst>
                <a:ext uri="{FF2B5EF4-FFF2-40B4-BE49-F238E27FC236}">
                  <a16:creationId xmlns:a16="http://schemas.microsoft.com/office/drawing/2014/main" id="{CF9FBF1E-564F-4C81-971D-51FBBC08C1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38" y="1661"/>
              <a:ext cx="0" cy="21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484" name="Line 21">
              <a:extLst>
                <a:ext uri="{FF2B5EF4-FFF2-40B4-BE49-F238E27FC236}">
                  <a16:creationId xmlns:a16="http://schemas.microsoft.com/office/drawing/2014/main" id="{63D33483-C72B-4075-9A35-2642CDA7F0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56" y="1661"/>
              <a:ext cx="318" cy="213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485" name="Line 22">
              <a:extLst>
                <a:ext uri="{FF2B5EF4-FFF2-40B4-BE49-F238E27FC236}">
                  <a16:creationId xmlns:a16="http://schemas.microsoft.com/office/drawing/2014/main" id="{617766D6-F0AE-4642-BC1F-081C141F71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2" y="1706"/>
              <a:ext cx="317" cy="208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31104" name="Oval 32" descr="Gouttelettes">
            <a:extLst>
              <a:ext uri="{FF2B5EF4-FFF2-40B4-BE49-F238E27FC236}">
                <a16:creationId xmlns:a16="http://schemas.microsoft.com/office/drawing/2014/main" id="{C7B84DBE-541D-47D0-A084-A1A993A4C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005263"/>
            <a:ext cx="8785225" cy="1728787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4000">
                <a:solidFill>
                  <a:schemeClr val="accent2"/>
                </a:solidFill>
                <a:latin typeface="Comic Sans MS" panose="030F0702030302020204" pitchFamily="66" charset="0"/>
              </a:rPr>
              <a:t>slight coolness </a:t>
            </a:r>
          </a:p>
        </p:txBody>
      </p:sp>
      <p:sp>
        <p:nvSpPr>
          <p:cNvPr id="131118" name="Rectangle 46">
            <a:extLst>
              <a:ext uri="{FF2B5EF4-FFF2-40B4-BE49-F238E27FC236}">
                <a16:creationId xmlns:a16="http://schemas.microsoft.com/office/drawing/2014/main" id="{AC7F38A6-FFBD-4D52-87C4-B802E7123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63" y="6021388"/>
            <a:ext cx="89709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>
                <a:solidFill>
                  <a:srgbClr val="FF99FF"/>
                </a:solidFill>
                <a:latin typeface="Comic Sans MS" panose="030F0702030302020204" pitchFamily="66" charset="0"/>
              </a:rPr>
              <a:t>Unbelievable sfeeling of comfort and wellness</a:t>
            </a:r>
          </a:p>
        </p:txBody>
      </p:sp>
      <p:grpSp>
        <p:nvGrpSpPr>
          <p:cNvPr id="19472" name="Group 47">
            <a:extLst>
              <a:ext uri="{FF2B5EF4-FFF2-40B4-BE49-F238E27FC236}">
                <a16:creationId xmlns:a16="http://schemas.microsoft.com/office/drawing/2014/main" id="{22316F64-893F-43B6-A6DA-ADB969D602BA}"/>
              </a:ext>
            </a:extLst>
          </p:cNvPr>
          <p:cNvGrpSpPr>
            <a:grpSpLocks/>
          </p:cNvGrpSpPr>
          <p:nvPr/>
        </p:nvGrpSpPr>
        <p:grpSpPr bwMode="auto">
          <a:xfrm>
            <a:off x="503238" y="1962150"/>
            <a:ext cx="1150937" cy="1584325"/>
            <a:chOff x="204" y="1389"/>
            <a:chExt cx="408" cy="725"/>
          </a:xfrm>
        </p:grpSpPr>
        <p:grpSp>
          <p:nvGrpSpPr>
            <p:cNvPr id="19473" name="Group 48">
              <a:extLst>
                <a:ext uri="{FF2B5EF4-FFF2-40B4-BE49-F238E27FC236}">
                  <a16:creationId xmlns:a16="http://schemas.microsoft.com/office/drawing/2014/main" id="{E9CD58FD-45E7-4510-9270-219D34116E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" y="1389"/>
              <a:ext cx="408" cy="725"/>
              <a:chOff x="609" y="572"/>
              <a:chExt cx="1440" cy="2404"/>
            </a:xfrm>
          </p:grpSpPr>
          <p:pic>
            <p:nvPicPr>
              <p:cNvPr id="19477" name="Picture 49" descr="claude1">
                <a:extLst>
                  <a:ext uri="{FF2B5EF4-FFF2-40B4-BE49-F238E27FC236}">
                    <a16:creationId xmlns:a16="http://schemas.microsoft.com/office/drawing/2014/main" id="{0DA883B3-6808-4389-B603-4CC446F031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06" t="47971" r="26060" b="18849"/>
              <a:stretch>
                <a:fillRect/>
              </a:stretch>
            </p:blipFill>
            <p:spPr bwMode="auto">
              <a:xfrm>
                <a:off x="888" y="1888"/>
                <a:ext cx="908" cy="893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478" name="Freeform 50">
                <a:extLst>
                  <a:ext uri="{FF2B5EF4-FFF2-40B4-BE49-F238E27FC236}">
                    <a16:creationId xmlns:a16="http://schemas.microsoft.com/office/drawing/2014/main" id="{CEC76B60-53BD-4E31-9648-DF4C5BDE41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" y="572"/>
                <a:ext cx="530" cy="2208"/>
              </a:xfrm>
              <a:custGeom>
                <a:avLst/>
                <a:gdLst>
                  <a:gd name="T0" fmla="*/ 412 w 512"/>
                  <a:gd name="T1" fmla="*/ 0 h 2248"/>
                  <a:gd name="T2" fmla="*/ 257 w 512"/>
                  <a:gd name="T3" fmla="*/ 463 h 2248"/>
                  <a:gd name="T4" fmla="*/ 257 w 512"/>
                  <a:gd name="T5" fmla="*/ 1158 h 2248"/>
                  <a:gd name="T6" fmla="*/ 514 w 512"/>
                  <a:gd name="T7" fmla="*/ 1899 h 2248"/>
                  <a:gd name="T8" fmla="*/ 463 w 512"/>
                  <a:gd name="T9" fmla="*/ 2130 h 2248"/>
                  <a:gd name="T10" fmla="*/ 0 w 512"/>
                  <a:gd name="T11" fmla="*/ 2130 h 22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2" h="2248">
                    <a:moveTo>
                      <a:pt x="384" y="0"/>
                    </a:moveTo>
                    <a:cubicBezTo>
                      <a:pt x="324" y="140"/>
                      <a:pt x="264" y="280"/>
                      <a:pt x="240" y="480"/>
                    </a:cubicBezTo>
                    <a:cubicBezTo>
                      <a:pt x="216" y="680"/>
                      <a:pt x="200" y="952"/>
                      <a:pt x="240" y="1200"/>
                    </a:cubicBezTo>
                    <a:cubicBezTo>
                      <a:pt x="280" y="1448"/>
                      <a:pt x="448" y="1800"/>
                      <a:pt x="480" y="1968"/>
                    </a:cubicBezTo>
                    <a:cubicBezTo>
                      <a:pt x="512" y="2136"/>
                      <a:pt x="512" y="2168"/>
                      <a:pt x="432" y="2208"/>
                    </a:cubicBezTo>
                    <a:cubicBezTo>
                      <a:pt x="352" y="2248"/>
                      <a:pt x="176" y="2228"/>
                      <a:pt x="0" y="2208"/>
                    </a:cubicBezTo>
                  </a:path>
                </a:pathLst>
              </a:custGeom>
              <a:noFill/>
              <a:ln w="19050" cmpd="sng">
                <a:solidFill>
                  <a:srgbClr val="FF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79" name="Freeform 51">
                <a:extLst>
                  <a:ext uri="{FF2B5EF4-FFF2-40B4-BE49-F238E27FC236}">
                    <a16:creationId xmlns:a16="http://schemas.microsoft.com/office/drawing/2014/main" id="{D53C8838-7056-4A06-8759-F567BE763D3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519" y="572"/>
                <a:ext cx="530" cy="2208"/>
              </a:xfrm>
              <a:custGeom>
                <a:avLst/>
                <a:gdLst>
                  <a:gd name="T0" fmla="*/ 412 w 512"/>
                  <a:gd name="T1" fmla="*/ 0 h 2248"/>
                  <a:gd name="T2" fmla="*/ 257 w 512"/>
                  <a:gd name="T3" fmla="*/ 463 h 2248"/>
                  <a:gd name="T4" fmla="*/ 257 w 512"/>
                  <a:gd name="T5" fmla="*/ 1158 h 2248"/>
                  <a:gd name="T6" fmla="*/ 514 w 512"/>
                  <a:gd name="T7" fmla="*/ 1899 h 2248"/>
                  <a:gd name="T8" fmla="*/ 463 w 512"/>
                  <a:gd name="T9" fmla="*/ 2130 h 2248"/>
                  <a:gd name="T10" fmla="*/ 0 w 512"/>
                  <a:gd name="T11" fmla="*/ 2130 h 22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2" h="2248">
                    <a:moveTo>
                      <a:pt x="384" y="0"/>
                    </a:moveTo>
                    <a:cubicBezTo>
                      <a:pt x="324" y="140"/>
                      <a:pt x="264" y="280"/>
                      <a:pt x="240" y="480"/>
                    </a:cubicBezTo>
                    <a:cubicBezTo>
                      <a:pt x="216" y="680"/>
                      <a:pt x="200" y="952"/>
                      <a:pt x="240" y="1200"/>
                    </a:cubicBezTo>
                    <a:cubicBezTo>
                      <a:pt x="280" y="1448"/>
                      <a:pt x="448" y="1800"/>
                      <a:pt x="480" y="1968"/>
                    </a:cubicBezTo>
                    <a:cubicBezTo>
                      <a:pt x="512" y="2136"/>
                      <a:pt x="512" y="2168"/>
                      <a:pt x="432" y="2208"/>
                    </a:cubicBezTo>
                    <a:cubicBezTo>
                      <a:pt x="352" y="2248"/>
                      <a:pt x="176" y="2228"/>
                      <a:pt x="0" y="2208"/>
                    </a:cubicBezTo>
                  </a:path>
                </a:pathLst>
              </a:custGeom>
              <a:noFill/>
              <a:ln w="19050" cmpd="sng">
                <a:solidFill>
                  <a:srgbClr val="FF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80" name="Oval 52">
                <a:extLst>
                  <a:ext uri="{FF2B5EF4-FFF2-40B4-BE49-F238E27FC236}">
                    <a16:creationId xmlns:a16="http://schemas.microsoft.com/office/drawing/2014/main" id="{33E54588-4017-44D9-9804-7BDE1FC6A1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1" y="2704"/>
                <a:ext cx="454" cy="272"/>
              </a:xfrm>
              <a:prstGeom prst="ellipse">
                <a:avLst/>
              </a:prstGeom>
              <a:solidFill>
                <a:schemeClr val="tx1"/>
              </a:solidFill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  <p:grpSp>
          <p:nvGrpSpPr>
            <p:cNvPr id="19474" name="Group 53">
              <a:extLst>
                <a:ext uri="{FF2B5EF4-FFF2-40B4-BE49-F238E27FC236}">
                  <a16:creationId xmlns:a16="http://schemas.microsoft.com/office/drawing/2014/main" id="{C879965B-6CD3-47D5-807E-49F3B3DAD4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7" y="1786"/>
              <a:ext cx="383" cy="268"/>
              <a:chOff x="657" y="1888"/>
              <a:chExt cx="1351" cy="888"/>
            </a:xfrm>
          </p:grpSpPr>
          <p:sp>
            <p:nvSpPr>
              <p:cNvPr id="19475" name="Freeform 54">
                <a:extLst>
                  <a:ext uri="{FF2B5EF4-FFF2-40B4-BE49-F238E27FC236}">
                    <a16:creationId xmlns:a16="http://schemas.microsoft.com/office/drawing/2014/main" id="{15B2F3B0-6BA4-4037-BD3A-EE1CCD8A7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8" y="1888"/>
                <a:ext cx="460" cy="888"/>
              </a:xfrm>
              <a:custGeom>
                <a:avLst/>
                <a:gdLst>
                  <a:gd name="T0" fmla="*/ 243 w 460"/>
                  <a:gd name="T1" fmla="*/ 0 h 888"/>
                  <a:gd name="T2" fmla="*/ 198 w 460"/>
                  <a:gd name="T3" fmla="*/ 181 h 888"/>
                  <a:gd name="T4" fmla="*/ 62 w 460"/>
                  <a:gd name="T5" fmla="*/ 499 h 888"/>
                  <a:gd name="T6" fmla="*/ 17 w 460"/>
                  <a:gd name="T7" fmla="*/ 771 h 888"/>
                  <a:gd name="T8" fmla="*/ 167 w 460"/>
                  <a:gd name="T9" fmla="*/ 850 h 888"/>
                  <a:gd name="T10" fmla="*/ 432 w 460"/>
                  <a:gd name="T11" fmla="*/ 746 h 888"/>
                  <a:gd name="T12" fmla="*/ 334 w 460"/>
                  <a:gd name="T13" fmla="*/ 0 h 8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0" h="888">
                    <a:moveTo>
                      <a:pt x="243" y="0"/>
                    </a:moveTo>
                    <a:cubicBezTo>
                      <a:pt x="235" y="49"/>
                      <a:pt x="228" y="98"/>
                      <a:pt x="198" y="181"/>
                    </a:cubicBezTo>
                    <a:cubicBezTo>
                      <a:pt x="168" y="264"/>
                      <a:pt x="92" y="401"/>
                      <a:pt x="62" y="499"/>
                    </a:cubicBezTo>
                    <a:cubicBezTo>
                      <a:pt x="32" y="597"/>
                      <a:pt x="0" y="712"/>
                      <a:pt x="17" y="771"/>
                    </a:cubicBezTo>
                    <a:cubicBezTo>
                      <a:pt x="34" y="830"/>
                      <a:pt x="98" y="854"/>
                      <a:pt x="167" y="850"/>
                    </a:cubicBezTo>
                    <a:cubicBezTo>
                      <a:pt x="236" y="846"/>
                      <a:pt x="404" y="888"/>
                      <a:pt x="432" y="746"/>
                    </a:cubicBezTo>
                    <a:cubicBezTo>
                      <a:pt x="460" y="604"/>
                      <a:pt x="354" y="155"/>
                      <a:pt x="334" y="0"/>
                    </a:cubicBezTo>
                  </a:path>
                </a:pathLst>
              </a:custGeom>
              <a:solidFill>
                <a:schemeClr val="tx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76" name="Freeform 55">
                <a:extLst>
                  <a:ext uri="{FF2B5EF4-FFF2-40B4-BE49-F238E27FC236}">
                    <a16:creationId xmlns:a16="http://schemas.microsoft.com/office/drawing/2014/main" id="{136263A9-885A-4AD5-BE89-29B259AAA64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57" y="1888"/>
                <a:ext cx="460" cy="888"/>
              </a:xfrm>
              <a:custGeom>
                <a:avLst/>
                <a:gdLst>
                  <a:gd name="T0" fmla="*/ 243 w 460"/>
                  <a:gd name="T1" fmla="*/ 0 h 888"/>
                  <a:gd name="T2" fmla="*/ 198 w 460"/>
                  <a:gd name="T3" fmla="*/ 181 h 888"/>
                  <a:gd name="T4" fmla="*/ 62 w 460"/>
                  <a:gd name="T5" fmla="*/ 499 h 888"/>
                  <a:gd name="T6" fmla="*/ 17 w 460"/>
                  <a:gd name="T7" fmla="*/ 771 h 888"/>
                  <a:gd name="T8" fmla="*/ 167 w 460"/>
                  <a:gd name="T9" fmla="*/ 850 h 888"/>
                  <a:gd name="T10" fmla="*/ 432 w 460"/>
                  <a:gd name="T11" fmla="*/ 746 h 888"/>
                  <a:gd name="T12" fmla="*/ 334 w 460"/>
                  <a:gd name="T13" fmla="*/ 0 h 8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0" h="888">
                    <a:moveTo>
                      <a:pt x="243" y="0"/>
                    </a:moveTo>
                    <a:cubicBezTo>
                      <a:pt x="235" y="49"/>
                      <a:pt x="228" y="98"/>
                      <a:pt x="198" y="181"/>
                    </a:cubicBezTo>
                    <a:cubicBezTo>
                      <a:pt x="168" y="264"/>
                      <a:pt x="92" y="401"/>
                      <a:pt x="62" y="499"/>
                    </a:cubicBezTo>
                    <a:cubicBezTo>
                      <a:pt x="32" y="597"/>
                      <a:pt x="0" y="712"/>
                      <a:pt x="17" y="771"/>
                    </a:cubicBezTo>
                    <a:cubicBezTo>
                      <a:pt x="34" y="830"/>
                      <a:pt x="98" y="854"/>
                      <a:pt x="167" y="850"/>
                    </a:cubicBezTo>
                    <a:cubicBezTo>
                      <a:pt x="236" y="846"/>
                      <a:pt x="404" y="888"/>
                      <a:pt x="432" y="746"/>
                    </a:cubicBezTo>
                    <a:cubicBezTo>
                      <a:pt x="460" y="604"/>
                      <a:pt x="354" y="155"/>
                      <a:pt x="334" y="0"/>
                    </a:cubicBezTo>
                  </a:path>
                </a:pathLst>
              </a:custGeom>
              <a:solidFill>
                <a:schemeClr val="tx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1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1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1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44444E-6 -3.46981E-7 L -0.00069 -0.07356 " pathEditMode="relative" rAng="0" ptsTypes="AA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3678"/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1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1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1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7" grpId="0" animBg="1"/>
      <p:bldP spid="13110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|1.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|1.|0.1"/>
</p:tagLst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682</Words>
  <Application>Microsoft Office PowerPoint</Application>
  <PresentationFormat>Affichage à l'écran (4:3)</PresentationFormat>
  <Paragraphs>317</Paragraphs>
  <Slides>41</Slides>
  <Notes>30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5" baseType="lpstr">
      <vt:lpstr>Times New Roman</vt:lpstr>
      <vt:lpstr>Arial</vt:lpstr>
      <vt:lpstr>Comic Sans MS</vt:lpstr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claude</dc:creator>
  <cp:lastModifiedBy>claude franceschi</cp:lastModifiedBy>
  <cp:revision>155</cp:revision>
  <dcterms:created xsi:type="dcterms:W3CDTF">2009-04-22T19:24:48Z</dcterms:created>
  <dcterms:modified xsi:type="dcterms:W3CDTF">2019-02-08T12:27:45Z</dcterms:modified>
</cp:coreProperties>
</file>